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1" r:id="rId3"/>
    <p:sldId id="343" r:id="rId4"/>
    <p:sldId id="344" r:id="rId5"/>
    <p:sldId id="342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353" r:id="rId15"/>
    <p:sldId id="354" r:id="rId16"/>
    <p:sldId id="355" r:id="rId17"/>
    <p:sldId id="340" r:id="rId18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38" autoAdjust="0"/>
    <p:restoredTop sz="94249" autoAdjust="0"/>
  </p:normalViewPr>
  <p:slideViewPr>
    <p:cSldViewPr>
      <p:cViewPr>
        <p:scale>
          <a:sx n="50" d="100"/>
          <a:sy n="50" d="100"/>
        </p:scale>
        <p:origin x="-102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ID 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(Excel)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09/15/2014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09/15/2014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2014/9/15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</a:t>
            </a:r>
            <a:r>
              <a:rPr lang="en-US" altLang="zh-CN" sz="4800" b="1" smtClean="0">
                <a:solidFill>
                  <a:schemeClr val="tx2">
                    <a:lumMod val="75000"/>
                  </a:schemeClr>
                </a:solidFill>
              </a:rPr>
              <a:t>Information Entry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2014/9/15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Search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Carton 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5.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720"/>
            <a:ext cx="7859713" cy="39989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00034" y="2428868"/>
          <a:ext cx="7859713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br>
              <a:rPr lang="en-US" altLang="zh-CN" dirty="0" smtClean="0"/>
            </a:br>
            <a:r>
              <a:rPr lang="en-US" altLang="zh-CN" sz="1800" dirty="0" smtClean="0"/>
              <a:t>(IDR 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1.1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a New </a:t>
            </a:r>
            <a:r>
              <a:rPr lang="en-US" altLang="zh-CN" dirty="0" err="1" smtClean="0"/>
              <a:t>BatchID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36289</TotalTime>
  <Words>138</Words>
  <Application>Microsoft Office PowerPoint</Application>
  <PresentationFormat>全屏显示(4:3)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Packing Information Entry user manual      MIS – ling.xie</vt:lpstr>
      <vt:lpstr>IDR Solution workflow</vt:lpstr>
      <vt:lpstr>Log On (IDR System.exe)</vt:lpstr>
      <vt:lpstr>Main View</vt:lpstr>
      <vt:lpstr>Packing List Maintain</vt:lpstr>
      <vt:lpstr>1. Upload e-Packing List (Excel)</vt:lpstr>
      <vt:lpstr>1.1 Upload e-Packing List (Excel)</vt:lpstr>
      <vt:lpstr>1.2. Add New(Edit Batch ID)</vt:lpstr>
      <vt:lpstr>1.2.1 Add a New BatchID</vt:lpstr>
      <vt:lpstr>1.2.2 Edit Batch ID</vt:lpstr>
      <vt:lpstr>1.2.3  Search Batch ID</vt:lpstr>
      <vt:lpstr>2. Carton ID Maintain (upload to ERP)</vt:lpstr>
      <vt:lpstr>3. Print Carton Label</vt:lpstr>
      <vt:lpstr>4. Scan Carton Label</vt:lpstr>
      <vt:lpstr>4. 1 Scan Carton Label Maintain</vt:lpstr>
      <vt:lpstr>5. PI Reports</vt:lpstr>
      <vt:lpstr>幻灯片 17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2410</cp:revision>
  <dcterms:created xsi:type="dcterms:W3CDTF">2011-10-13T04:05:12Z</dcterms:created>
  <dcterms:modified xsi:type="dcterms:W3CDTF">2014-09-15T07:18:10Z</dcterms:modified>
</cp:coreProperties>
</file>