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89" r:id="rId13"/>
    <p:sldId id="291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Gong" initials="G" lastIdx="1" clrIdx="0">
    <p:extLst>
      <p:ext uri="{19B8F6BF-5375-455C-9EA6-DF929625EA0E}">
        <p15:presenceInfo xmlns:p15="http://schemas.microsoft.com/office/powerpoint/2012/main" userId="GoG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0T11:28:52.275" idx="1">
    <p:pos x="6171" y="1979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0T11:28:52.275" idx="1">
    <p:pos x="6171" y="1979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0T11:28:52.275" idx="1">
    <p:pos x="6171" y="1979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0T11:28:52.275" idx="1">
    <p:pos x="6171" y="1979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11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181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59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3869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10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26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0902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134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22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486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048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939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779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841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76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784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02D27-8077-4D6F-A97C-70AE478975B7}" type="datetimeFigureOut">
              <a:rPr lang="th-TH" smtClean="0"/>
              <a:t>10/03/62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51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Metrics</a:t>
            </a:r>
            <a:br>
              <a:rPr lang="en-US" dirty="0" smtClean="0"/>
            </a:b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4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99" y="2655025"/>
            <a:ext cx="1073332" cy="107333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260" y="97142"/>
            <a:ext cx="8063653" cy="88692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Node.JS –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Metrics</a:t>
            </a:r>
            <a:endParaRPr lang="th-TH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0" y="3095353"/>
            <a:ext cx="1036079" cy="1036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09" y="2932301"/>
            <a:ext cx="2223650" cy="1362182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440851" y="1067431"/>
            <a:ext cx="3000375" cy="1000126"/>
          </a:xfrm>
          <a:prstGeom prst="wedgeRoundRectCallout">
            <a:avLst>
              <a:gd name="adj1" fmla="val -84920"/>
              <a:gd name="adj2" fmla="val 10806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make a Web Request, </a:t>
            </a:r>
          </a:p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http://IP-Address/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2828925" y="2233476"/>
            <a:ext cx="4838277" cy="11715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2731238" y="3811719"/>
            <a:ext cx="4838277" cy="11715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059976" y="5232575"/>
            <a:ext cx="3000375" cy="1000126"/>
          </a:xfrm>
          <a:prstGeom prst="wedgeRoundRectCallout">
            <a:avLst>
              <a:gd name="adj1" fmla="val 80160"/>
              <a:gd name="adj2" fmla="val -13574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 Response</a:t>
            </a:r>
          </a:p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 World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946681" y="4200020"/>
            <a:ext cx="1345462" cy="41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endParaRPr lang="th-T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8100503" y="4293084"/>
            <a:ext cx="1345462" cy="41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th-T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9725" y="5021049"/>
            <a:ext cx="2239283" cy="42305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my_function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Up-Down Arrow 10"/>
          <p:cNvSpPr/>
          <p:nvPr/>
        </p:nvSpPr>
        <p:spPr>
          <a:xfrm>
            <a:off x="9328309" y="3869188"/>
            <a:ext cx="419100" cy="107669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9767403" y="4242041"/>
            <a:ext cx="1345462" cy="41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Call</a:t>
            </a:r>
            <a:endParaRPr lang="th-TH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79850" y="2569717"/>
            <a:ext cx="1202510" cy="42305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260" y="97142"/>
            <a:ext cx="8063653" cy="88692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Node.JS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Metrics</a:t>
            </a:r>
            <a:endParaRPr lang="th-TH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80" y="2679109"/>
            <a:ext cx="1073332" cy="1073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09" y="2932301"/>
            <a:ext cx="2223650" cy="1362182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440851" y="1067431"/>
            <a:ext cx="3000375" cy="1000126"/>
          </a:xfrm>
          <a:prstGeom prst="wedgeRoundRectCallout">
            <a:avLst>
              <a:gd name="adj1" fmla="val -84920"/>
              <a:gd name="adj2" fmla="val 10806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make a Web Request, </a:t>
            </a:r>
          </a:p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IP-Address/metrics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2828925" y="2233476"/>
            <a:ext cx="4838277" cy="11715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2731238" y="3811719"/>
            <a:ext cx="4838277" cy="11715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059976" y="5232575"/>
            <a:ext cx="3000375" cy="1000126"/>
          </a:xfrm>
          <a:prstGeom prst="wedgeRoundRectCallout">
            <a:avLst>
              <a:gd name="adj1" fmla="val 80160"/>
              <a:gd name="adj2" fmla="val -13574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Metrics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120281" y="3982481"/>
            <a:ext cx="1345462" cy="41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endParaRPr lang="th-T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8100503" y="4293084"/>
            <a:ext cx="1345462" cy="41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th-T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9725" y="5021049"/>
            <a:ext cx="2239283" cy="42305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en_stat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Up-Down Arrow 10"/>
          <p:cNvSpPr/>
          <p:nvPr/>
        </p:nvSpPr>
        <p:spPr>
          <a:xfrm>
            <a:off x="9328309" y="3869188"/>
            <a:ext cx="419100" cy="107669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9767403" y="4242041"/>
            <a:ext cx="1345462" cy="41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Call</a:t>
            </a:r>
            <a:endParaRPr lang="th-TH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1" y="3304862"/>
            <a:ext cx="2843802" cy="98822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679850" y="2569717"/>
            <a:ext cx="1202510" cy="42305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/metrics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4000" dirty="0" smtClean="0"/>
              <a:t>1</a:t>
            </a:r>
            <a:r>
              <a:rPr lang="en-US" sz="4000" baseline="30000" dirty="0" smtClean="0"/>
              <a:t>st</a:t>
            </a:r>
            <a:r>
              <a:rPr lang="en-US" sz="4000" dirty="0" smtClean="0"/>
              <a:t> Workshop</a:t>
            </a:r>
          </a:p>
          <a:p>
            <a:pPr algn="l"/>
            <a:r>
              <a:rPr lang="en-US" sz="4000" dirty="0" smtClean="0"/>
              <a:t>Node.JS </a:t>
            </a:r>
            <a:r>
              <a:rPr lang="en-US" sz="4000" dirty="0" smtClean="0"/>
              <a:t>/ Generate Sine Graph </a:t>
            </a:r>
            <a:endParaRPr lang="th-TH" sz="4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626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260" y="97142"/>
            <a:ext cx="8063653" cy="88692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Node.JS –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Sine Graph</a:t>
            </a:r>
            <a:endParaRPr lang="th-TH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8" y="850719"/>
            <a:ext cx="8691154" cy="22930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55385" y="3143791"/>
            <a:ext cx="1378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Multiply by 6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7027" y="3132634"/>
            <a:ext cx="1770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0.017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3" y="3744968"/>
            <a:ext cx="4852988" cy="26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4000" dirty="0" smtClean="0"/>
              <a:t>1</a:t>
            </a:r>
            <a:r>
              <a:rPr lang="en-US" sz="4000" baseline="30000" dirty="0" smtClean="0"/>
              <a:t>st</a:t>
            </a:r>
            <a:r>
              <a:rPr lang="en-US" sz="4000" dirty="0" smtClean="0"/>
              <a:t> Workshop</a:t>
            </a:r>
          </a:p>
          <a:p>
            <a:pPr algn="l"/>
            <a:r>
              <a:rPr lang="en-US" sz="4000" dirty="0" smtClean="0"/>
              <a:t>Node.JS / Hello World</a:t>
            </a:r>
            <a:endParaRPr lang="th-TH" sz="4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450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99" y="2655025"/>
            <a:ext cx="1073332" cy="107333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260" y="97142"/>
            <a:ext cx="8063653" cy="88692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Node.JS – Hello World</a:t>
            </a:r>
            <a:endParaRPr lang="th-TH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0" y="3095353"/>
            <a:ext cx="1036079" cy="1036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09" y="2932301"/>
            <a:ext cx="2223650" cy="1362182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440851" y="1067431"/>
            <a:ext cx="3000375" cy="1000126"/>
          </a:xfrm>
          <a:prstGeom prst="wedgeRoundRectCallout">
            <a:avLst>
              <a:gd name="adj1" fmla="val -84920"/>
              <a:gd name="adj2" fmla="val 10806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make a Web Request, </a:t>
            </a:r>
          </a:p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http://IP-Address/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2828925" y="2233476"/>
            <a:ext cx="4838277" cy="11715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2731238" y="3811719"/>
            <a:ext cx="4838277" cy="11715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059976" y="5232575"/>
            <a:ext cx="3000375" cy="1000126"/>
          </a:xfrm>
          <a:prstGeom prst="wedgeRoundRectCallout">
            <a:avLst>
              <a:gd name="adj1" fmla="val 80160"/>
              <a:gd name="adj2" fmla="val -13574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 Response</a:t>
            </a:r>
          </a:p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 World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946681" y="4200020"/>
            <a:ext cx="1345462" cy="41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endParaRPr lang="th-T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8100503" y="4293084"/>
            <a:ext cx="1345462" cy="41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th-T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260" y="97142"/>
            <a:ext cx="8063653" cy="88692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Node.JS – Hello World</a:t>
            </a:r>
            <a:endParaRPr lang="th-TH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260" y="832136"/>
            <a:ext cx="6445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https://github.com/xlinkersoul/node-gong/tree/master/01-helloworld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60" y="1243012"/>
            <a:ext cx="7835207" cy="52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260" y="97142"/>
            <a:ext cx="8063653" cy="88692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Node.JS – Hello World</a:t>
            </a:r>
            <a:endParaRPr lang="th-TH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3260" y="870028"/>
            <a:ext cx="6445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Inspect Service1.js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67" y="3601543"/>
            <a:ext cx="6229350" cy="3067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208582"/>
            <a:ext cx="8048625" cy="1857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1467" y="3290470"/>
            <a:ext cx="6445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Inspect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260" y="97142"/>
            <a:ext cx="8063653" cy="88692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Node.JS – Hello World</a:t>
            </a:r>
            <a:endParaRPr lang="th-TH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3260" y="870028"/>
            <a:ext cx="6445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Inspect Service1.js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67" y="3601543"/>
            <a:ext cx="6229350" cy="3067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208582"/>
            <a:ext cx="8048625" cy="1857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1467" y="3290470"/>
            <a:ext cx="6445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Inspect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4000" dirty="0" smtClean="0"/>
              <a:t>1</a:t>
            </a:r>
            <a:r>
              <a:rPr lang="en-US" sz="4000" baseline="30000" dirty="0" smtClean="0"/>
              <a:t>st</a:t>
            </a:r>
            <a:r>
              <a:rPr lang="en-US" sz="4000" dirty="0" smtClean="0"/>
              <a:t> Workshop</a:t>
            </a:r>
          </a:p>
          <a:p>
            <a:pPr algn="l"/>
            <a:r>
              <a:rPr lang="en-US" sz="4000" dirty="0" smtClean="0"/>
              <a:t>Node.JS / Hello World from Function</a:t>
            </a:r>
            <a:endParaRPr lang="th-TH" sz="4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183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99" y="2655025"/>
            <a:ext cx="1073332" cy="107333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260" y="97142"/>
            <a:ext cx="8063653" cy="88692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Node.JS – Hello World</a:t>
            </a:r>
            <a:endParaRPr lang="th-TH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0" y="3095353"/>
            <a:ext cx="1036079" cy="1036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09" y="2932301"/>
            <a:ext cx="2223650" cy="1362182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440851" y="1067431"/>
            <a:ext cx="3000375" cy="1000126"/>
          </a:xfrm>
          <a:prstGeom prst="wedgeRoundRectCallout">
            <a:avLst>
              <a:gd name="adj1" fmla="val -84920"/>
              <a:gd name="adj2" fmla="val 10806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make a Web Request, </a:t>
            </a:r>
          </a:p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http://IP-Address/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2828925" y="2233476"/>
            <a:ext cx="4838277" cy="11715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2731238" y="3811719"/>
            <a:ext cx="4838277" cy="11715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059976" y="5232575"/>
            <a:ext cx="3000375" cy="1000126"/>
          </a:xfrm>
          <a:prstGeom prst="wedgeRoundRectCallout">
            <a:avLst>
              <a:gd name="adj1" fmla="val 80160"/>
              <a:gd name="adj2" fmla="val -13574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 Response</a:t>
            </a:r>
          </a:p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 World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946681" y="4200020"/>
            <a:ext cx="1345462" cy="41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endParaRPr lang="th-T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8100503" y="4293084"/>
            <a:ext cx="1345462" cy="41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th-T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9725" y="5021049"/>
            <a:ext cx="2239283" cy="42305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my_function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Up-Down Arrow 10"/>
          <p:cNvSpPr/>
          <p:nvPr/>
        </p:nvSpPr>
        <p:spPr>
          <a:xfrm>
            <a:off x="9328309" y="3869188"/>
            <a:ext cx="419100" cy="107669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9767403" y="4242041"/>
            <a:ext cx="1345462" cy="41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Call</a:t>
            </a:r>
            <a:endParaRPr lang="th-TH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79850" y="2569717"/>
            <a:ext cx="1202510" cy="42305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4000" dirty="0" smtClean="0"/>
              <a:t>1</a:t>
            </a:r>
            <a:r>
              <a:rPr lang="en-US" sz="4000" baseline="30000" dirty="0" smtClean="0"/>
              <a:t>st</a:t>
            </a:r>
            <a:r>
              <a:rPr lang="en-US" sz="4000" dirty="0" smtClean="0"/>
              <a:t> Workshop</a:t>
            </a:r>
          </a:p>
          <a:p>
            <a:pPr algn="l"/>
            <a:r>
              <a:rPr lang="en-US" sz="4000" dirty="0" smtClean="0"/>
              <a:t>Node.JS </a:t>
            </a:r>
            <a:r>
              <a:rPr lang="en-US" sz="4000" dirty="0" smtClean="0"/>
              <a:t>/ Prometheus Metrics</a:t>
            </a:r>
            <a:endParaRPr lang="th-TH" sz="4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975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150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Cordia New</vt:lpstr>
      <vt:lpstr>IrisUPC</vt:lpstr>
      <vt:lpstr>Tahoma</vt:lpstr>
      <vt:lpstr>Trebuchet MS</vt:lpstr>
      <vt:lpstr>Wingdings 3</vt:lpstr>
      <vt:lpstr>Facet</vt:lpstr>
      <vt:lpstr> Node.JS Metrics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Advanced Info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Nattawat Ujjin</dc:creator>
  <cp:lastModifiedBy>GoGong</cp:lastModifiedBy>
  <cp:revision>63</cp:revision>
  <dcterms:created xsi:type="dcterms:W3CDTF">2019-03-05T14:39:52Z</dcterms:created>
  <dcterms:modified xsi:type="dcterms:W3CDTF">2019-03-10T11:42:28Z</dcterms:modified>
</cp:coreProperties>
</file>