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95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0" r:id="rId14"/>
    <p:sldId id="296" r:id="rId15"/>
    <p:sldId id="285" r:id="rId16"/>
    <p:sldId id="286" r:id="rId17"/>
    <p:sldId id="287" r:id="rId18"/>
    <p:sldId id="279" r:id="rId19"/>
    <p:sldId id="281" r:id="rId20"/>
    <p:sldId id="282" r:id="rId21"/>
    <p:sldId id="277" r:id="rId22"/>
    <p:sldId id="267" r:id="rId23"/>
    <p:sldId id="268" r:id="rId24"/>
    <p:sldId id="272" r:id="rId25"/>
    <p:sldId id="273" r:id="rId26"/>
    <p:sldId id="274" r:id="rId27"/>
    <p:sldId id="275" r:id="rId28"/>
    <p:sldId id="278" r:id="rId29"/>
    <p:sldId id="280" r:id="rId30"/>
    <p:sldId id="288" r:id="rId31"/>
    <p:sldId id="289" r:id="rId32"/>
    <p:sldId id="290" r:id="rId33"/>
    <p:sldId id="291" r:id="rId34"/>
    <p:sldId id="292" r:id="rId35"/>
    <p:sldId id="293" r:id="rId36"/>
    <p:sldId id="294" r:id="rId37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02D27-8077-4D6F-A97C-70AE478975B7}" type="datetimeFigureOut">
              <a:rPr lang="th-TH" smtClean="0"/>
              <a:t>05/03/62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E2DB-AA6F-4638-92A0-8891AD0B91F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31127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02D27-8077-4D6F-A97C-70AE478975B7}" type="datetimeFigureOut">
              <a:rPr lang="th-TH" smtClean="0"/>
              <a:t>05/03/62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E2DB-AA6F-4638-92A0-8891AD0B91F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51810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02D27-8077-4D6F-A97C-70AE478975B7}" type="datetimeFigureOut">
              <a:rPr lang="th-TH" smtClean="0"/>
              <a:t>05/03/62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E2DB-AA6F-4638-92A0-8891AD0B91F6}" type="slidenum">
              <a:rPr lang="th-TH" smtClean="0"/>
              <a:t>‹#›</a:t>
            </a:fld>
            <a:endParaRPr lang="th-TH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3590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02D27-8077-4D6F-A97C-70AE478975B7}" type="datetimeFigureOut">
              <a:rPr lang="th-TH" smtClean="0"/>
              <a:t>05/03/62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E2DB-AA6F-4638-92A0-8891AD0B91F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838696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02D27-8077-4D6F-A97C-70AE478975B7}" type="datetimeFigureOut">
              <a:rPr lang="th-TH" smtClean="0"/>
              <a:t>05/03/62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E2DB-AA6F-4638-92A0-8891AD0B91F6}" type="slidenum">
              <a:rPr lang="th-TH" smtClean="0"/>
              <a:t>‹#›</a:t>
            </a:fld>
            <a:endParaRPr lang="th-T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9100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02D27-8077-4D6F-A97C-70AE478975B7}" type="datetimeFigureOut">
              <a:rPr lang="th-TH" smtClean="0"/>
              <a:t>05/03/62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E2DB-AA6F-4638-92A0-8891AD0B91F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4260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02D27-8077-4D6F-A97C-70AE478975B7}" type="datetimeFigureOut">
              <a:rPr lang="th-TH" smtClean="0"/>
              <a:t>05/03/62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E2DB-AA6F-4638-92A0-8891AD0B91F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40902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02D27-8077-4D6F-A97C-70AE478975B7}" type="datetimeFigureOut">
              <a:rPr lang="th-TH" smtClean="0"/>
              <a:t>05/03/62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E2DB-AA6F-4638-92A0-8891AD0B91F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71348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02D27-8077-4D6F-A97C-70AE478975B7}" type="datetimeFigureOut">
              <a:rPr lang="th-TH" smtClean="0"/>
              <a:t>05/03/62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E2DB-AA6F-4638-92A0-8891AD0B91F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3222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02D27-8077-4D6F-A97C-70AE478975B7}" type="datetimeFigureOut">
              <a:rPr lang="th-TH" smtClean="0"/>
              <a:t>05/03/62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E2DB-AA6F-4638-92A0-8891AD0B91F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04867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02D27-8077-4D6F-A97C-70AE478975B7}" type="datetimeFigureOut">
              <a:rPr lang="th-TH" smtClean="0"/>
              <a:t>05/03/62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E2DB-AA6F-4638-92A0-8891AD0B91F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80483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02D27-8077-4D6F-A97C-70AE478975B7}" type="datetimeFigureOut">
              <a:rPr lang="th-TH" smtClean="0"/>
              <a:t>05/03/62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E2DB-AA6F-4638-92A0-8891AD0B91F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79395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02D27-8077-4D6F-A97C-70AE478975B7}" type="datetimeFigureOut">
              <a:rPr lang="th-TH" smtClean="0"/>
              <a:t>05/03/62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E2DB-AA6F-4638-92A0-8891AD0B91F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57794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02D27-8077-4D6F-A97C-70AE478975B7}" type="datetimeFigureOut">
              <a:rPr lang="th-TH" smtClean="0"/>
              <a:t>05/03/62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E2DB-AA6F-4638-92A0-8891AD0B91F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38412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02D27-8077-4D6F-A97C-70AE478975B7}" type="datetimeFigureOut">
              <a:rPr lang="th-TH" smtClean="0"/>
              <a:t>05/03/62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E2DB-AA6F-4638-92A0-8891AD0B91F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5765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02D27-8077-4D6F-A97C-70AE478975B7}" type="datetimeFigureOut">
              <a:rPr lang="th-TH" smtClean="0"/>
              <a:t>05/03/62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E2DB-AA6F-4638-92A0-8891AD0B91F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37847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02D27-8077-4D6F-A97C-70AE478975B7}" type="datetimeFigureOut">
              <a:rPr lang="th-TH" smtClean="0"/>
              <a:t>05/03/62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1CBE2DB-AA6F-4638-92A0-8891AD0B91F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65161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rafana.com/grafana/download?platform=windows" TargetMode="External"/><Relationship Id="rId2" Type="http://schemas.openxmlformats.org/officeDocument/2006/relationships/hyperlink" Target="https://prometheus.io/download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uperuser.com/questions/347476/how-to-install-npm-behind-authentication-proxy-on-windows" TargetMode="External"/><Relationship Id="rId5" Type="http://schemas.openxmlformats.org/officeDocument/2006/relationships/hyperlink" Target="https://nodejs.org/en/download/" TargetMode="External"/><Relationship Id="rId4" Type="http://schemas.openxmlformats.org/officeDocument/2006/relationships/hyperlink" Target="https://git-scm.com/download/win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Prometheus &amp; </a:t>
            </a:r>
            <a:r>
              <a:rPr lang="en-US" dirty="0" err="1" smtClean="0"/>
              <a:t>Grafana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1 Hour</a:t>
            </a:r>
            <a:endParaRPr lang="th-T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742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Download </a:t>
            </a:r>
            <a:r>
              <a:rPr lang="en-US" dirty="0" err="1" smtClean="0"/>
              <a:t>Git</a:t>
            </a:r>
            <a:endParaRPr lang="th-T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7011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144361" y="297452"/>
            <a:ext cx="9772650" cy="64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18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Download Node.JS</a:t>
            </a:r>
            <a:endParaRPr lang="th-T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3092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981075" y="-419100"/>
            <a:ext cx="10229850" cy="769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8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7666" y="3034825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Workshop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60319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US" sz="4000" dirty="0" smtClean="0"/>
              <a:t>Clone Source Code from GITHUB</a:t>
            </a:r>
          </a:p>
          <a:p>
            <a:pPr algn="l"/>
            <a:r>
              <a:rPr lang="en-US" sz="4000" dirty="0" smtClean="0"/>
              <a:t>Folder : /UP1/</a:t>
            </a:r>
            <a:r>
              <a:rPr lang="en-US" sz="4000" dirty="0" err="1" smtClean="0"/>
              <a:t>Microservice</a:t>
            </a:r>
            <a:r>
              <a:rPr lang="en-US" sz="4000" dirty="0" smtClean="0"/>
              <a:t>-workshop</a:t>
            </a:r>
            <a:endParaRPr lang="th-TH" sz="400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94706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294289" y="0"/>
            <a:ext cx="115804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10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336332" y="0"/>
            <a:ext cx="112423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pPr algn="l"/>
            <a:r>
              <a:rPr lang="en-US" sz="4000" dirty="0" smtClean="0"/>
              <a:t>Start Node.JS Scripts using code from GITHUB-UP1</a:t>
            </a:r>
          </a:p>
          <a:p>
            <a:pPr algn="l"/>
            <a:r>
              <a:rPr lang="en-US" sz="4000" dirty="0" smtClean="0"/>
              <a:t>Folder : /UP1/</a:t>
            </a:r>
            <a:r>
              <a:rPr lang="en-US" sz="4000" dirty="0" err="1" smtClean="0"/>
              <a:t>MicroServcice</a:t>
            </a:r>
            <a:r>
              <a:rPr lang="en-US" sz="4000" dirty="0" smtClean="0"/>
              <a:t>-workshop</a:t>
            </a:r>
          </a:p>
          <a:p>
            <a:pPr algn="l"/>
            <a:r>
              <a:rPr lang="en-US" sz="4000" dirty="0" err="1" smtClean="0"/>
              <a:t>SubFolder</a:t>
            </a:r>
            <a:r>
              <a:rPr lang="en-US" sz="4000" dirty="0" smtClean="0"/>
              <a:t> : 09-monitoring</a:t>
            </a:r>
            <a:endParaRPr lang="th-TH" sz="400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81186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419350" y="681037"/>
            <a:ext cx="7353300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81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869" y="1235669"/>
            <a:ext cx="10163503" cy="50585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476" y="394495"/>
            <a:ext cx="8596668" cy="1320800"/>
          </a:xfrm>
        </p:spPr>
        <p:txBody>
          <a:bodyPr/>
          <a:lstStyle/>
          <a:p>
            <a:r>
              <a:rPr lang="en-US" dirty="0" smtClean="0"/>
              <a:t>Prometheus &amp; </a:t>
            </a:r>
            <a:r>
              <a:rPr lang="en-US" dirty="0" err="1" smtClean="0"/>
              <a:t>Grafana</a:t>
            </a:r>
            <a:r>
              <a:rPr lang="en-US" dirty="0" smtClean="0"/>
              <a:t> in </a:t>
            </a:r>
            <a:r>
              <a:rPr lang="en-US" smtClean="0"/>
              <a:t>1 Hour</a:t>
            </a:r>
            <a:endParaRPr lang="th-TH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194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362075" y="242887"/>
            <a:ext cx="9467850" cy="637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38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/>
              <a:t>Setup Prometheus</a:t>
            </a:r>
            <a:endParaRPr lang="th-TH" sz="400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36602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9390"/>
            <a:ext cx="12146597" cy="630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58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32" y="1810294"/>
            <a:ext cx="115062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19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6826"/>
            <a:ext cx="12171651" cy="571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57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62" y="200025"/>
            <a:ext cx="10201275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45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16242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47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209141"/>
            <a:ext cx="11925300" cy="67532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16242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5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/>
              <a:t>Setup </a:t>
            </a:r>
            <a:r>
              <a:rPr lang="en-US" sz="4000" dirty="0" err="1" smtClean="0"/>
              <a:t>Grafana</a:t>
            </a:r>
            <a:endParaRPr lang="th-TH" sz="400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28248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787" y="895350"/>
            <a:ext cx="5686425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61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Requirement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Download </a:t>
            </a:r>
            <a:r>
              <a:rPr lang="en-US" dirty="0" err="1"/>
              <a:t>Prometeus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2"/>
              </a:rPr>
              <a:t>https://prometheus.io/download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lvl="0"/>
            <a:r>
              <a:rPr lang="en-US" dirty="0" smtClean="0"/>
              <a:t>Download </a:t>
            </a:r>
            <a:r>
              <a:rPr lang="en-US" dirty="0" err="1" smtClean="0"/>
              <a:t>Grafana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https://grafana.com/grafana/download?platform=windows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err="1"/>
              <a:t>Git</a:t>
            </a:r>
            <a:r>
              <a:rPr lang="en-US" dirty="0"/>
              <a:t> Portable</a:t>
            </a:r>
            <a:br>
              <a:rPr lang="en-US" dirty="0"/>
            </a:br>
            <a:r>
              <a:rPr lang="en-US" dirty="0">
                <a:hlinkClick r:id="rId4"/>
              </a:rPr>
              <a:t>https://git-scm.com/download/win</a:t>
            </a:r>
            <a:endParaRPr lang="th-TH" dirty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Download </a:t>
            </a:r>
            <a:r>
              <a:rPr lang="en-US" dirty="0"/>
              <a:t>Node.JS</a:t>
            </a:r>
            <a:br>
              <a:rPr lang="en-US" dirty="0"/>
            </a:br>
            <a:r>
              <a:rPr lang="en-US" dirty="0">
                <a:hlinkClick r:id="rId5"/>
              </a:rPr>
              <a:t>https://nodejs.org/en/download</a:t>
            </a:r>
            <a:r>
              <a:rPr lang="en-US" dirty="0" smtClean="0">
                <a:hlinkClick r:id="rId5"/>
              </a:rPr>
              <a:t>/</a:t>
            </a:r>
            <a:endParaRPr lang="en-US" dirty="0"/>
          </a:p>
          <a:p>
            <a:pPr lvl="0"/>
            <a:r>
              <a:rPr lang="en-US" dirty="0"/>
              <a:t>Set Proxy Node.JS</a:t>
            </a:r>
            <a:br>
              <a:rPr lang="en-US" dirty="0"/>
            </a:b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superuser.com/questions/347476/how-to-install-npm-behind-authentication-proxy-on-windows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5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737" y="866775"/>
            <a:ext cx="5724525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42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312" y="876300"/>
            <a:ext cx="5667375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78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18" y="151743"/>
            <a:ext cx="4811930" cy="67062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606" y="151743"/>
            <a:ext cx="5396187" cy="6619546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5570483" y="3405352"/>
            <a:ext cx="806322" cy="3993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3642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587" y="1057275"/>
            <a:ext cx="8124825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81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75" y="61912"/>
            <a:ext cx="9010650" cy="673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48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056" y="0"/>
            <a:ext cx="7360919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1" y="0"/>
            <a:ext cx="73609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86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0912"/>
            <a:ext cx="12192000" cy="606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27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Download Prometheus</a:t>
            </a:r>
            <a:endParaRPr lang="th-T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5878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969072" y="0"/>
            <a:ext cx="10530597" cy="686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97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795337" y="1057275"/>
            <a:ext cx="10601325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0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Download </a:t>
            </a:r>
            <a:r>
              <a:rPr lang="en-US" dirty="0" err="1" smtClean="0"/>
              <a:t>Grafana</a:t>
            </a:r>
            <a:endParaRPr lang="th-T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283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75" y="819150"/>
            <a:ext cx="931545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57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252787" y="895350"/>
            <a:ext cx="5686425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61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</TotalTime>
  <Words>47</Words>
  <Application>Microsoft Office PowerPoint</Application>
  <PresentationFormat>Widescreen</PresentationFormat>
  <Paragraphs>21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Cordia New</vt:lpstr>
      <vt:lpstr>IrisUPC</vt:lpstr>
      <vt:lpstr>Trebuchet MS</vt:lpstr>
      <vt:lpstr>Wingdings 3</vt:lpstr>
      <vt:lpstr>Facet</vt:lpstr>
      <vt:lpstr> Prometheus &amp; Grafana in 1 Hour</vt:lpstr>
      <vt:lpstr>Prometheus &amp; Grafana in 1 Hour</vt:lpstr>
      <vt:lpstr>Software Requirement</vt:lpstr>
      <vt:lpstr>Download Prometheus</vt:lpstr>
      <vt:lpstr>PowerPoint Presentation</vt:lpstr>
      <vt:lpstr>PowerPoint Presentation</vt:lpstr>
      <vt:lpstr>Download Grafana</vt:lpstr>
      <vt:lpstr>PowerPoint Presentation</vt:lpstr>
      <vt:lpstr>PowerPoint Presentation</vt:lpstr>
      <vt:lpstr>Download Git</vt:lpstr>
      <vt:lpstr>PowerPoint Presentation</vt:lpstr>
      <vt:lpstr>Download Node.JS</vt:lpstr>
      <vt:lpstr>PowerPoint Presentation</vt:lpstr>
      <vt:lpstr>1st Workshop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Advanced Info Service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Nattawat Ujjin</dc:creator>
  <cp:lastModifiedBy>Nattawat Ujjin</cp:lastModifiedBy>
  <cp:revision>32</cp:revision>
  <dcterms:created xsi:type="dcterms:W3CDTF">2019-03-05T14:39:52Z</dcterms:created>
  <dcterms:modified xsi:type="dcterms:W3CDTF">2019-03-05T15:35:46Z</dcterms:modified>
</cp:coreProperties>
</file>