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42" r:id="rId10"/>
    <p:sldId id="316" r:id="rId11"/>
    <p:sldId id="317" r:id="rId12"/>
    <p:sldId id="323" r:id="rId13"/>
    <p:sldId id="320" r:id="rId14"/>
    <p:sldId id="273" r:id="rId15"/>
    <p:sldId id="283" r:id="rId16"/>
    <p:sldId id="335" r:id="rId17"/>
    <p:sldId id="321" r:id="rId18"/>
    <p:sldId id="356" r:id="rId19"/>
    <p:sldId id="285" r:id="rId20"/>
    <p:sldId id="284" r:id="rId21"/>
    <p:sldId id="286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2.xml"/><Relationship Id="rId8" Type="http://schemas.openxmlformats.org/officeDocument/2006/relationships/tags" Target="../tags/tag451.xml"/><Relationship Id="rId7" Type="http://schemas.openxmlformats.org/officeDocument/2006/relationships/tags" Target="../tags/tag450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66.xml"/><Relationship Id="rId22" Type="http://schemas.openxmlformats.org/officeDocument/2006/relationships/tags" Target="../tags/tag465.xml"/><Relationship Id="rId21" Type="http://schemas.openxmlformats.org/officeDocument/2006/relationships/tags" Target="../tags/tag464.xml"/><Relationship Id="rId20" Type="http://schemas.openxmlformats.org/officeDocument/2006/relationships/tags" Target="../tags/tag463.xml"/><Relationship Id="rId2" Type="http://schemas.openxmlformats.org/officeDocument/2006/relationships/tags" Target="../tags/tag445.xml"/><Relationship Id="rId19" Type="http://schemas.openxmlformats.org/officeDocument/2006/relationships/tags" Target="../tags/tag462.xml"/><Relationship Id="rId18" Type="http://schemas.openxmlformats.org/officeDocument/2006/relationships/tags" Target="../tags/tag461.xml"/><Relationship Id="rId17" Type="http://schemas.openxmlformats.org/officeDocument/2006/relationships/tags" Target="../tags/tag460.xml"/><Relationship Id="rId16" Type="http://schemas.openxmlformats.org/officeDocument/2006/relationships/tags" Target="../tags/tag459.xml"/><Relationship Id="rId15" Type="http://schemas.openxmlformats.org/officeDocument/2006/relationships/tags" Target="../tags/tag458.xml"/><Relationship Id="rId14" Type="http://schemas.openxmlformats.org/officeDocument/2006/relationships/tags" Target="../tags/tag457.xml"/><Relationship Id="rId13" Type="http://schemas.openxmlformats.org/officeDocument/2006/relationships/tags" Target="../tags/tag456.xml"/><Relationship Id="rId12" Type="http://schemas.openxmlformats.org/officeDocument/2006/relationships/tags" Target="../tags/tag455.xml"/><Relationship Id="rId11" Type="http://schemas.openxmlformats.org/officeDocument/2006/relationships/tags" Target="../tags/tag454.xml"/><Relationship Id="rId10" Type="http://schemas.openxmlformats.org/officeDocument/2006/relationships/tags" Target="../tags/tag453.xml"/><Relationship Id="rId1" Type="http://schemas.openxmlformats.org/officeDocument/2006/relationships/tags" Target="../tags/tag4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5.xml"/><Relationship Id="rId8" Type="http://schemas.openxmlformats.org/officeDocument/2006/relationships/tags" Target="../tags/tag474.xml"/><Relationship Id="rId7" Type="http://schemas.openxmlformats.org/officeDocument/2006/relationships/tags" Target="../tags/tag473.xml"/><Relationship Id="rId6" Type="http://schemas.openxmlformats.org/officeDocument/2006/relationships/tags" Target="../tags/tag472.xml"/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6.xml"/><Relationship Id="rId2" Type="http://schemas.openxmlformats.org/officeDocument/2006/relationships/tags" Target="../tags/tag468.xml"/><Relationship Id="rId19" Type="http://schemas.openxmlformats.org/officeDocument/2006/relationships/tags" Target="../tags/tag485.xml"/><Relationship Id="rId18" Type="http://schemas.openxmlformats.org/officeDocument/2006/relationships/tags" Target="../tags/tag484.xml"/><Relationship Id="rId17" Type="http://schemas.openxmlformats.org/officeDocument/2006/relationships/tags" Target="../tags/tag483.xml"/><Relationship Id="rId16" Type="http://schemas.openxmlformats.org/officeDocument/2006/relationships/tags" Target="../tags/tag482.xml"/><Relationship Id="rId15" Type="http://schemas.openxmlformats.org/officeDocument/2006/relationships/tags" Target="../tags/tag481.xml"/><Relationship Id="rId14" Type="http://schemas.openxmlformats.org/officeDocument/2006/relationships/tags" Target="../tags/tag480.xml"/><Relationship Id="rId13" Type="http://schemas.openxmlformats.org/officeDocument/2006/relationships/tags" Target="../tags/tag479.xml"/><Relationship Id="rId12" Type="http://schemas.openxmlformats.org/officeDocument/2006/relationships/tags" Target="../tags/tag478.xml"/><Relationship Id="rId11" Type="http://schemas.openxmlformats.org/officeDocument/2006/relationships/tags" Target="../tags/tag477.xml"/><Relationship Id="rId10" Type="http://schemas.openxmlformats.org/officeDocument/2006/relationships/tags" Target="../tags/tag476.xml"/><Relationship Id="rId1" Type="http://schemas.openxmlformats.org/officeDocument/2006/relationships/tags" Target="../tags/tag4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2.xml"/><Relationship Id="rId15" Type="http://schemas.openxmlformats.org/officeDocument/2006/relationships/tags" Target="../tags/tag501.xml"/><Relationship Id="rId14" Type="http://schemas.openxmlformats.org/officeDocument/2006/relationships/tags" Target="../tags/tag500.xml"/><Relationship Id="rId13" Type="http://schemas.openxmlformats.org/officeDocument/2006/relationships/tags" Target="../tags/tag499.xml"/><Relationship Id="rId12" Type="http://schemas.openxmlformats.org/officeDocument/2006/relationships/tags" Target="../tags/tag498.xml"/><Relationship Id="rId11" Type="http://schemas.openxmlformats.org/officeDocument/2006/relationships/tags" Target="../tags/tag497.xml"/><Relationship Id="rId10" Type="http://schemas.openxmlformats.org/officeDocument/2006/relationships/tags" Target="../tags/tag496.xml"/><Relationship Id="rId1" Type="http://schemas.openxmlformats.org/officeDocument/2006/relationships/tags" Target="../tags/tag48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19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28.xml"/><Relationship Id="rId8" Type="http://schemas.openxmlformats.org/officeDocument/2006/relationships/tags" Target="../tags/tag527.xml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37.xml"/><Relationship Id="rId17" Type="http://schemas.openxmlformats.org/officeDocument/2006/relationships/tags" Target="../tags/tag536.xml"/><Relationship Id="rId16" Type="http://schemas.openxmlformats.org/officeDocument/2006/relationships/tags" Target="../tags/tag535.xml"/><Relationship Id="rId15" Type="http://schemas.openxmlformats.org/officeDocument/2006/relationships/tags" Target="../tags/tag534.xml"/><Relationship Id="rId14" Type="http://schemas.openxmlformats.org/officeDocument/2006/relationships/tags" Target="../tags/tag533.xml"/><Relationship Id="rId13" Type="http://schemas.openxmlformats.org/officeDocument/2006/relationships/tags" Target="../tags/tag532.xml"/><Relationship Id="rId12" Type="http://schemas.openxmlformats.org/officeDocument/2006/relationships/tags" Target="../tags/tag531.xml"/><Relationship Id="rId11" Type="http://schemas.openxmlformats.org/officeDocument/2006/relationships/tags" Target="../tags/tag530.xml"/><Relationship Id="rId10" Type="http://schemas.openxmlformats.org/officeDocument/2006/relationships/tags" Target="../tags/tag529.xml"/><Relationship Id="rId1" Type="http://schemas.openxmlformats.org/officeDocument/2006/relationships/tags" Target="../tags/tag52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5.xml"/><Relationship Id="rId3" Type="http://schemas.openxmlformats.org/officeDocument/2006/relationships/image" Target="../media/image15.png"/><Relationship Id="rId2" Type="http://schemas.openxmlformats.org/officeDocument/2006/relationships/tags" Target="../tags/tag544.xml"/><Relationship Id="rId1" Type="http://schemas.openxmlformats.org/officeDocument/2006/relationships/tags" Target="../tags/tag54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tags" Target="../tags/tag553.xml"/><Relationship Id="rId7" Type="http://schemas.openxmlformats.org/officeDocument/2006/relationships/tags" Target="../tags/tag552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3" Type="http://schemas.openxmlformats.org/officeDocument/2006/relationships/tags" Target="../tags/tag54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73.xml"/><Relationship Id="rId27" Type="http://schemas.openxmlformats.org/officeDocument/2006/relationships/tags" Target="../tags/tag572.xml"/><Relationship Id="rId26" Type="http://schemas.openxmlformats.org/officeDocument/2006/relationships/tags" Target="../tags/tag571.xml"/><Relationship Id="rId25" Type="http://schemas.openxmlformats.org/officeDocument/2006/relationships/tags" Target="../tags/tag570.xml"/><Relationship Id="rId24" Type="http://schemas.openxmlformats.org/officeDocument/2006/relationships/tags" Target="../tags/tag569.xml"/><Relationship Id="rId23" Type="http://schemas.openxmlformats.org/officeDocument/2006/relationships/tags" Target="../tags/tag568.xml"/><Relationship Id="rId22" Type="http://schemas.openxmlformats.org/officeDocument/2006/relationships/tags" Target="../tags/tag567.xml"/><Relationship Id="rId21" Type="http://schemas.openxmlformats.org/officeDocument/2006/relationships/tags" Target="../tags/tag566.xml"/><Relationship Id="rId20" Type="http://schemas.openxmlformats.org/officeDocument/2006/relationships/tags" Target="../tags/tag565.xml"/><Relationship Id="rId2" Type="http://schemas.openxmlformats.org/officeDocument/2006/relationships/tags" Target="../tags/tag547.xml"/><Relationship Id="rId19" Type="http://schemas.openxmlformats.org/officeDocument/2006/relationships/tags" Target="../tags/tag564.xml"/><Relationship Id="rId18" Type="http://schemas.openxmlformats.org/officeDocument/2006/relationships/tags" Target="../tags/tag563.xml"/><Relationship Id="rId17" Type="http://schemas.openxmlformats.org/officeDocument/2006/relationships/tags" Target="../tags/tag562.xml"/><Relationship Id="rId16" Type="http://schemas.openxmlformats.org/officeDocument/2006/relationships/tags" Target="../tags/tag561.xml"/><Relationship Id="rId15" Type="http://schemas.openxmlformats.org/officeDocument/2006/relationships/tags" Target="../tags/tag560.xml"/><Relationship Id="rId14" Type="http://schemas.openxmlformats.org/officeDocument/2006/relationships/tags" Target="../tags/tag559.xml"/><Relationship Id="rId13" Type="http://schemas.openxmlformats.org/officeDocument/2006/relationships/tags" Target="../tags/tag558.xml"/><Relationship Id="rId12" Type="http://schemas.openxmlformats.org/officeDocument/2006/relationships/tags" Target="../tags/tag557.xml"/><Relationship Id="rId11" Type="http://schemas.openxmlformats.org/officeDocument/2006/relationships/tags" Target="../tags/tag556.xml"/><Relationship Id="rId10" Type="http://schemas.openxmlformats.org/officeDocument/2006/relationships/tags" Target="../tags/tag555.xml"/><Relationship Id="rId1" Type="http://schemas.openxmlformats.org/officeDocument/2006/relationships/tags" Target="../tags/tag5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75.xml"/><Relationship Id="rId1" Type="http://schemas.openxmlformats.org/officeDocument/2006/relationships/tags" Target="../tags/tag57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image" Target="../media/image7.png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4.xml"/><Relationship Id="rId5" Type="http://schemas.openxmlformats.org/officeDocument/2006/relationships/image" Target="../media/image8.png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" Type="http://schemas.openxmlformats.org/officeDocument/2006/relationships/tags" Target="../tags/tag4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43.xml"/><Relationship Id="rId10" Type="http://schemas.openxmlformats.org/officeDocument/2006/relationships/image" Target="../media/image10.png"/><Relationship Id="rId1" Type="http://schemas.openxmlformats.org/officeDocument/2006/relationships/tags" Target="../tags/tag4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2133600"/>
            <a:ext cx="4036060" cy="204216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制定测试计划</a:t>
            </a:r>
            <a:r>
              <a:rPr lang="en-US" altLang="zh-CN" sz="44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379720" y="2505603"/>
            <a:ext cx="85485" cy="72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9"/>
            </p:custDataLst>
          </p:nvPr>
        </p:nvSpPr>
        <p:spPr>
          <a:xfrm>
            <a:off x="5518987" y="2505603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10"/>
            </p:custDataLst>
          </p:nvPr>
        </p:nvSpPr>
        <p:spPr>
          <a:xfrm flipH="1">
            <a:off x="5714301" y="25650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5379720" y="3342904"/>
            <a:ext cx="85485" cy="72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5518987" y="3342904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3"/>
            </p:custDataLst>
          </p:nvPr>
        </p:nvSpPr>
        <p:spPr>
          <a:xfrm flipH="1">
            <a:off x="5714301" y="34023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79720" y="4180205"/>
            <a:ext cx="85485" cy="724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22"/>
          <p:cNvSpPr/>
          <p:nvPr>
            <p:custDataLst>
              <p:tags r:id="rId15"/>
            </p:custDataLst>
          </p:nvPr>
        </p:nvSpPr>
        <p:spPr>
          <a:xfrm>
            <a:off x="5518987" y="4180205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 flipH="1">
            <a:off x="5714301" y="4239648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>
          <a:xfrm>
            <a:off x="5379720" y="5016940"/>
            <a:ext cx="85485" cy="724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8"/>
            </p:custDataLst>
          </p:nvPr>
        </p:nvSpPr>
        <p:spPr>
          <a:xfrm>
            <a:off x="5518987" y="5016940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1"/>
          <p:cNvSpPr txBox="1"/>
          <p:nvPr>
            <p:custDataLst>
              <p:tags r:id="rId19"/>
            </p:custDataLst>
          </p:nvPr>
        </p:nvSpPr>
        <p:spPr>
          <a:xfrm flipH="1">
            <a:off x="5714301" y="5076383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平行运行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5379720" y="1668869"/>
            <a:ext cx="85485" cy="72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1"/>
            </p:custDataLst>
          </p:nvPr>
        </p:nvSpPr>
        <p:spPr>
          <a:xfrm>
            <a:off x="5518987" y="1668869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1"/>
          <p:cNvSpPr txBox="1"/>
          <p:nvPr>
            <p:custDataLst>
              <p:tags r:id="rId22"/>
            </p:custDataLst>
          </p:nvPr>
        </p:nvSpPr>
        <p:spPr>
          <a:xfrm flipH="1">
            <a:off x="5714301" y="1728312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4319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r>
              <a:rPr lang="en-US" altLang="zh-CN" sz="3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833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1353735"/>
            <a:ext cx="12192000" cy="421767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32292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39754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89402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893706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459902"/>
            <a:ext cx="196354" cy="196354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5237718"/>
            <a:ext cx="371672" cy="371672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592623"/>
            <a:ext cx="371672" cy="371672"/>
          </a:xfrm>
          <a:prstGeom prst="ellipse">
            <a:avLst/>
          </a:prstGeom>
          <a:solidFill>
            <a:schemeClr val="dk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5342739"/>
            <a:ext cx="207087" cy="207087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993377"/>
            <a:ext cx="654160" cy="654160"/>
          </a:xfrm>
          <a:prstGeom prst="ellipse">
            <a:avLst/>
          </a:prstGeom>
          <a:solidFill>
            <a:schemeClr val="dk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14500" y="1723305"/>
            <a:ext cx="8610600" cy="280606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sz="5200" b="1" spc="3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结构程序设计</a:t>
            </a:r>
            <a:r>
              <a:rPr lang="en-US" sz="5200" b="1" spc="3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sz="5200" b="1" spc="3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09558" y="2438420"/>
            <a:ext cx="3657625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0465081" y="1858910"/>
            <a:ext cx="308734" cy="6130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0465081" y="3911996"/>
            <a:ext cx="308734" cy="6130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619560" y="4009622"/>
            <a:ext cx="5130601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购买和出售伪代码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>
            <p:custDataLst>
              <p:tags r:id="rId11"/>
            </p:custDataLst>
          </p:nvPr>
        </p:nvSpPr>
        <p:spPr>
          <a:xfrm>
            <a:off x="10465081" y="3911318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 flipH="1">
            <a:off x="5685569" y="2885453"/>
            <a:ext cx="308734" cy="61304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 flipH="1">
            <a:off x="5709223" y="2983079"/>
            <a:ext cx="4997684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求购和其他伪代码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>
            <p:custDataLst>
              <p:tags r:id="rId14"/>
            </p:custDataLst>
          </p:nvPr>
        </p:nvSpPr>
        <p:spPr>
          <a:xfrm flipH="1">
            <a:off x="5379906" y="2884775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 flipH="1">
            <a:off x="5685569" y="4938538"/>
            <a:ext cx="308734" cy="613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 flipH="1">
            <a:off x="5709223" y="5036164"/>
            <a:ext cx="4997684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登录注册和消息伪代码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 20"/>
          <p:cNvSpPr/>
          <p:nvPr>
            <p:custDataLst>
              <p:tags r:id="rId17"/>
            </p:custDataLst>
          </p:nvPr>
        </p:nvSpPr>
        <p:spPr>
          <a:xfrm flipH="1">
            <a:off x="5379906" y="4937860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伪代码（购买和出售）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整体报告修订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</a:t>
            </a:r>
            <a:endParaRPr lang="en-US" altLang="zh-CN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伪代码（求购和其他）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甘特图修订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9431" y="343887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伪代码（消息，管理员，登录注册）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83.75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空心弧 12"/>
          <p:cNvSpPr/>
          <p:nvPr>
            <p:custDataLst>
              <p:tags r:id="rId1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 descr="E:\资源\图片汇总(1)\复杂背景\深色\办公(商务)\advice-advise-advisor-7097.jpgadvice-advise-advisor-709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2156" r="2156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r>
              <a:rPr lang="en-US" altLang="zh-CN" sz="4000" b="1" spc="24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24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数据流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5" y="1404620"/>
            <a:ext cx="8590915" cy="4561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7535" y="1428115"/>
            <a:ext cx="4266565" cy="4153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20" y="1750695"/>
            <a:ext cx="5612130" cy="370014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</p:tagLst>
</file>

<file path=ppt/tags/tag428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TEXTBOXSTYLE_GUID" val="{458748d6-c5d4-4a03-a880-580740d7413e}"/>
</p:tagLst>
</file>

<file path=ppt/tags/tag431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5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831_4*l_h_i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831_4*l_h_i*1_2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831_4*l_h_f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831_4*l_h_i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831_4*l_h_i*1_3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831_4*l_h_f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6831_4*l_h_i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6831_4*l_h_i*1_4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6831_4*l_h_f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6831_4*l_h_i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6831_4*l_h_i*1_5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6831_4*l_h_f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831_4*l_h_i*1_1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831_4*l_h_i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831_4*l_h_f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PECIAL_SOURCE" val="bdnull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</p:tagLst>
</file>

<file path=ppt/tags/tag467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68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69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5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3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5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750"/>
  <p:tag name="KSO_WM_SPECIAL_SOURCE" val="bdnull"/>
  <p:tag name="KSO_WM_SLIDE_ID" val="diagram2020375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SLIDE_LAYOUT" val="a"/>
  <p:tag name="KSO_WM_SLIDE_LAYOUT_CNT" val="1"/>
  <p:tag name="KSO_WM_SLIDE_BK_DARK_LIGHT" val="2"/>
  <p:tag name="KSO_WM_SLIDE_BACKGROUND_TYPE" val="general"/>
  <p:tag name="KSO_WM_SLIDE_MODEL_TYPE" val="timeline"/>
</p:tagLst>
</file>

<file path=ppt/tags/tag515.xml><?xml version="1.0" encoding="utf-8"?>
<p:tagLst xmlns:p="http://schemas.openxmlformats.org/presentationml/2006/main">
  <p:tag name="KSO_WM_UNIT_TEXTBOXSTYLE_GUID" val="{43b3bbaf-1cc0-4600-b4ab-24062bcc3619}"/>
</p:tagLst>
</file>

<file path=ppt/tags/tag516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7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5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52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1"/>
  <p:tag name="KSO_WM_UNIT_ID" val="diagram20210780_3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29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531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1"/>
  <p:tag name="KSO_WM_UNIT_ID" val="diagram20210780_3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2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2_1"/>
  <p:tag name="KSO_WM_UNIT_ID" val="diagram20210780_3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2"/>
  <p:tag name="KSO_WM_UNIT_ID" val="diagram20210780_3*l_h_i*1_2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1"/>
  <p:tag name="KSO_WM_UNIT_ID" val="diagram20210780_3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4_1"/>
  <p:tag name="KSO_WM_UNIT_ID" val="diagram20210780_3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2"/>
  <p:tag name="KSO_WM_UNIT_ID" val="diagram20210780_3*l_h_i*1_4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ACKGROUND" val="[&quot;leftRight&quot;,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  <p:tag name="KSO_WM_SPECIAL_SOURCE" val="bdnull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CHIP_DECFILLPROP" val="[]"/>
  <p:tag name="KSO_WM_SLIDE_CAN_ADD_NAVIGATION" val="1"/>
</p:tagLst>
</file>

<file path=ppt/tags/tag538.xml><?xml version="1.0" encoding="utf-8"?>
<p:tagLst xmlns:p="http://schemas.openxmlformats.org/presentationml/2006/main">
  <p:tag name="KSO_WM_UNIT_TEXTBOXSTYLE_GUID" val="{f76644a1-b4ec-4dad-af7a-08a0969bd1d7}"/>
</p:tagLst>
</file>

<file path=ppt/tags/tag53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43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4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74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宽屏</PresentationFormat>
  <Paragraphs>168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Montserrat Black</vt:lpstr>
      <vt:lpstr>Segoe Print</vt:lpstr>
      <vt:lpstr>Arial Unicode MS</vt:lpstr>
      <vt:lpstr>Calibri</vt:lpstr>
      <vt:lpstr>Open Sans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263</cp:revision>
  <dcterms:created xsi:type="dcterms:W3CDTF">2019-06-19T02:08:00Z</dcterms:created>
  <dcterms:modified xsi:type="dcterms:W3CDTF">2021-11-24T05:46:15Z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