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2"/>
  </p:notesMasterIdLst>
  <p:sldIdLst>
    <p:sldId id="257" r:id="rId4"/>
    <p:sldId id="259" r:id="rId5"/>
    <p:sldId id="262" r:id="rId6"/>
    <p:sldId id="264" r:id="rId7"/>
    <p:sldId id="270" r:id="rId8"/>
    <p:sldId id="269" r:id="rId9"/>
    <p:sldId id="267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5.jpeg"/><Relationship Id="rId2" Type="http://schemas.openxmlformats.org/officeDocument/2006/relationships/tags" Target="../tags/tag89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image" Target="../media/image6.jpeg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7.jpeg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5.jpeg"/><Relationship Id="rId2" Type="http://schemas.openxmlformats.org/officeDocument/2006/relationships/tags" Target="../tags/tag149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image" Target="../media/image13.png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 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5240" y="-24130"/>
            <a:ext cx="12240260" cy="6901180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4"/>
            </p:custDataLst>
          </p:nvPr>
        </p:nvGrpSpPr>
        <p:grpSpPr>
          <a:xfrm>
            <a:off x="7039610" y="2167255"/>
            <a:ext cx="582930" cy="491490"/>
            <a:chOff x="7645" y="2294"/>
            <a:chExt cx="918" cy="774"/>
          </a:xfrm>
        </p:grpSpPr>
        <p:grpSp>
          <p:nvGrpSpPr>
            <p:cNvPr id="9" name="组合 8"/>
            <p:cNvGrpSpPr/>
            <p:nvPr/>
          </p:nvGrpSpPr>
          <p:grpSpPr>
            <a:xfrm>
              <a:off x="7645" y="2294"/>
              <a:ext cx="918" cy="773"/>
              <a:chOff x="7645" y="2294"/>
              <a:chExt cx="918" cy="773"/>
            </a:xfrm>
          </p:grpSpPr>
          <p:sp>
            <p:nvSpPr>
              <p:cNvPr id="11" name="Freeform 1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8005" y="2853"/>
                <a:ext cx="57" cy="215"/>
              </a:xfrm>
              <a:custGeom>
                <a:avLst/>
                <a:gdLst>
                  <a:gd name="T0" fmla="*/ 0 w 30"/>
                  <a:gd name="T1" fmla="*/ 107 h 112"/>
                  <a:gd name="T2" fmla="*/ 15 w 30"/>
                  <a:gd name="T3" fmla="*/ 91 h 112"/>
                  <a:gd name="T4" fmla="*/ 5 w 30"/>
                  <a:gd name="T5" fmla="*/ 0 h 112"/>
                  <a:gd name="T6" fmla="*/ 15 w 30"/>
                  <a:gd name="T7" fmla="*/ 0 h 112"/>
                  <a:gd name="T8" fmla="*/ 30 w 30"/>
                  <a:gd name="T9" fmla="*/ 97 h 112"/>
                  <a:gd name="T10" fmla="*/ 5 w 30"/>
                  <a:gd name="T11" fmla="*/ 112 h 112"/>
                  <a:gd name="T12" fmla="*/ 0 w 30"/>
                  <a:gd name="T13" fmla="*/ 10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2">
                    <a:moveTo>
                      <a:pt x="0" y="107"/>
                    </a:moveTo>
                    <a:lnTo>
                      <a:pt x="15" y="91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30" y="97"/>
                    </a:lnTo>
                    <a:lnTo>
                      <a:pt x="5" y="112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>
                <a:normAutofit fontScale="25000" lnSpcReduction="20000"/>
              </a:bodyPr>
              <a:lstStyle/>
              <a:p>
                <a:pPr eaLnBrk="1" fontAlgn="base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12" name="任意多边形 173"/>
              <p:cNvSpPr/>
              <p:nvPr>
                <p:custDataLst>
                  <p:tags r:id="rId6"/>
                </p:custDataLst>
              </p:nvPr>
            </p:nvSpPr>
            <p:spPr>
              <a:xfrm>
                <a:off x="7645" y="2294"/>
                <a:ext cx="918" cy="590"/>
              </a:xfrm>
              <a:custGeom>
                <a:avLst/>
                <a:gdLst/>
                <a:ahLst/>
                <a:cxnLst>
                  <a:cxn ang="0">
                    <a:pos x="639819" y="161558"/>
                  </a:cxn>
                  <a:cxn ang="0">
                    <a:pos x="677349" y="213760"/>
                  </a:cxn>
                  <a:cxn ang="0">
                    <a:pos x="750137" y="205690"/>
                  </a:cxn>
                  <a:cxn ang="0">
                    <a:pos x="733961" y="278321"/>
                  </a:cxn>
                  <a:cxn ang="0">
                    <a:pos x="661175" y="318669"/>
                  </a:cxn>
                  <a:cxn ang="0">
                    <a:pos x="604563" y="237971"/>
                  </a:cxn>
                  <a:cxn ang="0">
                    <a:pos x="620739" y="165341"/>
                  </a:cxn>
                  <a:cxn ang="0">
                    <a:pos x="639819" y="161558"/>
                  </a:cxn>
                  <a:cxn ang="0">
                    <a:pos x="170896" y="515"/>
                  </a:cxn>
                  <a:cxn ang="0">
                    <a:pos x="379062" y="158538"/>
                  </a:cxn>
                  <a:cxn ang="0">
                    <a:pos x="669407" y="319231"/>
                  </a:cxn>
                  <a:cxn ang="0">
                    <a:pos x="16130" y="126400"/>
                  </a:cxn>
                  <a:cxn ang="0">
                    <a:pos x="0" y="70158"/>
                  </a:cxn>
                  <a:cxn ang="0">
                    <a:pos x="40325" y="78192"/>
                  </a:cxn>
                  <a:cxn ang="0">
                    <a:pos x="170896" y="515"/>
                  </a:cxn>
                </a:cxnLst>
                <a:rect l="0" t="0" r="0" b="0"/>
                <a:pathLst>
                  <a:path w="760238" h="489328">
                    <a:moveTo>
                      <a:pt x="639381" y="161933"/>
                    </a:moveTo>
                    <a:cubicBezTo>
                      <a:pt x="658701" y="165725"/>
                      <a:pt x="676885" y="189991"/>
                      <a:pt x="676885" y="214257"/>
                    </a:cubicBezTo>
                    <a:cubicBezTo>
                      <a:pt x="684967" y="181902"/>
                      <a:pt x="725376" y="181902"/>
                      <a:pt x="749622" y="206168"/>
                    </a:cubicBezTo>
                    <a:cubicBezTo>
                      <a:pt x="765785" y="230434"/>
                      <a:pt x="765785" y="262789"/>
                      <a:pt x="733458" y="278967"/>
                    </a:cubicBezTo>
                    <a:cubicBezTo>
                      <a:pt x="709213" y="295144"/>
                      <a:pt x="684967" y="295144"/>
                      <a:pt x="660722" y="319410"/>
                    </a:cubicBezTo>
                    <a:cubicBezTo>
                      <a:pt x="644558" y="287055"/>
                      <a:pt x="620313" y="270878"/>
                      <a:pt x="604149" y="238523"/>
                    </a:cubicBezTo>
                    <a:cubicBezTo>
                      <a:pt x="587985" y="206168"/>
                      <a:pt x="596067" y="173813"/>
                      <a:pt x="620313" y="165725"/>
                    </a:cubicBezTo>
                    <a:cubicBezTo>
                      <a:pt x="626374" y="161680"/>
                      <a:pt x="632940" y="160669"/>
                      <a:pt x="639381" y="161933"/>
                    </a:cubicBezTo>
                    <a:close/>
                    <a:moveTo>
                      <a:pt x="170779" y="516"/>
                    </a:moveTo>
                    <a:cubicBezTo>
                      <a:pt x="250352" y="-5933"/>
                      <a:pt x="333467" y="48174"/>
                      <a:pt x="378802" y="158907"/>
                    </a:cubicBezTo>
                    <a:cubicBezTo>
                      <a:pt x="451339" y="344132"/>
                      <a:pt x="668948" y="319972"/>
                      <a:pt x="668948" y="319972"/>
                    </a:cubicBezTo>
                    <a:cubicBezTo>
                      <a:pt x="217610" y="722635"/>
                      <a:pt x="-64477" y="303866"/>
                      <a:pt x="16119" y="126694"/>
                    </a:cubicBezTo>
                    <a:cubicBezTo>
                      <a:pt x="8060" y="110587"/>
                      <a:pt x="8060" y="78374"/>
                      <a:pt x="0" y="70321"/>
                    </a:cubicBezTo>
                    <a:cubicBezTo>
                      <a:pt x="16119" y="70321"/>
                      <a:pt x="32239" y="78374"/>
                      <a:pt x="40298" y="78374"/>
                    </a:cubicBezTo>
                    <a:cubicBezTo>
                      <a:pt x="76567" y="30055"/>
                      <a:pt x="123035" y="4385"/>
                      <a:pt x="170779" y="516"/>
                    </a:cubicBezTo>
                    <a:close/>
                  </a:path>
                </a:pathLst>
              </a:custGeom>
              <a:solidFill>
                <a:srgbClr val="82B5A5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21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772" y="2455"/>
                <a:ext cx="370" cy="291"/>
              </a:xfrm>
              <a:custGeom>
                <a:avLst/>
                <a:gdLst>
                  <a:gd name="T0" fmla="*/ 2147483647 w 38"/>
                  <a:gd name="T1" fmla="*/ 2147483647 h 30"/>
                  <a:gd name="T2" fmla="*/ 2147483647 w 38"/>
                  <a:gd name="T3" fmla="*/ 2147483647 h 30"/>
                  <a:gd name="T4" fmla="*/ 2147483647 w 38"/>
                  <a:gd name="T5" fmla="*/ 2147483647 h 30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0"/>
                  <a:gd name="T11" fmla="*/ 38 w 38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0">
                    <a:moveTo>
                      <a:pt x="38" y="25"/>
                    </a:moveTo>
                    <a:cubicBezTo>
                      <a:pt x="38" y="25"/>
                      <a:pt x="25" y="22"/>
                      <a:pt x="21" y="11"/>
                    </a:cubicBezTo>
                    <a:cubicBezTo>
                      <a:pt x="17" y="0"/>
                      <a:pt x="0" y="30"/>
                      <a:pt x="38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>
                <a:normAutofit fontScale="40000" lnSpcReduction="20000"/>
              </a:bodyPr>
              <a:lstStyle/>
              <a:p>
                <a:pPr fontAlgn="base"/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14" name="Freeform 122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7791" y="2407"/>
                <a:ext cx="136" cy="77"/>
              </a:xfrm>
              <a:custGeom>
                <a:avLst/>
                <a:gdLst>
                  <a:gd name="T0" fmla="*/ 0 w 14"/>
                  <a:gd name="T1" fmla="*/ 0 h 8"/>
                  <a:gd name="T2" fmla="*/ 2147483647 w 14"/>
                  <a:gd name="T3" fmla="*/ 2147483647 h 8"/>
                  <a:gd name="T4" fmla="*/ 2147483647 w 14"/>
                  <a:gd name="T5" fmla="*/ 2147483647 h 8"/>
                  <a:gd name="T6" fmla="*/ 0 w 14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8"/>
                  <a:gd name="T14" fmla="*/ 14 w 14"/>
                  <a:gd name="T15" fmla="*/ 8 h 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8">
                    <a:moveTo>
                      <a:pt x="0" y="0"/>
                    </a:moveTo>
                    <a:cubicBezTo>
                      <a:pt x="0" y="0"/>
                      <a:pt x="5" y="8"/>
                      <a:pt x="14" y="2"/>
                    </a:cubicBezTo>
                    <a:cubicBezTo>
                      <a:pt x="14" y="2"/>
                      <a:pt x="12" y="7"/>
                      <a:pt x="6" y="6"/>
                    </a:cubicBezTo>
                    <a:cubicBezTo>
                      <a:pt x="2" y="5"/>
                      <a:pt x="1" y="3"/>
                      <a:pt x="0" y="0"/>
                    </a:cubicBezTo>
                    <a:close/>
                  </a:path>
                </a:pathLst>
              </a:custGeom>
              <a:solidFill>
                <a:srgbClr val="673711"/>
              </a:solidFill>
              <a:ln w="9525">
                <a:noFill/>
                <a:round/>
              </a:ln>
            </p:spPr>
            <p:txBody>
              <a:bodyPr>
                <a:normAutofit fontScale="25000" lnSpcReduction="20000"/>
              </a:bodyPr>
              <a:lstStyle/>
              <a:p>
                <a:pPr fontAlgn="base"/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10" name="Freeform 116"/>
            <p:cNvSpPr/>
            <p:nvPr>
              <p:custDataLst>
                <p:tags r:id="rId9"/>
              </p:custDataLst>
            </p:nvPr>
          </p:nvSpPr>
          <p:spPr bwMode="auto">
            <a:xfrm>
              <a:off x="8092" y="2874"/>
              <a:ext cx="88" cy="195"/>
            </a:xfrm>
            <a:custGeom>
              <a:avLst/>
              <a:gdLst>
                <a:gd name="T0" fmla="*/ 0 w 46"/>
                <a:gd name="T1" fmla="*/ 5 h 102"/>
                <a:gd name="T2" fmla="*/ 11 w 46"/>
                <a:gd name="T3" fmla="*/ 0 h 102"/>
                <a:gd name="T4" fmla="*/ 46 w 46"/>
                <a:gd name="T5" fmla="*/ 96 h 102"/>
                <a:gd name="T6" fmla="*/ 36 w 46"/>
                <a:gd name="T7" fmla="*/ 102 h 102"/>
                <a:gd name="T8" fmla="*/ 0 w 46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2">
                  <a:moveTo>
                    <a:pt x="0" y="5"/>
                  </a:moveTo>
                  <a:lnTo>
                    <a:pt x="11" y="0"/>
                  </a:lnTo>
                  <a:lnTo>
                    <a:pt x="46" y="96"/>
                  </a:lnTo>
                  <a:lnTo>
                    <a:pt x="36" y="10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>
              <a:normAutofit fontScale="25000" lnSpcReduction="20000"/>
            </a:bodyPr>
            <a:lstStyle/>
            <a:p>
              <a:pPr eaLnBrk="1" fontAlgn="base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trike="noStrike" noProof="1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1480457" y="2572385"/>
            <a:ext cx="7489372" cy="1054100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0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1480456" y="3693160"/>
            <a:ext cx="7489371" cy="599440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 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5240" y="-41910"/>
            <a:ext cx="12265025" cy="6915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991101" y="3136900"/>
            <a:ext cx="4660899" cy="712475"/>
          </a:xfrm>
        </p:spPr>
        <p:txBody>
          <a:bodyPr lIns="101600" tIns="38100" rIns="63500" bIns="38100" anchor="b" anchorCtr="0">
            <a:noAutofit/>
          </a:bodyPr>
          <a:lstStyle>
            <a:lvl1pPr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991096" y="3914775"/>
            <a:ext cx="4660899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5240" y="3810"/>
            <a:ext cx="12240260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5240" y="-24130"/>
            <a:ext cx="12240260" cy="69011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514599" y="2626381"/>
            <a:ext cx="6680201" cy="1056619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514599" y="3746500"/>
            <a:ext cx="6680201" cy="7366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>
            <p:custDataLst>
              <p:tags r:id="rId9"/>
            </p:custDataLst>
          </p:nvPr>
        </p:nvGrpSpPr>
        <p:grpSpPr>
          <a:xfrm>
            <a:off x="7238728" y="2317136"/>
            <a:ext cx="582930" cy="491490"/>
            <a:chOff x="7645" y="2294"/>
            <a:chExt cx="918" cy="774"/>
          </a:xfrm>
        </p:grpSpPr>
        <p:grpSp>
          <p:nvGrpSpPr>
            <p:cNvPr id="16" name="组合 15"/>
            <p:cNvGrpSpPr/>
            <p:nvPr/>
          </p:nvGrpSpPr>
          <p:grpSpPr>
            <a:xfrm>
              <a:off x="7645" y="2294"/>
              <a:ext cx="918" cy="773"/>
              <a:chOff x="7645" y="2294"/>
              <a:chExt cx="918" cy="773"/>
            </a:xfrm>
          </p:grpSpPr>
          <p:sp>
            <p:nvSpPr>
              <p:cNvPr id="19" name="Freeform 11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005" y="2853"/>
                <a:ext cx="57" cy="215"/>
              </a:xfrm>
              <a:custGeom>
                <a:avLst/>
                <a:gdLst>
                  <a:gd name="T0" fmla="*/ 0 w 30"/>
                  <a:gd name="T1" fmla="*/ 107 h 112"/>
                  <a:gd name="T2" fmla="*/ 15 w 30"/>
                  <a:gd name="T3" fmla="*/ 91 h 112"/>
                  <a:gd name="T4" fmla="*/ 5 w 30"/>
                  <a:gd name="T5" fmla="*/ 0 h 112"/>
                  <a:gd name="T6" fmla="*/ 15 w 30"/>
                  <a:gd name="T7" fmla="*/ 0 h 112"/>
                  <a:gd name="T8" fmla="*/ 30 w 30"/>
                  <a:gd name="T9" fmla="*/ 97 h 112"/>
                  <a:gd name="T10" fmla="*/ 5 w 30"/>
                  <a:gd name="T11" fmla="*/ 112 h 112"/>
                  <a:gd name="T12" fmla="*/ 0 w 30"/>
                  <a:gd name="T13" fmla="*/ 10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2">
                    <a:moveTo>
                      <a:pt x="0" y="107"/>
                    </a:moveTo>
                    <a:lnTo>
                      <a:pt x="15" y="91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30" y="97"/>
                    </a:lnTo>
                    <a:lnTo>
                      <a:pt x="5" y="112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>
                <a:normAutofit fontScale="25000" lnSpcReduction="20000"/>
              </a:bodyPr>
              <a:lstStyle/>
              <a:p>
                <a:pPr eaLnBrk="1" fontAlgn="base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0" name="任意多边形 173"/>
              <p:cNvSpPr/>
              <p:nvPr>
                <p:custDataLst>
                  <p:tags r:id="rId11"/>
                </p:custDataLst>
              </p:nvPr>
            </p:nvSpPr>
            <p:spPr>
              <a:xfrm>
                <a:off x="7645" y="2294"/>
                <a:ext cx="918" cy="590"/>
              </a:xfrm>
              <a:custGeom>
                <a:avLst/>
                <a:gdLst/>
                <a:ahLst/>
                <a:cxnLst>
                  <a:cxn ang="0">
                    <a:pos x="639819" y="161558"/>
                  </a:cxn>
                  <a:cxn ang="0">
                    <a:pos x="677349" y="213760"/>
                  </a:cxn>
                  <a:cxn ang="0">
                    <a:pos x="750137" y="205690"/>
                  </a:cxn>
                  <a:cxn ang="0">
                    <a:pos x="733961" y="278321"/>
                  </a:cxn>
                  <a:cxn ang="0">
                    <a:pos x="661175" y="318669"/>
                  </a:cxn>
                  <a:cxn ang="0">
                    <a:pos x="604563" y="237971"/>
                  </a:cxn>
                  <a:cxn ang="0">
                    <a:pos x="620739" y="165341"/>
                  </a:cxn>
                  <a:cxn ang="0">
                    <a:pos x="639819" y="161558"/>
                  </a:cxn>
                  <a:cxn ang="0">
                    <a:pos x="170896" y="515"/>
                  </a:cxn>
                  <a:cxn ang="0">
                    <a:pos x="379062" y="158538"/>
                  </a:cxn>
                  <a:cxn ang="0">
                    <a:pos x="669407" y="319231"/>
                  </a:cxn>
                  <a:cxn ang="0">
                    <a:pos x="16130" y="126400"/>
                  </a:cxn>
                  <a:cxn ang="0">
                    <a:pos x="0" y="70158"/>
                  </a:cxn>
                  <a:cxn ang="0">
                    <a:pos x="40325" y="78192"/>
                  </a:cxn>
                  <a:cxn ang="0">
                    <a:pos x="170896" y="515"/>
                  </a:cxn>
                </a:cxnLst>
                <a:rect l="0" t="0" r="0" b="0"/>
                <a:pathLst>
                  <a:path w="760238" h="489328">
                    <a:moveTo>
                      <a:pt x="639381" y="161933"/>
                    </a:moveTo>
                    <a:cubicBezTo>
                      <a:pt x="658701" y="165725"/>
                      <a:pt x="676885" y="189991"/>
                      <a:pt x="676885" y="214257"/>
                    </a:cubicBezTo>
                    <a:cubicBezTo>
                      <a:pt x="684967" y="181902"/>
                      <a:pt x="725376" y="181902"/>
                      <a:pt x="749622" y="206168"/>
                    </a:cubicBezTo>
                    <a:cubicBezTo>
                      <a:pt x="765785" y="230434"/>
                      <a:pt x="765785" y="262789"/>
                      <a:pt x="733458" y="278967"/>
                    </a:cubicBezTo>
                    <a:cubicBezTo>
                      <a:pt x="709213" y="295144"/>
                      <a:pt x="684967" y="295144"/>
                      <a:pt x="660722" y="319410"/>
                    </a:cubicBezTo>
                    <a:cubicBezTo>
                      <a:pt x="644558" y="287055"/>
                      <a:pt x="620313" y="270878"/>
                      <a:pt x="604149" y="238523"/>
                    </a:cubicBezTo>
                    <a:cubicBezTo>
                      <a:pt x="587985" y="206168"/>
                      <a:pt x="596067" y="173813"/>
                      <a:pt x="620313" y="165725"/>
                    </a:cubicBezTo>
                    <a:cubicBezTo>
                      <a:pt x="626374" y="161680"/>
                      <a:pt x="632940" y="160669"/>
                      <a:pt x="639381" y="161933"/>
                    </a:cubicBezTo>
                    <a:close/>
                    <a:moveTo>
                      <a:pt x="170779" y="516"/>
                    </a:moveTo>
                    <a:cubicBezTo>
                      <a:pt x="250352" y="-5933"/>
                      <a:pt x="333467" y="48174"/>
                      <a:pt x="378802" y="158907"/>
                    </a:cubicBezTo>
                    <a:cubicBezTo>
                      <a:pt x="451339" y="344132"/>
                      <a:pt x="668948" y="319972"/>
                      <a:pt x="668948" y="319972"/>
                    </a:cubicBezTo>
                    <a:cubicBezTo>
                      <a:pt x="217610" y="722635"/>
                      <a:pt x="-64477" y="303866"/>
                      <a:pt x="16119" y="126694"/>
                    </a:cubicBezTo>
                    <a:cubicBezTo>
                      <a:pt x="8060" y="110587"/>
                      <a:pt x="8060" y="78374"/>
                      <a:pt x="0" y="70321"/>
                    </a:cubicBezTo>
                    <a:cubicBezTo>
                      <a:pt x="16119" y="70321"/>
                      <a:pt x="32239" y="78374"/>
                      <a:pt x="40298" y="78374"/>
                    </a:cubicBezTo>
                    <a:cubicBezTo>
                      <a:pt x="76567" y="30055"/>
                      <a:pt x="123035" y="4385"/>
                      <a:pt x="170779" y="5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1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7772" y="2455"/>
                <a:ext cx="370" cy="291"/>
              </a:xfrm>
              <a:custGeom>
                <a:avLst/>
                <a:gdLst>
                  <a:gd name="T0" fmla="*/ 2147483647 w 38"/>
                  <a:gd name="T1" fmla="*/ 2147483647 h 30"/>
                  <a:gd name="T2" fmla="*/ 2147483647 w 38"/>
                  <a:gd name="T3" fmla="*/ 2147483647 h 30"/>
                  <a:gd name="T4" fmla="*/ 2147483647 w 38"/>
                  <a:gd name="T5" fmla="*/ 2147483647 h 30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0"/>
                  <a:gd name="T11" fmla="*/ 38 w 38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0">
                    <a:moveTo>
                      <a:pt x="38" y="25"/>
                    </a:moveTo>
                    <a:cubicBezTo>
                      <a:pt x="38" y="25"/>
                      <a:pt x="25" y="22"/>
                      <a:pt x="21" y="11"/>
                    </a:cubicBezTo>
                    <a:cubicBezTo>
                      <a:pt x="17" y="0"/>
                      <a:pt x="0" y="30"/>
                      <a:pt x="38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>
                <a:normAutofit fontScale="40000" lnSpcReduction="20000"/>
              </a:bodyPr>
              <a:lstStyle/>
              <a:p>
                <a:pPr fontAlgn="base"/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2" name="Freeform 122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7791" y="2407"/>
                <a:ext cx="136" cy="77"/>
              </a:xfrm>
              <a:custGeom>
                <a:avLst/>
                <a:gdLst>
                  <a:gd name="T0" fmla="*/ 0 w 14"/>
                  <a:gd name="T1" fmla="*/ 0 h 8"/>
                  <a:gd name="T2" fmla="*/ 2147483647 w 14"/>
                  <a:gd name="T3" fmla="*/ 2147483647 h 8"/>
                  <a:gd name="T4" fmla="*/ 2147483647 w 14"/>
                  <a:gd name="T5" fmla="*/ 2147483647 h 8"/>
                  <a:gd name="T6" fmla="*/ 0 w 14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8"/>
                  <a:gd name="T14" fmla="*/ 14 w 14"/>
                  <a:gd name="T15" fmla="*/ 8 h 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8">
                    <a:moveTo>
                      <a:pt x="0" y="0"/>
                    </a:moveTo>
                    <a:cubicBezTo>
                      <a:pt x="0" y="0"/>
                      <a:pt x="5" y="8"/>
                      <a:pt x="14" y="2"/>
                    </a:cubicBezTo>
                    <a:cubicBezTo>
                      <a:pt x="14" y="2"/>
                      <a:pt x="12" y="7"/>
                      <a:pt x="6" y="6"/>
                    </a:cubicBezTo>
                    <a:cubicBezTo>
                      <a:pt x="2" y="5"/>
                      <a:pt x="1" y="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</a:ln>
            </p:spPr>
            <p:txBody>
              <a:bodyPr>
                <a:normAutofit fontScale="25000" lnSpcReduction="20000"/>
              </a:bodyPr>
              <a:lstStyle/>
              <a:p>
                <a:pPr fontAlgn="base"/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18" name="Freeform 116"/>
            <p:cNvSpPr/>
            <p:nvPr>
              <p:custDataLst>
                <p:tags r:id="rId14"/>
              </p:custDataLst>
            </p:nvPr>
          </p:nvSpPr>
          <p:spPr bwMode="auto">
            <a:xfrm>
              <a:off x="8092" y="2874"/>
              <a:ext cx="88" cy="195"/>
            </a:xfrm>
            <a:custGeom>
              <a:avLst/>
              <a:gdLst>
                <a:gd name="T0" fmla="*/ 0 w 46"/>
                <a:gd name="T1" fmla="*/ 5 h 102"/>
                <a:gd name="T2" fmla="*/ 11 w 46"/>
                <a:gd name="T3" fmla="*/ 0 h 102"/>
                <a:gd name="T4" fmla="*/ 46 w 46"/>
                <a:gd name="T5" fmla="*/ 96 h 102"/>
                <a:gd name="T6" fmla="*/ 36 w 46"/>
                <a:gd name="T7" fmla="*/ 102 h 102"/>
                <a:gd name="T8" fmla="*/ 0 w 46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2">
                  <a:moveTo>
                    <a:pt x="0" y="5"/>
                  </a:moveTo>
                  <a:lnTo>
                    <a:pt x="11" y="0"/>
                  </a:lnTo>
                  <a:lnTo>
                    <a:pt x="46" y="96"/>
                  </a:lnTo>
                  <a:lnTo>
                    <a:pt x="36" y="10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>
              <a:normAutofit fontScale="25000" lnSpcReduction="20000"/>
            </a:bodyPr>
            <a:lstStyle/>
            <a:p>
              <a:pPr eaLnBrk="1" fontAlgn="base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trike="noStrike" noProof="1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16200000">
            <a:off x="10824845" y="5490845"/>
            <a:ext cx="989330" cy="1744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878185" y="3939540"/>
            <a:ext cx="924560" cy="2614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2" name="图片 11" descr="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flipH="1">
            <a:off x="288925" y="4561840"/>
            <a:ext cx="814705" cy="2304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 descr="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10845800" y="561975"/>
            <a:ext cx="742950" cy="2101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图片 5" descr="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5400000" flipV="1">
            <a:off x="10730865" y="-403860"/>
            <a:ext cx="1057275" cy="1864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8" name="图片 7" descr="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flipV="1">
            <a:off x="10133330" y="6104255"/>
            <a:ext cx="2058670" cy="7740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图片 5" descr="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858500" y="3088640"/>
            <a:ext cx="1333500" cy="3769360"/>
          </a:xfrm>
          <a:prstGeom prst="rect">
            <a:avLst/>
          </a:prstGeom>
        </p:spPr>
      </p:pic>
      <p:pic>
        <p:nvPicPr>
          <p:cNvPr id="12" name="图片 11" descr="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flipH="1">
            <a:off x="0" y="3088640"/>
            <a:ext cx="1333500" cy="3769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20.xml"/><Relationship Id="rId23" Type="http://schemas.openxmlformats.org/officeDocument/2006/relationships/tags" Target="../tags/tag219.xml"/><Relationship Id="rId22" Type="http://schemas.openxmlformats.org/officeDocument/2006/relationships/tags" Target="../tags/tag218.xml"/><Relationship Id="rId21" Type="http://schemas.openxmlformats.org/officeDocument/2006/relationships/tags" Target="../tags/tag217.xml"/><Relationship Id="rId20" Type="http://schemas.openxmlformats.org/officeDocument/2006/relationships/tags" Target="../tags/tag216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15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25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tags" Target="../tags/tag2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34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46.xml"/><Relationship Id="rId17" Type="http://schemas.openxmlformats.org/officeDocument/2006/relationships/tags" Target="../tags/tag245.xml"/><Relationship Id="rId16" Type="http://schemas.openxmlformats.org/officeDocument/2006/relationships/tags" Target="../tags/tag244.xml"/><Relationship Id="rId15" Type="http://schemas.openxmlformats.org/officeDocument/2006/relationships/tags" Target="../tags/tag24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tags" Target="../tags/tag23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48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tags" Target="../tags/tag2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6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58.xml"/><Relationship Id="rId3" Type="http://schemas.openxmlformats.org/officeDocument/2006/relationships/image" Target="../media/image2.sv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tags" Target="../tags/tag271.xml"/><Relationship Id="rId18" Type="http://schemas.openxmlformats.org/officeDocument/2006/relationships/tags" Target="../tags/tag270.xml"/><Relationship Id="rId17" Type="http://schemas.openxmlformats.org/officeDocument/2006/relationships/tags" Target="../tags/tag269.xml"/><Relationship Id="rId16" Type="http://schemas.openxmlformats.org/officeDocument/2006/relationships/tags" Target="../tags/tag268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3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82.xml"/><Relationship Id="rId14" Type="http://schemas.openxmlformats.org/officeDocument/2006/relationships/tags" Target="../tags/tag281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tags" Target="../tags/tag27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1650968" y="3282004"/>
            <a:ext cx="8890064" cy="1520811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buSzPct val="100000"/>
              <a:buNone/>
            </a:pPr>
            <a:r>
              <a:rPr>
                <a:sym typeface="+mn-ea"/>
              </a:rPr>
              <a:t>软件维护的过程</a:t>
            </a:r>
            <a:endParaRPr lang="zh-CN" altLang="en-US"/>
          </a:p>
          <a:p>
            <a:pPr marL="0" indent="0" algn="ctr">
              <a:lnSpc>
                <a:spcPct val="100000"/>
              </a:lnSpc>
              <a:buSzPct val="100000"/>
              <a:buNone/>
            </a:pPr>
            <a:r>
              <a:rPr lang="en-US" altLang="zh-CN" spc="100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>
          <a:xfrm>
            <a:off x="1650968" y="2055184"/>
            <a:ext cx="8890064" cy="1099820"/>
          </a:xfrm>
        </p:spPr>
        <p:txBody>
          <a:bodyPr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spc="260">
                <a:solidFill>
                  <a:schemeClr val="dk1">
                    <a:lumMod val="85000"/>
                    <a:lumOff val="15000"/>
                  </a:schemeClr>
                </a:solidFill>
              </a:rPr>
              <a:t>翻转PPT（维护）</a:t>
            </a:r>
            <a:endParaRPr lang="zh-CN" altLang="en-US" sz="4200" spc="26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每个维护要求都通过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维护管理员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转交给熟悉该产品的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系统管理员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去评价。系统管理员是被指定去熟悉一小部分产品程序的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技术人员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。系统管理员对维护任务做出评价之后，由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变化授权人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决定应该进行的活动。</a:t>
            </a:r>
            <a:endParaRPr sz="2000" spc="1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任意多边形: 形状 15"/>
          <p:cNvSpPr/>
          <p:nvPr>
            <p:custDataLst>
              <p:tags r:id="rId8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1235075" y="1883410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uLn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1.维护组织</a:t>
            </a:r>
            <a:endParaRPr lang="en-US" altLang="zh-CN" sz="4000" b="1" spc="240">
              <a:solidFill>
                <a:schemeClr val="accent1">
                  <a:lumMod val="50000"/>
                </a:schemeClr>
              </a:solidFill>
              <a:uLn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图形 16"/>
          <p:cNvSpPr/>
          <p:nvPr>
            <p:custDataLst>
              <p:tags r:id="rId12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0" name="矩形 29"/>
          <p:cNvSpPr/>
          <p:nvPr>
            <p:custDataLst>
              <p:tags r:id="rId7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8"/>
            </p:custDataLst>
          </p:nvPr>
        </p:nvSpPr>
        <p:spPr>
          <a:xfrm>
            <a:off x="70739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9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0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1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2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6" name="椭圆 5"/>
            <p:cNvSpPr/>
            <p:nvPr>
              <p:custDataLst>
                <p:tags r:id="rId13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14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5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523968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600" b="1" spc="300" dirty="0">
                <a:solidFill>
                  <a:schemeClr val="accent1">
                    <a:lumMod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2.维护报告</a:t>
            </a:r>
            <a:endParaRPr lang="en-US" altLang="zh-CN" sz="4600" b="1" spc="300" dirty="0">
              <a:solidFill>
                <a:schemeClr val="accent1">
                  <a:lumMod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17"/>
            </p:custDataLst>
          </p:nvPr>
        </p:nvSpPr>
        <p:spPr>
          <a:xfrm>
            <a:off x="1523969" y="246888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200" spc="1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应该用标准化的格式表达所有软件维护要求。</a:t>
            </a:r>
            <a:endParaRPr lang="zh-CN" altLang="en-US" sz="2200" spc="1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维护人员通常给用户提供空白的维护要求表——有时称为软件问题报告表，这个表格由要求一项维护活动的用户填写。如果遇到了一个错误，那么必须完整描述导致出现错误的环境(包括输入数据、全部输出数据以及其他有关信息)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对于适应性或完善性的维护要求，应该提出一个简短的需求说明书。如前所述，由维护管理员和系统管理员评价用户提交的维护要求表。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6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82613" y="848995"/>
            <a:ext cx="11048365" cy="5523865"/>
          </a:xfrm>
          <a:prstGeom prst="rect">
            <a:avLst/>
          </a:prstGeom>
          <a:solidFill>
            <a:schemeClr val="lt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146935" y="46926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2146618" y="46863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spc="260">
                <a:solidFill>
                  <a:schemeClr val="dk1">
                    <a:lumMod val="85000"/>
                    <a:lumOff val="15000"/>
                  </a:schemeClr>
                </a:solidFill>
              </a:rPr>
              <a:t>维护要求表</a:t>
            </a:r>
            <a:endParaRPr lang="zh-CN" altLang="en-US" sz="4200" spc="26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1040130" y="1773974"/>
            <a:ext cx="10111740" cy="3685266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l" eaLnBrk="1" hangingPunct="1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  <a:buNone/>
            </a:pPr>
            <a:r>
              <a:rPr lang="zh-CN" altLang="en-US" sz="2200" spc="14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维护要求表是一个外部产生的文件，它是计划维护活动的基础。软件组织内部应该制定出一个软件修改报告，它给出下述信息。</a:t>
            </a:r>
            <a:endParaRPr lang="zh-CN" altLang="en-US" sz="2200" spc="14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满足维护要求表中提出的要求所需要的工作量。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维护要求的性质。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这项要求的优先次序。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与修改有关的事后数据。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2" indent="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+mn-ea"/>
              <a:buNone/>
            </a:pP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41211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1145349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0215" y="245110"/>
            <a:ext cx="1822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3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. </a:t>
            </a:r>
            <a:r>
              <a:rPr lang="zh-CN" altLang="en-US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维护的事件流</a:t>
            </a:r>
            <a:endParaRPr lang="zh-CN" altLang="en-US"/>
          </a:p>
        </p:txBody>
      </p:sp>
      <p:pic>
        <p:nvPicPr>
          <p:cNvPr id="563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1755" y="1232535"/>
            <a:ext cx="6757670" cy="4693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3065" y="944880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首先应该确定要求进行的维护的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类型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065" y="1232535"/>
            <a:ext cx="4691380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sym typeface="+mn-ea"/>
              </a:rPr>
              <a:t>对一项改正性维护要求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图中“错误”通路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的处理，从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估量错误的严重程度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开始。如果是一个严重的错误，则在系统管理员的指导下分派人员，并且立即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开始问题分析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过程。如果错误并不严重，那么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改正性的维护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和其他要求软件开发资源的任务一起统筹安排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2430" y="3316605"/>
            <a:ext cx="4465955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适应性维护和完善性维护的要求沿着相同的事件流通路前进。应该确定每个维护</a:t>
            </a:r>
            <a:r>
              <a:rPr lang="zh-CN" altLang="en-US">
                <a:solidFill>
                  <a:srgbClr val="FF0000"/>
                </a:solidFill>
              </a:rPr>
              <a:t>要求的优先次序</a:t>
            </a:r>
            <a:r>
              <a:rPr lang="zh-CN" altLang="en-US"/>
              <a:t>，并且安排要求的工作时间，就好像它是另一个开发任务一样。如果一项维护要求的优先次序非常高，可能立即开始维护工作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5381625"/>
            <a:ext cx="435102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维护事件流中最后一个事件是</a:t>
            </a:r>
            <a:r>
              <a:rPr lang="zh-CN" altLang="en-US">
                <a:solidFill>
                  <a:srgbClr val="FF0000"/>
                </a:solidFill>
              </a:rPr>
              <a:t>复审</a:t>
            </a:r>
            <a:r>
              <a:rPr lang="zh-CN" altLang="en-US"/>
              <a:t>，它再次检验软件配置的所有成分的有效性，并且保证事实上满足了维护要求表中的要求。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8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7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609605" y="1066809"/>
            <a:ext cx="9753676" cy="12192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>
                <a:solidFill>
                  <a:schemeClr val="accent1">
                    <a:lumMod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4.保护维护记录</a:t>
            </a:r>
            <a:endParaRPr lang="en-US" altLang="zh-CN" sz="4000" b="1" spc="240" dirty="0">
              <a:solidFill>
                <a:schemeClr val="accent1">
                  <a:lumMod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Title 6"/>
          <p:cNvSpPr txBox="1"/>
          <p:nvPr>
            <p:custDataLst>
              <p:tags r:id="rId8"/>
            </p:custDataLst>
          </p:nvPr>
        </p:nvSpPr>
        <p:spPr>
          <a:xfrm>
            <a:off x="610875" y="3604918"/>
            <a:ext cx="10972876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en-US" altLang="zh-CN" sz="18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程序标识；2源语句数；3机器指令条数；4使用的程序设计语言；5程序安装的日期；6自从安装以来程序运行的次数；7自从安装以来程序失效的次数；8程序变动的层次和标识；9因程序变动而增加的源语句数；10因程序变动而删除的源语句数；11每个改动耗费的人时数；12程序改动的日期；13软件工程师的名字；14维护要求表的标识；15维护类型；16维护开始和完成的日期；17累计用于维护的人时数；18与完成的维护相联系的纯效益。</a:t>
            </a:r>
            <a:endParaRPr lang="en-US" altLang="zh-CN" sz="1800" spc="2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30200" lvl="1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endParaRPr lang="zh-CN" altLang="en-US" sz="1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9"/>
            </p:custDataLst>
          </p:nvPr>
        </p:nvSpPr>
        <p:spPr>
          <a:xfrm flipH="1">
            <a:off x="539378" y="5270500"/>
            <a:ext cx="11652621" cy="1587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10"/>
            </p:custDataLst>
          </p:nvPr>
        </p:nvSpPr>
        <p:spPr>
          <a:xfrm>
            <a:off x="0" y="5523954"/>
            <a:ext cx="3390900" cy="1334045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 flipH="1">
            <a:off x="637540" y="2574925"/>
            <a:ext cx="10919460" cy="10160"/>
          </a:xfrm>
          <a:prstGeom prst="line">
            <a:avLst/>
          </a:prstGeom>
          <a:ln w="1270">
            <a:solidFill>
              <a:schemeClr val="accent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10755630" y="1127125"/>
            <a:ext cx="824865" cy="716280"/>
            <a:chOff x="16938" y="1775"/>
            <a:chExt cx="1299" cy="1128"/>
          </a:xfrm>
        </p:grpSpPr>
        <p:grpSp>
          <p:nvGrpSpPr>
            <p:cNvPr id="21" name="组合 20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>
            <a:xfrm rot="10800000">
              <a:off x="17057" y="1873"/>
              <a:ext cx="1180" cy="1030"/>
              <a:chOff x="1168400" y="1347856"/>
              <a:chExt cx="723913" cy="631688"/>
            </a:xfrm>
            <a:noFill/>
          </p:grpSpPr>
          <p:sp>
            <p:nvSpPr>
              <p:cNvPr id="22" name="任意多边形: 形状 10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168400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grpFill/>
              <a:ln w="1905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11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1581018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grpFill/>
              <a:ln w="1905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 rot="10800000">
              <a:off x="16938" y="1775"/>
              <a:ext cx="1221" cy="1086"/>
              <a:chOff x="1182937" y="1347856"/>
              <a:chExt cx="709957" cy="631688"/>
            </a:xfrm>
            <a:solidFill>
              <a:schemeClr val="accent1"/>
            </a:solidFill>
          </p:grpSpPr>
          <p:sp>
            <p:nvSpPr>
              <p:cNvPr id="25" name="任意多边形: 形状 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182937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6" name="任意多边形: 形状 9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581599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37540" y="2709545"/>
            <a:ext cx="11079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应该为每项维护工作都收集上述数据。可以利用这些数据构成一个维护数据库的基础。</a:t>
            </a:r>
            <a:endParaRPr lang="zh-CN" altLang="en-US" sz="20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/>
          </a:p>
        </p:txBody>
      </p:sp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0" y="8"/>
            <a:ext cx="4238368" cy="6857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: 形状 21"/>
          <p:cNvSpPr/>
          <p:nvPr>
            <p:custDataLst>
              <p:tags r:id="rId8"/>
            </p:custDataLst>
          </p:nvPr>
        </p:nvSpPr>
        <p:spPr>
          <a:xfrm>
            <a:off x="4238364" y="-6"/>
            <a:ext cx="5058037" cy="5759747"/>
          </a:xfrm>
          <a:custGeom>
            <a:avLst/>
            <a:gdLst>
              <a:gd name="connsiteX0" fmla="*/ 3126891 w 5058037"/>
              <a:gd name="connsiteY0" fmla="*/ 0 h 5759747"/>
              <a:gd name="connsiteX1" fmla="*/ 5058037 w 5058037"/>
              <a:gd name="connsiteY1" fmla="*/ 0 h 5759747"/>
              <a:gd name="connsiteX2" fmla="*/ 0 w 5058037"/>
              <a:gd name="connsiteY2" fmla="*/ 5759747 h 5759747"/>
              <a:gd name="connsiteX3" fmla="*/ 0 w 5058037"/>
              <a:gd name="connsiteY3" fmla="*/ 3560690 h 575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37" h="5759747">
                <a:moveTo>
                  <a:pt x="3126891" y="0"/>
                </a:moveTo>
                <a:lnTo>
                  <a:pt x="5058037" y="0"/>
                </a:lnTo>
                <a:lnTo>
                  <a:pt x="0" y="5759747"/>
                </a:lnTo>
                <a:lnTo>
                  <a:pt x="0" y="356069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9"/>
            </p:custDataLst>
          </p:nvPr>
        </p:nvSpPr>
        <p:spPr>
          <a:xfrm>
            <a:off x="7229214" y="1206713"/>
            <a:ext cx="4962786" cy="5651281"/>
          </a:xfrm>
          <a:custGeom>
            <a:avLst/>
            <a:gdLst>
              <a:gd name="connsiteX0" fmla="*/ 4962786 w 4962786"/>
              <a:gd name="connsiteY0" fmla="*/ 0 h 5651281"/>
              <a:gd name="connsiteX1" fmla="*/ 4962786 w 4962786"/>
              <a:gd name="connsiteY1" fmla="*/ 2199057 h 5651281"/>
              <a:gd name="connsiteX2" fmla="*/ 1931146 w 4962786"/>
              <a:gd name="connsiteY2" fmla="*/ 5651281 h 5651281"/>
              <a:gd name="connsiteX3" fmla="*/ 0 w 4962786"/>
              <a:gd name="connsiteY3" fmla="*/ 5651281 h 565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2786" h="5651281">
                <a:moveTo>
                  <a:pt x="4962786" y="0"/>
                </a:moveTo>
                <a:lnTo>
                  <a:pt x="4962786" y="2199057"/>
                </a:lnTo>
                <a:lnTo>
                  <a:pt x="1931146" y="5651281"/>
                </a:lnTo>
                <a:lnTo>
                  <a:pt x="0" y="56512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平行四边形 15"/>
          <p:cNvSpPr/>
          <p:nvPr>
            <p:custDataLst>
              <p:tags r:id="rId10"/>
            </p:custDataLst>
          </p:nvPr>
        </p:nvSpPr>
        <p:spPr>
          <a:xfrm>
            <a:off x="4238364" y="-7"/>
            <a:ext cx="7953636" cy="6858000"/>
          </a:xfrm>
          <a:prstGeom prst="parallelogram">
            <a:avLst>
              <a:gd name="adj" fmla="val 87817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4238365" y="717235"/>
            <a:ext cx="7953635" cy="5423523"/>
          </a:xfrm>
          <a:prstGeom prst="rect">
            <a:avLst/>
          </a:prstGeom>
          <a:solidFill>
            <a:schemeClr val="l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355713" y="4300526"/>
            <a:ext cx="3526939" cy="457120"/>
          </a:xfrm>
          <a:prstGeom prst="rect">
            <a:avLst/>
          </a:prstGeom>
          <a:noFill/>
        </p:spPr>
        <p:txBody>
          <a:bodyPr wrap="square" lIns="90170" tIns="46990" rIns="90170" bIns="46990" rtlCol="0" anchor="t">
            <a:normAutofit fontScale="8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可以从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右述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7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个方面度量维护工作。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zh-CN" altLang="en-US" sz="200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13"/>
            </p:custDataLst>
          </p:nvPr>
        </p:nvSpPr>
        <p:spPr>
          <a:xfrm>
            <a:off x="4779432" y="1127650"/>
            <a:ext cx="6911097" cy="4602695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每次程序运行平均失效的次数。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用于每一类维护活动的总人时数。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平均每个程序、每种语言、每种维护类型所做的程序变动数。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维护过程中增加或删除一个源语句平均花费的人时数。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维护每种语言平均花费的人时数。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一张维护要求表的平均周转时间。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不同维护类型所占的百分比。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116205" y="1668780"/>
            <a:ext cx="4121785" cy="210312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5.评价维护活动</a:t>
            </a:r>
            <a:endParaRPr lang="en-US" altLang="zh-CN" sz="4000" b="1" spc="240" dirty="0">
              <a:solidFill>
                <a:schemeClr val="dk1">
                  <a:lumMod val="85000"/>
                  <a:lumOff val="1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14599" y="2626381"/>
            <a:ext cx="6680201" cy="1056619"/>
          </a:xfrm>
          <a:prstGeom prst="rect">
            <a:avLst/>
          </a:prstGeo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感谢您的观看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715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715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20.xml><?xml version="1.0" encoding="utf-8"?>
<p:tagLst xmlns:p="http://schemas.openxmlformats.org/presentationml/2006/main">
  <p:tag name="KSO_WM_TEMPLATE_THUMBS_INDEX" val="1、2、3、4、7、10、11、15、20、22、25、28、29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715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UNIT_SHOW_EDIT_AREA_INDICATION" val="1"/>
  <p:tag name="KSO_WM_TEMPLATE_THUMBS_INDEX" val="1、2、3、7、14、45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02T14:12:29&quot;,&quot;maxSize&quot;:{&quot;size1&quot;:46.850663413345131},&quot;minSize&quot;:{&quot;size1&quot;:28.950663413345133},&quot;normalSize&quot;:{&quot;size1&quot;:46.850663413345131},&quot;subLayout&quot;:[{&quot;id&quot;:&quot;2020-11-02T14:12:29&quot;,&quot;margin&quot;:{&quot;bottom&quot;:0.16114902496337891,&quot;left&quot;:4.5896391868591309,&quot;right&quot;:4.5824065208435059,&quot;top&quot;:5.7088427543640137},&quot;type&quot;:0},{&quot;id&quot;:&quot;2020-11-02T14:12:29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2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3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918"/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ACKGROUND_TYPE" val="general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40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24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2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252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SLIDE_LAYOUT" val="a_f"/>
  <p:tag name="KSO_WM_SLIDE_LAYOUT_CNT" val="1_1"/>
  <p:tag name="KSO_WM_SLIDE_BACKGROUND_TYPE" val="general"/>
</p:tagLst>
</file>

<file path=ppt/tags/tag2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52_1*a*1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f1d914bffe44fc3af9d3f5881dabf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4bc82c3d819842c5893e646657a12b98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9"/>
  <p:tag name="KSO_WM_TEMPLATE_ASSEMBLE_GROUPID" val="60656e884054ed1e2fb7fae9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52_1*f*1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8"/>
  <p:tag name="KSO_WM_UNIT_SHOW_EDIT_AREA_INDICATION" val="1"/>
  <p:tag name="KSO_WM_CHIP_GROUPID" val="5e6b05596848fb12bee65ac8"/>
  <p:tag name="KSO_WM_CHIP_XID" val="5e6b05596848fb12bee65aca"/>
  <p:tag name="KSO_WM_UNIT_DEC_AREA_ID" val="8413d2cdc0184527b2346d06c67d0e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7cf8bc1ac9a48deb4b01611b735588d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9"/>
  <p:tag name="KSO_WM_TEMPLATE_ASSEMBLE_GROUPID" val="60656e884054ed1e2fb7fae9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52_1*i*1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3"/>
  <p:tag name="KSO_WM_UNIT_COLOR_SCHEME_PARENT_PAGE" val="0_1"/>
  <p:tag name="KSO_WM_UNIT_BLOCK" val="0"/>
  <p:tag name="KSO_WM_UNIT_SM_LIMIT_TYPE" val="2"/>
  <p:tag name="KSO_WM_UNIT_DEC_AREA_ID" val="be073e80245a40b19948c37336788bda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42"/>
  <p:tag name="KSO_WM_TEMPLATE_ASSEMBLE_XID" val="60656e884054ed1e2fb7fae9"/>
  <p:tag name="KSO_WM_TEMPLATE_ASSEMBLE_GROUPID" val="60656e884054ed1e2fb7fae9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52_1*i*2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4"/>
  <p:tag name="KSO_WM_UNIT_COLOR_SCHEME_PARENT_PAGE" val="0_1"/>
  <p:tag name="KSO_WM_UNIT_BLOCK" val="0"/>
  <p:tag name="KSO_WM_UNIT_SM_LIMIT_TYPE" val="2"/>
  <p:tag name="KSO_WM_UNIT_DEC_AREA_ID" val="6d4c704597594668b9ae8bcb557c9f26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80"/>
  <p:tag name="KSO_WM_TEMPLATE_ASSEMBLE_XID" val="60656e884054ed1e2fb7fae9"/>
  <p:tag name="KSO_WM_TEMPLATE_ASSEMBLE_GROUPID" val="60656e884054ed1e2fb7fae9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52_1*i*3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UNIT_BLOCK" val="0"/>
  <p:tag name="KSO_WM_UNIT_SM_LIMIT_TYPE" val="2"/>
  <p:tag name="KSO_WM_UNIT_DEC_AREA_ID" val="28fe05600c6746138762ac005d130c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TEMPLATE_ASSEMBLE_XID" val="60656e884054ed1e2fb7fae9"/>
  <p:tag name="KSO_WM_TEMPLATE_ASSEMBLE_GROUPID" val="60656e884054ed1e2fb7fae9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52_1*i*4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ecd4212b4e444c58040adc43f520da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TEMPLATE_ASSEMBLE_XID" val="60656e884054ed1e2fb7fae9"/>
  <p:tag name="KSO_WM_TEMPLATE_ASSEMBLE_GROUPID" val="60656e884054ed1e2fb7fae9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hip20208420_1*i*4"/>
  <p:tag name="KSO_WM_TEMPLATE_CATEGORY" val="chip"/>
  <p:tag name="KSO_WM_TEMPLATE_INDEX" val="20208420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UNIT_BLOCK" val="0"/>
  <p:tag name="KSO_WM_UNIT_SM_LIMIT_TYPE" val="1"/>
  <p:tag name="KSO_WM_UNIT_DEC_AREA_ID" val="717e9aed876c4c15ba3f5ee5bbb8dd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52_1*i*5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11"/>
  <p:tag name="KSO_WM_UNIT_COLOR_SCHEME_PARENT_PAGE" val="0_1"/>
  <p:tag name="KSO_WM_UNIT_DECOLORIZATION" val="1"/>
  <p:tag name="KSO_WM_UNIT_SM_LIMIT_TYPE" val="2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52_1*i*6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12"/>
  <p:tag name="KSO_WM_UNIT_COLOR_SCHEME_PARENT_PAGE" val="0_1"/>
  <p:tag name="KSO_WM_UNIT_DECOLORIZATION" val="1"/>
  <p:tag name="KSO_WM_UNIT_SM_LIMIT_TYPE" val="2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hip20208420_1*i*7"/>
  <p:tag name="KSO_WM_TEMPLATE_CATEGORY" val="chip"/>
  <p:tag name="KSO_WM_TEMPLATE_INDEX" val="20208420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BLOCK" val="0"/>
  <p:tag name="KSO_WM_UNIT_SM_LIMIT_TYPE" val="1"/>
  <p:tag name="KSO_WM_UNIT_DEC_AREA_ID" val="8070127b3714468ea552a232dfcaf15b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52_1*i*7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SM_LIMIT_TYPE" val="2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52_1*i*8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SM_LIMIT_TYPE" val="2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271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52"/>
  <p:tag name="KSO_WM_SLIDE_ID" val="diagram2020905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456"/>
  <p:tag name="KSO_WM_SLIDE_POSITION" val="0*84"/>
  <p:tag name="KSO_WM_TAG_VERSION" val="1.0"/>
  <p:tag name="KSO_WM_SLIDE_LAYOUT" val="a_f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5a95084338614008b4a3592a762c7ba4&quot;,&quot;fill_align&quot;:&quot;lb&quot;,&quot;chip_types&quot;:[&quot;text&quot;,&quot;header&quot;]},{&quot;text_align&quot;:&quot;lt&quot;,&quot;text_direction&quot;:&quot;horizontal&quot;,&quot;support_big_font&quot;:false,&quot;fill_id&quot;:&quot;12cba8bde818492180022c48cdf73154&quot;,&quot;fill_align&quot;:&quot;lt&quot;,&quot;chip_types&quot;:[&quot;diagram&quot;,&quot;text&quot;,&quot;picture&quot;,&quot;chart&quot;,&quot;table&quot;]}]]"/>
  <p:tag name="KSO_WM_SLIDE_CAN_ADD_NAVIGATION" val="1"/>
  <p:tag name="KSO_WM_CHIP_XID" val="5efd90c781ee359a788b1dc8"/>
  <p:tag name="KSO_WM_CHIP_DECFILLPROP" val="[]"/>
  <p:tag name="KSO_WM_CHIP_GROUPID" val="5efd90c781ee359a788b1dc7"/>
  <p:tag name="KSO_WM_SLIDE_BK_DARK_LIGHT" val="2"/>
  <p:tag name="KSO_WM_SLIDE_BACKGROUND_TYPE" val="general"/>
  <p:tag name="KSO_WM_SLIDE_SUPPORT_FEATURE_TYPE" val="0"/>
  <p:tag name="KSO_WM_TEMPLATE_ASSEMBLE_XID" val="60656e884054ed1e2fb7fae9"/>
  <p:tag name="KSO_WM_TEMPLATE_ASSEMBLE_GROUPID" val="60656e884054ed1e2fb7fae9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7&quot;,&quot;maxSize&quot;:{&quot;size1&quot;:33.5},&quot;minSize&quot;:{&quot;size1&quot;:33.5},&quot;normalSize&quot;:{&quot;size1&quot;:33.5},&quot;subLayout&quot;:[{&quot;id&quot;:&quot;2021-04-01T15:04:57&quot;,&quot;margin&quot;:{&quot;bottom&quot;:0.026000002399086952,&quot;left&quot;:1.6929999589920044,&quot;right&quot;:5.0799999237060547,&quot;top&quot;:2.1170001029968262},&quot;type&quot;:0},{&quot;id&quot;:&quot;2021-04-01T15:04:57&quot;,&quot;margin&quot;:{&quot;bottom&quot;:4.2329998016357422,&quot;left&quot;:1.6929999589920044,&quot;right&quot;:1.6929999589920044,&quot;top&quot;:1.6670000553131104},&quot;type&quot;:0}],&quot;type&quot;:0}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201_1*i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201_1*i*2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201_1*i*3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201_1*i*4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201_1*i*5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201_1*b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PRESET_TEXT" val="单击此处可添加副标题"/>
  <p:tag name="KSO_WM_UNIT_TEXT_FILL_FORE_SCHEMECOLOR_INDEX_BRIGHTNESS" val="0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NOCLEAR" val="0"/>
  <p:tag name="KSO_WM_UNIT_VALUE" val="62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201_1*f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TEXT_FILL_FORE_SCHEMECOLOR_INDEX_BRIGHTNESS" val="0.25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201_1*a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PRESET_TEXT" val="单击此处&#13;添加大标题"/>
  <p:tag name="KSO_WM_UNIT_TEXT_FILL_FORE_SCHEMECOLOR_INDEX_BRIGHTNESS" val="0"/>
  <p:tag name="KSO_WM_UNIT_TEXT_FILL_FORE_SCHEMECOLOR_INDEX" val="14"/>
  <p:tag name="KSO_WM_UNIT_TEXT_FILL_TYPE" val="1"/>
</p:tagLst>
</file>

<file path=ppt/tags/tag282.xml><?xml version="1.0" encoding="utf-8"?>
<p:tagLst xmlns:p="http://schemas.openxmlformats.org/presentationml/2006/main">
  <p:tag name="KSO_WM_BEAUTIFY_FLAG" val="#wm#"/>
  <p:tag name="KSO_WM_TEMPLATE_CATEGORY" val="diagram"/>
  <p:tag name="KSO_WM_TEMPLATE_INDEX" val="20205201"/>
  <p:tag name="KSO_WM_SLIDE_ID" val="diagram2020520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b_f"/>
  <p:tag name="KSO_WM_SLIDE_LAYOUT_CNT" val="1_1_1"/>
  <p:tag name="KSO_WM_SLIDE_BACKGROUND_TYPE" val="general"/>
</p:tagLst>
</file>

<file path=ppt/tags/tag28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715_31*a*1"/>
  <p:tag name="KSO_WM_TEMPLATE_CATEGORY" val="custom"/>
  <p:tag name="KSO_WM_TEMPLATE_INDEX" val="20203715"/>
  <p:tag name="KSO_WM_UNIT_LAYERLEVEL" val="1"/>
  <p:tag name="KSO_WM_TAG_VERSION" val="1.0"/>
  <p:tag name="KSO_WM_BEAUTIFY_FLAG" val="#wm#"/>
  <p:tag name="KSO_WM_UNIT_PRESET_TEXT" val="感谢您的观看"/>
  <p:tag name="KSO_WM_UNIT_TEXT_FILL_FORE_SCHEMECOLOR_INDEX_BRIGHTNESS" val="0"/>
  <p:tag name="KSO_WM_UNIT_TEXT_FILL_FORE_SCHEMECOLOR_INDEX" val="5"/>
  <p:tag name="KSO_WM_UNIT_TEXT_FILL_TYPE" val="1"/>
</p:tagLst>
</file>

<file path=ppt/tags/tag2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715"/>
  <p:tag name="KSO_WM_SLIDE_ID" val="custom20203715_31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1"/>
  <p:tag name="KSO_WM_TAG_VERSION" val="1.0"/>
  <p:tag name="KSO_WM_SLIDE_LAYOUT" val="a_f"/>
  <p:tag name="KSO_WM_SLIDE_LAYOUT_CNT" val="1_1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AF2F0"/>
      </a:dk2>
      <a:lt2>
        <a:srgbClr val="FFFFFF"/>
      </a:lt2>
      <a:accent1>
        <a:srgbClr val="82B5A5"/>
      </a:accent1>
      <a:accent2>
        <a:srgbClr val="8CB69D"/>
      </a:accent2>
      <a:accent3>
        <a:srgbClr val="92B796"/>
      </a:accent3>
      <a:accent4>
        <a:srgbClr val="9AB68E"/>
      </a:accent4>
      <a:accent5>
        <a:srgbClr val="A3B686"/>
      </a:accent5>
      <a:accent6>
        <a:srgbClr val="ACB58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>宽屏</PresentationFormat>
  <Paragraphs>57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Segoe UI</vt:lpstr>
      <vt:lpstr>微软雅黑 Light</vt:lpstr>
      <vt:lpstr>Calibri Light</vt:lpstr>
      <vt:lpstr>Wingdings</vt:lpstr>
      <vt:lpstr>Arial Unicode MS</vt:lpstr>
      <vt:lpstr>Calibri</vt:lpstr>
      <vt:lpstr>1_Office 主题​​</vt:lpstr>
      <vt:lpstr>2_Office 主题​​</vt:lpstr>
      <vt:lpstr>翻转PPT（维护）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183</cp:revision>
  <dcterms:created xsi:type="dcterms:W3CDTF">2019-06-19T02:08:00Z</dcterms:created>
  <dcterms:modified xsi:type="dcterms:W3CDTF">2021-12-08T13:39:44Z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593E646ED7404C8C9821F9476C1A5558</vt:lpwstr>
  </property>
</Properties>
</file>