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  <p:sldMasterId id="2147483686" r:id="rId4"/>
    <p:sldMasterId id="2147483705" r:id="rId5"/>
  </p:sldMasterIdLst>
  <p:notesMasterIdLst>
    <p:notesMasterId r:id="rId21"/>
  </p:notesMasterIdLst>
  <p:sldIdLst>
    <p:sldId id="275" r:id="rId6"/>
    <p:sldId id="307" r:id="rId7"/>
    <p:sldId id="277" r:id="rId8"/>
    <p:sldId id="281" r:id="rId9"/>
    <p:sldId id="292" r:id="rId10"/>
    <p:sldId id="306" r:id="rId11"/>
    <p:sldId id="290" r:id="rId12"/>
    <p:sldId id="288" r:id="rId13"/>
    <p:sldId id="291" r:id="rId14"/>
    <p:sldId id="294" r:id="rId15"/>
    <p:sldId id="293" r:id="rId16"/>
    <p:sldId id="260" r:id="rId17"/>
    <p:sldId id="285" r:id="rId18"/>
    <p:sldId id="278" r:id="rId19"/>
    <p:sldId id="27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3" name="爱笑de梦" initials="爱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6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34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42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51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60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4" Type="http://schemas.openxmlformats.org/officeDocument/2006/relationships/tags" Target="../tags/tag66.xml"/><Relationship Id="rId13" Type="http://schemas.openxmlformats.org/officeDocument/2006/relationships/tags" Target="../tags/tag65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69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80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5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93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96.xml"/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95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94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image" Target="../media/image3.sv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00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0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104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06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08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10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8.xml"/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7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6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image" Target="../media/image3.sv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15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14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22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3" Type="http://schemas.openxmlformats.org/officeDocument/2006/relationships/tags" Target="../tags/tag127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30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4" Type="http://schemas.openxmlformats.org/officeDocument/2006/relationships/tags" Target="../tags/tag136.xml"/><Relationship Id="rId13" Type="http://schemas.openxmlformats.org/officeDocument/2006/relationships/tags" Target="../tags/tag135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39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4" Type="http://schemas.openxmlformats.org/officeDocument/2006/relationships/tags" Target="../tags/tag145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48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4" Type="http://schemas.openxmlformats.org/officeDocument/2006/relationships/tags" Target="../tags/tag154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57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6" Type="http://schemas.openxmlformats.org/officeDocument/2006/relationships/tags" Target="../tags/tag165.xml"/><Relationship Id="rId15" Type="http://schemas.openxmlformats.org/officeDocument/2006/relationships/tags" Target="../tags/tag164.xml"/><Relationship Id="rId14" Type="http://schemas.openxmlformats.org/officeDocument/2006/relationships/tags" Target="../tags/tag163.xml"/><Relationship Id="rId13" Type="http://schemas.openxmlformats.org/officeDocument/2006/relationships/tags" Target="../tags/tag16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68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3" Type="http://schemas.openxmlformats.org/officeDocument/2006/relationships/tags" Target="../tags/tag173.xml"/><Relationship Id="rId12" Type="http://schemas.openxmlformats.org/officeDocument/2006/relationships/tags" Target="../tags/tag172.xml"/><Relationship Id="rId11" Type="http://schemas.openxmlformats.org/officeDocument/2006/relationships/tags" Target="../tags/tag171.xml"/><Relationship Id="rId10" Type="http://schemas.openxmlformats.org/officeDocument/2006/relationships/tags" Target="../tags/tag170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7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81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80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184.xml"/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183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182.xml"/><Relationship Id="rId12" Type="http://schemas.openxmlformats.org/officeDocument/2006/relationships/tags" Target="../tags/tag186.xml"/><Relationship Id="rId11" Type="http://schemas.openxmlformats.org/officeDocument/2006/relationships/tags" Target="../tags/tag185.xml"/><Relationship Id="rId10" Type="http://schemas.openxmlformats.org/officeDocument/2006/relationships/image" Target="../media/image3.sv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88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87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90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89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192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191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94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93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96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95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98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97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99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03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02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211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10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3" Type="http://schemas.openxmlformats.org/officeDocument/2006/relationships/tags" Target="../tags/tag215.xml"/><Relationship Id="rId12" Type="http://schemas.openxmlformats.org/officeDocument/2006/relationships/tags" Target="../tags/tag214.xml"/><Relationship Id="rId11" Type="http://schemas.openxmlformats.org/officeDocument/2006/relationships/tags" Target="../tags/tag213.xml"/><Relationship Id="rId10" Type="http://schemas.openxmlformats.org/officeDocument/2006/relationships/tags" Target="../tags/tag212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4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18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4" Type="http://schemas.openxmlformats.org/officeDocument/2006/relationships/tags" Target="../tags/tag224.xml"/><Relationship Id="rId13" Type="http://schemas.openxmlformats.org/officeDocument/2006/relationships/tags" Target="../tags/tag223.xml"/><Relationship Id="rId12" Type="http://schemas.openxmlformats.org/officeDocument/2006/relationships/tags" Target="../tags/tag222.xml"/><Relationship Id="rId11" Type="http://schemas.openxmlformats.org/officeDocument/2006/relationships/tags" Target="../tags/tag221.xml"/><Relationship Id="rId10" Type="http://schemas.openxmlformats.org/officeDocument/2006/relationships/tags" Target="../tags/tag220.xml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228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27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26.xml"/><Relationship Id="rId2" Type="http://schemas.openxmlformats.org/officeDocument/2006/relationships/tags" Target="../tags/tag225.xml"/><Relationship Id="rId14" Type="http://schemas.openxmlformats.org/officeDocument/2006/relationships/tags" Target="../tags/tag233.xml"/><Relationship Id="rId13" Type="http://schemas.openxmlformats.org/officeDocument/2006/relationships/tags" Target="../tags/tag232.xml"/><Relationship Id="rId12" Type="http://schemas.openxmlformats.org/officeDocument/2006/relationships/tags" Target="../tags/tag231.xml"/><Relationship Id="rId11" Type="http://schemas.openxmlformats.org/officeDocument/2006/relationships/tags" Target="../tags/tag230.xml"/><Relationship Id="rId10" Type="http://schemas.openxmlformats.org/officeDocument/2006/relationships/tags" Target="../tags/tag229.xml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237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36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4" Type="http://schemas.openxmlformats.org/officeDocument/2006/relationships/tags" Target="../tags/tag242.xml"/><Relationship Id="rId13" Type="http://schemas.openxmlformats.org/officeDocument/2006/relationships/tags" Target="../tags/tag241.xml"/><Relationship Id="rId12" Type="http://schemas.openxmlformats.org/officeDocument/2006/relationships/tags" Target="../tags/tag240.xml"/><Relationship Id="rId11" Type="http://schemas.openxmlformats.org/officeDocument/2006/relationships/tags" Target="../tags/tag239.xml"/><Relationship Id="rId10" Type="http://schemas.openxmlformats.org/officeDocument/2006/relationships/tags" Target="../tags/tag238.xml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45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6" Type="http://schemas.openxmlformats.org/officeDocument/2006/relationships/tags" Target="../tags/tag253.xml"/><Relationship Id="rId15" Type="http://schemas.openxmlformats.org/officeDocument/2006/relationships/tags" Target="../tags/tag252.xml"/><Relationship Id="rId14" Type="http://schemas.openxmlformats.org/officeDocument/2006/relationships/tags" Target="../tags/tag251.xml"/><Relationship Id="rId13" Type="http://schemas.openxmlformats.org/officeDocument/2006/relationships/tags" Target="../tags/tag250.xml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257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56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3" Type="http://schemas.openxmlformats.org/officeDocument/2006/relationships/tags" Target="../tags/tag261.xml"/><Relationship Id="rId12" Type="http://schemas.openxmlformats.org/officeDocument/2006/relationships/tags" Target="../tags/tag260.xml"/><Relationship Id="rId11" Type="http://schemas.openxmlformats.org/officeDocument/2006/relationships/tags" Target="../tags/tag259.xml"/><Relationship Id="rId10" Type="http://schemas.openxmlformats.org/officeDocument/2006/relationships/tags" Target="../tags/tag258.xml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9" Type="http://schemas.openxmlformats.org/officeDocument/2006/relationships/tags" Target="../tags/tag268.xml"/><Relationship Id="rId8" Type="http://schemas.openxmlformats.org/officeDocument/2006/relationships/tags" Target="../tags/tag267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66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65.xml"/><Relationship Id="rId12" Type="http://schemas.openxmlformats.org/officeDocument/2006/relationships/tags" Target="../tags/tag271.xml"/><Relationship Id="rId11" Type="http://schemas.openxmlformats.org/officeDocument/2006/relationships/tags" Target="../tags/tag270.xml"/><Relationship Id="rId10" Type="http://schemas.openxmlformats.org/officeDocument/2006/relationships/tags" Target="../tags/tag269.xml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16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8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0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/>
          <p:nvPr>
            <p:ph type="subTitle" idx="3" hasCustomPrompt="1"/>
            <p:custDataLst>
              <p:tags r:id="rId5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6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2"/>
          <p:cNvSpPr/>
          <p:nvPr>
            <p:ph type="body" idx="1" hasCustomPrompt="1"/>
            <p:custDataLst>
              <p:tags r:id="rId5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4"/>
          <p:cNvSpPr/>
          <p:nvPr>
            <p:ph type="title" hasCustomPrompt="1"/>
            <p:custDataLst>
              <p:tags r:id="rId6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/>
          <p:nvPr>
            <p:ph type="subTitle" idx="3" hasCustomPrompt="1"/>
            <p:custDataLst>
              <p:tags r:id="rId5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6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153" y="1931146"/>
            <a:ext cx="3235350" cy="2995696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2" hasCustomPrompt="1"/>
            <p:custDataLst>
              <p:tags r:id="rId11"/>
            </p:custDataLst>
          </p:nvPr>
        </p:nvSpPr>
        <p:spPr>
          <a:xfrm>
            <a:off x="4521236" y="3808212"/>
            <a:ext cx="6858000" cy="54356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3" hasCustomPrompt="1"/>
            <p:custDataLst>
              <p:tags r:id="rId12"/>
            </p:custDataLst>
          </p:nvPr>
        </p:nvSpPr>
        <p:spPr>
          <a:xfrm>
            <a:off x="4521236" y="4461627"/>
            <a:ext cx="6858000" cy="1318880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080" y="1396999"/>
            <a:ext cx="4389120" cy="4064002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2"/>
          <p:cNvSpPr/>
          <p:nvPr>
            <p:ph type="body" idx="1" hasCustomPrompt="1"/>
            <p:custDataLst>
              <p:tags r:id="rId5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4"/>
          <p:cNvSpPr/>
          <p:nvPr>
            <p:ph type="title" hasCustomPrompt="1"/>
            <p:custDataLst>
              <p:tags r:id="rId6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153" y="1931146"/>
            <a:ext cx="3235350" cy="2995696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2" hasCustomPrompt="1"/>
            <p:custDataLst>
              <p:tags r:id="rId11"/>
            </p:custDataLst>
          </p:nvPr>
        </p:nvSpPr>
        <p:spPr>
          <a:xfrm>
            <a:off x="4521236" y="3808212"/>
            <a:ext cx="6858000" cy="54356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3" hasCustomPrompt="1"/>
            <p:custDataLst>
              <p:tags r:id="rId12"/>
            </p:custDataLst>
          </p:nvPr>
        </p:nvSpPr>
        <p:spPr>
          <a:xfrm>
            <a:off x="4521236" y="4461627"/>
            <a:ext cx="6858000" cy="1318880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/>
          <p:nvPr>
            <p:ph type="subTitle" idx="3" hasCustomPrompt="1"/>
            <p:custDataLst>
              <p:tags r:id="rId5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6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153" y="1931146"/>
            <a:ext cx="3235350" cy="2995696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2" hasCustomPrompt="1"/>
            <p:custDataLst>
              <p:tags r:id="rId11"/>
            </p:custDataLst>
          </p:nvPr>
        </p:nvSpPr>
        <p:spPr>
          <a:xfrm>
            <a:off x="4521236" y="3808212"/>
            <a:ext cx="6858000" cy="54356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3" hasCustomPrompt="1"/>
            <p:custDataLst>
              <p:tags r:id="rId12"/>
            </p:custDataLst>
          </p:nvPr>
        </p:nvSpPr>
        <p:spPr>
          <a:xfrm>
            <a:off x="4521236" y="4461627"/>
            <a:ext cx="6858000" cy="1318880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080" y="1396999"/>
            <a:ext cx="4389120" cy="4064002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2"/>
          <p:cNvSpPr/>
          <p:nvPr>
            <p:ph type="body" idx="1" hasCustomPrompt="1"/>
            <p:custDataLst>
              <p:tags r:id="rId5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4"/>
          <p:cNvSpPr/>
          <p:nvPr>
            <p:ph type="title" hasCustomPrompt="1"/>
            <p:custDataLst>
              <p:tags r:id="rId6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080" y="1396999"/>
            <a:ext cx="4389120" cy="4064002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88.xml"/><Relationship Id="rId20" Type="http://schemas.openxmlformats.org/officeDocument/2006/relationships/tags" Target="../tags/tag87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86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2" Type="http://schemas.openxmlformats.org/officeDocument/2006/relationships/theme" Target="../theme/theme2.xml"/><Relationship Id="rId21" Type="http://schemas.openxmlformats.org/officeDocument/2006/relationships/tags" Target="../tags/tag176.xml"/><Relationship Id="rId20" Type="http://schemas.openxmlformats.org/officeDocument/2006/relationships/tags" Target="../tags/tag175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174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2" Type="http://schemas.openxmlformats.org/officeDocument/2006/relationships/theme" Target="../theme/theme3.xml"/><Relationship Id="rId21" Type="http://schemas.openxmlformats.org/officeDocument/2006/relationships/tags" Target="../tags/tag264.xml"/><Relationship Id="rId20" Type="http://schemas.openxmlformats.org/officeDocument/2006/relationships/tags" Target="../tags/tag263.xml"/><Relationship Id="rId2" Type="http://schemas.openxmlformats.org/officeDocument/2006/relationships/slideLayout" Target="../slideLayouts/slideLayout38.xml"/><Relationship Id="rId19" Type="http://schemas.openxmlformats.org/officeDocument/2006/relationships/tags" Target="../tags/tag262.xml"/><Relationship Id="rId18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5" Type="http://schemas.openxmlformats.org/officeDocument/2006/relationships/theme" Target="../theme/theme4.xml"/><Relationship Id="rId4" Type="http://schemas.openxmlformats.org/officeDocument/2006/relationships/tags" Target="../tags/tag274.xml"/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tags" Target="../tags/tag278.xml"/><Relationship Id="rId4" Type="http://schemas.openxmlformats.org/officeDocument/2006/relationships/tags" Target="../tags/tag277.xml"/><Relationship Id="rId3" Type="http://schemas.openxmlformats.org/officeDocument/2006/relationships/tags" Target="../tags/tag276.xml"/><Relationship Id="rId2" Type="http://schemas.openxmlformats.org/officeDocument/2006/relationships/image" Target="../media/image5.png"/><Relationship Id="rId1" Type="http://schemas.openxmlformats.org/officeDocument/2006/relationships/tags" Target="../tags/tag27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72.xml"/><Relationship Id="rId8" Type="http://schemas.openxmlformats.org/officeDocument/2006/relationships/tags" Target="../tags/tag371.xml"/><Relationship Id="rId7" Type="http://schemas.openxmlformats.org/officeDocument/2006/relationships/tags" Target="../tags/tag370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69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75.xml"/><Relationship Id="rId11" Type="http://schemas.openxmlformats.org/officeDocument/2006/relationships/tags" Target="../tags/tag374.xml"/><Relationship Id="rId10" Type="http://schemas.openxmlformats.org/officeDocument/2006/relationships/tags" Target="../tags/tag373.xml"/><Relationship Id="rId1" Type="http://schemas.openxmlformats.org/officeDocument/2006/relationships/tags" Target="../tags/tag36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80.xml"/><Relationship Id="rId8" Type="http://schemas.openxmlformats.org/officeDocument/2006/relationships/tags" Target="../tags/tag379.xml"/><Relationship Id="rId7" Type="http://schemas.openxmlformats.org/officeDocument/2006/relationships/tags" Target="../tags/tag378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77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83.xml"/><Relationship Id="rId11" Type="http://schemas.openxmlformats.org/officeDocument/2006/relationships/tags" Target="../tags/tag382.xml"/><Relationship Id="rId10" Type="http://schemas.openxmlformats.org/officeDocument/2006/relationships/tags" Target="../tags/tag381.xml"/><Relationship Id="rId1" Type="http://schemas.openxmlformats.org/officeDocument/2006/relationships/tags" Target="../tags/tag37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4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5.xml"/><Relationship Id="rId5" Type="http://schemas.openxmlformats.org/officeDocument/2006/relationships/tags" Target="../tags/tag389.xml"/><Relationship Id="rId4" Type="http://schemas.openxmlformats.org/officeDocument/2006/relationships/tags" Target="../tags/tag388.xml"/><Relationship Id="rId3" Type="http://schemas.openxmlformats.org/officeDocument/2006/relationships/tags" Target="../tags/tag387.xml"/><Relationship Id="rId2" Type="http://schemas.openxmlformats.org/officeDocument/2006/relationships/tags" Target="../tags/tag386.xml"/><Relationship Id="rId1" Type="http://schemas.openxmlformats.org/officeDocument/2006/relationships/tags" Target="../tags/tag38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93.xml"/><Relationship Id="rId8" Type="http://schemas.openxmlformats.org/officeDocument/2006/relationships/image" Target="../media/image9.jpeg"/><Relationship Id="rId7" Type="http://schemas.openxmlformats.org/officeDocument/2006/relationships/tags" Target="../tags/tag39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91.xml"/><Relationship Id="rId3" Type="http://schemas.openxmlformats.org/officeDocument/2006/relationships/image" Target="../media/image2.svg"/><Relationship Id="rId20" Type="http://schemas.openxmlformats.org/officeDocument/2006/relationships/slideLayout" Target="../slideLayouts/slideLayout25.xml"/><Relationship Id="rId2" Type="http://schemas.openxmlformats.org/officeDocument/2006/relationships/image" Target="../media/image2.png"/><Relationship Id="rId19" Type="http://schemas.openxmlformats.org/officeDocument/2006/relationships/tags" Target="../tags/tag403.xml"/><Relationship Id="rId18" Type="http://schemas.openxmlformats.org/officeDocument/2006/relationships/tags" Target="../tags/tag402.xml"/><Relationship Id="rId17" Type="http://schemas.openxmlformats.org/officeDocument/2006/relationships/tags" Target="../tags/tag401.xml"/><Relationship Id="rId16" Type="http://schemas.openxmlformats.org/officeDocument/2006/relationships/tags" Target="../tags/tag400.xml"/><Relationship Id="rId15" Type="http://schemas.openxmlformats.org/officeDocument/2006/relationships/tags" Target="../tags/tag399.xml"/><Relationship Id="rId14" Type="http://schemas.openxmlformats.org/officeDocument/2006/relationships/tags" Target="../tags/tag398.xml"/><Relationship Id="rId13" Type="http://schemas.openxmlformats.org/officeDocument/2006/relationships/tags" Target="../tags/tag397.xml"/><Relationship Id="rId12" Type="http://schemas.openxmlformats.org/officeDocument/2006/relationships/tags" Target="../tags/tag396.xml"/><Relationship Id="rId11" Type="http://schemas.openxmlformats.org/officeDocument/2006/relationships/tags" Target="../tags/tag395.xml"/><Relationship Id="rId10" Type="http://schemas.openxmlformats.org/officeDocument/2006/relationships/tags" Target="../tags/tag394.xml"/><Relationship Id="rId1" Type="http://schemas.openxmlformats.org/officeDocument/2006/relationships/tags" Target="../tags/tag39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405.xml"/><Relationship Id="rId1" Type="http://schemas.openxmlformats.org/officeDocument/2006/relationships/tags" Target="../tags/tag40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83.xml"/><Relationship Id="rId8" Type="http://schemas.openxmlformats.org/officeDocument/2006/relationships/tags" Target="../tags/tag282.xml"/><Relationship Id="rId7" Type="http://schemas.openxmlformats.org/officeDocument/2006/relationships/tags" Target="../tags/tag281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280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292.xml"/><Relationship Id="rId17" Type="http://schemas.openxmlformats.org/officeDocument/2006/relationships/tags" Target="../tags/tag291.xml"/><Relationship Id="rId16" Type="http://schemas.openxmlformats.org/officeDocument/2006/relationships/tags" Target="../tags/tag290.xml"/><Relationship Id="rId15" Type="http://schemas.openxmlformats.org/officeDocument/2006/relationships/tags" Target="../tags/tag289.xml"/><Relationship Id="rId14" Type="http://schemas.openxmlformats.org/officeDocument/2006/relationships/tags" Target="../tags/tag288.xml"/><Relationship Id="rId13" Type="http://schemas.openxmlformats.org/officeDocument/2006/relationships/tags" Target="../tags/tag287.xml"/><Relationship Id="rId12" Type="http://schemas.openxmlformats.org/officeDocument/2006/relationships/tags" Target="../tags/tag286.xml"/><Relationship Id="rId11" Type="http://schemas.openxmlformats.org/officeDocument/2006/relationships/tags" Target="../tags/tag285.xml"/><Relationship Id="rId10" Type="http://schemas.openxmlformats.org/officeDocument/2006/relationships/tags" Target="../tags/tag284.xml"/><Relationship Id="rId1" Type="http://schemas.openxmlformats.org/officeDocument/2006/relationships/tags" Target="../tags/tag27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tags" Target="../tags/tag294.xml"/><Relationship Id="rId1" Type="http://schemas.openxmlformats.org/officeDocument/2006/relationships/tags" Target="../tags/tag29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300.xml"/><Relationship Id="rId6" Type="http://schemas.openxmlformats.org/officeDocument/2006/relationships/image" Target="../media/image6.png"/><Relationship Id="rId5" Type="http://schemas.openxmlformats.org/officeDocument/2006/relationships/tags" Target="../tags/tag299.xml"/><Relationship Id="rId4" Type="http://schemas.openxmlformats.org/officeDocument/2006/relationships/tags" Target="../tags/tag298.xml"/><Relationship Id="rId3" Type="http://schemas.openxmlformats.org/officeDocument/2006/relationships/tags" Target="../tags/tag297.xml"/><Relationship Id="rId2" Type="http://schemas.openxmlformats.org/officeDocument/2006/relationships/tags" Target="../tags/tag296.xml"/><Relationship Id="rId1" Type="http://schemas.openxmlformats.org/officeDocument/2006/relationships/tags" Target="../tags/tag29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05.xml"/><Relationship Id="rId8" Type="http://schemas.openxmlformats.org/officeDocument/2006/relationships/tags" Target="../tags/tag304.xml"/><Relationship Id="rId7" Type="http://schemas.openxmlformats.org/officeDocument/2006/relationships/tags" Target="../tags/tag303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02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08.xml"/><Relationship Id="rId11" Type="http://schemas.openxmlformats.org/officeDocument/2006/relationships/tags" Target="../tags/tag307.xml"/><Relationship Id="rId10" Type="http://schemas.openxmlformats.org/officeDocument/2006/relationships/tags" Target="../tags/tag306.xml"/><Relationship Id="rId1" Type="http://schemas.openxmlformats.org/officeDocument/2006/relationships/tags" Target="../tags/tag30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13.xml"/><Relationship Id="rId8" Type="http://schemas.openxmlformats.org/officeDocument/2006/relationships/tags" Target="../tags/tag312.xml"/><Relationship Id="rId7" Type="http://schemas.openxmlformats.org/officeDocument/2006/relationships/tags" Target="../tags/tag311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10.xml"/><Relationship Id="rId3" Type="http://schemas.openxmlformats.org/officeDocument/2006/relationships/image" Target="../media/image2.svg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326.xml"/><Relationship Id="rId21" Type="http://schemas.openxmlformats.org/officeDocument/2006/relationships/tags" Target="../tags/tag325.xml"/><Relationship Id="rId20" Type="http://schemas.openxmlformats.org/officeDocument/2006/relationships/tags" Target="../tags/tag324.xml"/><Relationship Id="rId2" Type="http://schemas.openxmlformats.org/officeDocument/2006/relationships/image" Target="../media/image2.png"/><Relationship Id="rId19" Type="http://schemas.openxmlformats.org/officeDocument/2006/relationships/tags" Target="../tags/tag323.xml"/><Relationship Id="rId18" Type="http://schemas.openxmlformats.org/officeDocument/2006/relationships/tags" Target="../tags/tag322.xml"/><Relationship Id="rId17" Type="http://schemas.openxmlformats.org/officeDocument/2006/relationships/tags" Target="../tags/tag321.xml"/><Relationship Id="rId16" Type="http://schemas.openxmlformats.org/officeDocument/2006/relationships/tags" Target="../tags/tag320.xml"/><Relationship Id="rId15" Type="http://schemas.openxmlformats.org/officeDocument/2006/relationships/tags" Target="../tags/tag319.xml"/><Relationship Id="rId14" Type="http://schemas.openxmlformats.org/officeDocument/2006/relationships/tags" Target="../tags/tag318.xml"/><Relationship Id="rId13" Type="http://schemas.openxmlformats.org/officeDocument/2006/relationships/tags" Target="../tags/tag317.xml"/><Relationship Id="rId12" Type="http://schemas.openxmlformats.org/officeDocument/2006/relationships/tags" Target="../tags/tag316.xml"/><Relationship Id="rId11" Type="http://schemas.openxmlformats.org/officeDocument/2006/relationships/tags" Target="../tags/tag315.xml"/><Relationship Id="rId10" Type="http://schemas.openxmlformats.org/officeDocument/2006/relationships/tags" Target="../tags/tag314.xml"/><Relationship Id="rId1" Type="http://schemas.openxmlformats.org/officeDocument/2006/relationships/tags" Target="../tags/tag30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31.xml"/><Relationship Id="rId8" Type="http://schemas.openxmlformats.org/officeDocument/2006/relationships/tags" Target="../tags/tag330.xml"/><Relationship Id="rId7" Type="http://schemas.openxmlformats.org/officeDocument/2006/relationships/tags" Target="../tags/tag329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28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338.xml"/><Relationship Id="rId15" Type="http://schemas.openxmlformats.org/officeDocument/2006/relationships/tags" Target="../tags/tag337.xml"/><Relationship Id="rId14" Type="http://schemas.openxmlformats.org/officeDocument/2006/relationships/tags" Target="../tags/tag336.xml"/><Relationship Id="rId13" Type="http://schemas.openxmlformats.org/officeDocument/2006/relationships/tags" Target="../tags/tag335.xml"/><Relationship Id="rId12" Type="http://schemas.openxmlformats.org/officeDocument/2006/relationships/tags" Target="../tags/tag334.xml"/><Relationship Id="rId11" Type="http://schemas.openxmlformats.org/officeDocument/2006/relationships/tags" Target="../tags/tag333.xml"/><Relationship Id="rId10" Type="http://schemas.openxmlformats.org/officeDocument/2006/relationships/tags" Target="../tags/tag332.xml"/><Relationship Id="rId1" Type="http://schemas.openxmlformats.org/officeDocument/2006/relationships/tags" Target="../tags/tag32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43.xml"/><Relationship Id="rId8" Type="http://schemas.openxmlformats.org/officeDocument/2006/relationships/tags" Target="../tags/tag342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341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340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45.xml"/><Relationship Id="rId11" Type="http://schemas.openxmlformats.org/officeDocument/2006/relationships/tags" Target="../tags/tag344.xml"/><Relationship Id="rId10" Type="http://schemas.openxmlformats.org/officeDocument/2006/relationships/image" Target="../media/image7.png"/><Relationship Id="rId1" Type="http://schemas.openxmlformats.org/officeDocument/2006/relationships/tags" Target="../tags/tag33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54.xml"/><Relationship Id="rId8" Type="http://schemas.openxmlformats.org/officeDocument/2006/relationships/tags" Target="../tags/tag353.xml"/><Relationship Id="rId7" Type="http://schemas.openxmlformats.org/officeDocument/2006/relationships/tags" Target="../tags/tag352.xml"/><Relationship Id="rId6" Type="http://schemas.openxmlformats.org/officeDocument/2006/relationships/tags" Target="../tags/tag351.xml"/><Relationship Id="rId5" Type="http://schemas.openxmlformats.org/officeDocument/2006/relationships/tags" Target="../tags/tag350.xml"/><Relationship Id="rId4" Type="http://schemas.openxmlformats.org/officeDocument/2006/relationships/tags" Target="../tags/tag349.xml"/><Relationship Id="rId3" Type="http://schemas.openxmlformats.org/officeDocument/2006/relationships/tags" Target="../tags/tag348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367.xml"/><Relationship Id="rId21" Type="http://schemas.openxmlformats.org/officeDocument/2006/relationships/tags" Target="../tags/tag366.xml"/><Relationship Id="rId20" Type="http://schemas.openxmlformats.org/officeDocument/2006/relationships/tags" Target="../tags/tag365.xml"/><Relationship Id="rId2" Type="http://schemas.openxmlformats.org/officeDocument/2006/relationships/tags" Target="../tags/tag347.xml"/><Relationship Id="rId19" Type="http://schemas.openxmlformats.org/officeDocument/2006/relationships/tags" Target="../tags/tag364.xml"/><Relationship Id="rId18" Type="http://schemas.openxmlformats.org/officeDocument/2006/relationships/tags" Target="../tags/tag363.xml"/><Relationship Id="rId17" Type="http://schemas.openxmlformats.org/officeDocument/2006/relationships/tags" Target="../tags/tag362.xml"/><Relationship Id="rId16" Type="http://schemas.openxmlformats.org/officeDocument/2006/relationships/tags" Target="../tags/tag361.xml"/><Relationship Id="rId15" Type="http://schemas.openxmlformats.org/officeDocument/2006/relationships/tags" Target="../tags/tag360.xml"/><Relationship Id="rId14" Type="http://schemas.openxmlformats.org/officeDocument/2006/relationships/tags" Target="../tags/tag359.xml"/><Relationship Id="rId13" Type="http://schemas.openxmlformats.org/officeDocument/2006/relationships/tags" Target="../tags/tag358.xml"/><Relationship Id="rId12" Type="http://schemas.openxmlformats.org/officeDocument/2006/relationships/tags" Target="../tags/tag357.xml"/><Relationship Id="rId11" Type="http://schemas.openxmlformats.org/officeDocument/2006/relationships/tags" Target="../tags/tag356.xml"/><Relationship Id="rId10" Type="http://schemas.openxmlformats.org/officeDocument/2006/relationships/tags" Target="../tags/tag355.xml"/><Relationship Id="rId1" Type="http://schemas.openxmlformats.org/officeDocument/2006/relationships/tags" Target="../tags/tag3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01380" y="4284980"/>
            <a:ext cx="1391920" cy="1471930"/>
          </a:xfrm>
          <a:prstGeom prst="rect">
            <a:avLst/>
          </a:prstGeom>
        </p:spPr>
      </p:pic>
      <p:sp>
        <p:nvSpPr>
          <p:cNvPr id="4" name="副标题 3"/>
          <p:cNvSpPr/>
          <p:nvPr>
            <p:ph type="subTitle" idx="3"/>
            <p:custDataLst>
              <p:tags r:id="rId3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</a:rPr>
              <a:t>G9</a:t>
            </a:r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2"/>
            <p:custDataLst>
              <p:tags r:id="rId4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7100">
                <a:solidFill>
                  <a:schemeClr val="accent1">
                    <a:lumMod val="50000"/>
                  </a:schemeClr>
                </a:solidFill>
              </a:rPr>
              <a:t>需求分析汇报</a:t>
            </a:r>
            <a:endParaRPr lang="zh-CN" altLang="zh-CN" sz="710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7"/>
            </p:custDataLst>
          </p:nvPr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22000">
                <a:srgbClr val="84C9C5">
                  <a:alpha val="15000"/>
                </a:srgbClr>
              </a:gs>
              <a:gs pos="100000">
                <a:srgbClr val="84C9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3"/>
          <p:cNvSpPr/>
          <p:nvPr>
            <p:custDataLst>
              <p:tags r:id="rId8"/>
            </p:custDataLst>
          </p:nvPr>
        </p:nvSpPr>
        <p:spPr>
          <a:xfrm>
            <a:off x="0" y="1197682"/>
            <a:ext cx="12200381" cy="5676054"/>
          </a:xfrm>
          <a:custGeom>
            <a:avLst/>
            <a:gdLst/>
            <a:ahLst/>
            <a:cxnLst/>
            <a:rect l="l" t="t" r="r" b="b"/>
            <a:pathLst>
              <a:path w="9144000" h="4257040">
                <a:moveTo>
                  <a:pt x="1228069" y="0"/>
                </a:moveTo>
                <a:lnTo>
                  <a:pt x="1178108" y="316"/>
                </a:lnTo>
                <a:lnTo>
                  <a:pt x="1125512" y="4429"/>
                </a:lnTo>
                <a:lnTo>
                  <a:pt x="1072373" y="12036"/>
                </a:lnTo>
                <a:lnTo>
                  <a:pt x="1020785" y="22836"/>
                </a:lnTo>
                <a:lnTo>
                  <a:pt x="972840" y="36526"/>
                </a:lnTo>
                <a:lnTo>
                  <a:pt x="930630" y="52804"/>
                </a:lnTo>
                <a:lnTo>
                  <a:pt x="0" y="474825"/>
                </a:lnTo>
                <a:lnTo>
                  <a:pt x="0" y="4256587"/>
                </a:lnTo>
                <a:lnTo>
                  <a:pt x="9143492" y="4256587"/>
                </a:lnTo>
                <a:lnTo>
                  <a:pt x="9143492" y="1132304"/>
                </a:lnTo>
                <a:lnTo>
                  <a:pt x="1273302" y="3782"/>
                </a:lnTo>
                <a:lnTo>
                  <a:pt x="1228069" y="0"/>
                </a:lnTo>
                <a:close/>
              </a:path>
            </a:pathLst>
          </a:custGeom>
          <a:solidFill>
            <a:schemeClr val="lt1">
              <a:alpha val="99000"/>
            </a:schemeClr>
          </a:solidFill>
        </p:spPr>
        <p:txBody>
          <a:bodyPr wrap="square" lIns="0" tIns="0" rIns="0" bIns="0" rtlCol="0"/>
          <a:p>
            <a:pPr defTabSz="1216660"/>
            <a:endParaRPr sz="2395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248360" y="609480"/>
            <a:ext cx="5029238" cy="1067029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200" b="1" spc="36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逆向需求</a:t>
            </a:r>
            <a:endParaRPr lang="zh-CN" altLang="en-US" sz="5200" b="1" spc="36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10"/>
            </p:custDataLst>
          </p:nvPr>
        </p:nvSpPr>
        <p:spPr>
          <a:xfrm>
            <a:off x="914400" y="3200426"/>
            <a:ext cx="10363200" cy="7010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1.项目不进行线上交易，线上无支付渠道</a:t>
            </a: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11"/>
            </p:custDataLst>
          </p:nvPr>
        </p:nvSpPr>
        <p:spPr>
          <a:xfrm>
            <a:off x="914400" y="4196182"/>
            <a:ext cx="10363200" cy="205233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2.无须建立每个人的画像。仅仅是通过标签进行分类推荐</a:t>
            </a: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6" name="矩形 4"/>
          <p:cNvSpPr/>
          <p:nvPr>
            <p:custDataLst>
              <p:tags r:id="rId7"/>
            </p:custDataLst>
          </p:nvPr>
        </p:nvSpPr>
        <p:spPr>
          <a:xfrm>
            <a:off x="1067441" y="1080773"/>
            <a:ext cx="10363283" cy="5029240"/>
          </a:xfrm>
          <a:prstGeom prst="rect">
            <a:avLst/>
          </a:prstGeom>
          <a:solidFill>
            <a:schemeClr val="dk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3"/>
          <p:cNvSpPr/>
          <p:nvPr>
            <p:custDataLst>
              <p:tags r:id="rId8"/>
            </p:custDataLst>
          </p:nvPr>
        </p:nvSpPr>
        <p:spPr>
          <a:xfrm>
            <a:off x="914358" y="914403"/>
            <a:ext cx="10363283" cy="50292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>
            <p:custDataLst>
              <p:tags r:id="rId9"/>
            </p:custDataLst>
          </p:nvPr>
        </p:nvSpPr>
        <p:spPr>
          <a:xfrm rot="1260000">
            <a:off x="9374505" y="462280"/>
            <a:ext cx="732790" cy="136652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4" h="2152">
                <a:moveTo>
                  <a:pt x="577" y="0"/>
                </a:moveTo>
                <a:cubicBezTo>
                  <a:pt x="866" y="0"/>
                  <a:pt x="1105" y="113"/>
                  <a:pt x="1147" y="262"/>
                </a:cubicBezTo>
                <a:lnTo>
                  <a:pt x="1149" y="268"/>
                </a:lnTo>
                <a:lnTo>
                  <a:pt x="1154" y="268"/>
                </a:lnTo>
                <a:lnTo>
                  <a:pt x="1154" y="309"/>
                </a:lnTo>
                <a:lnTo>
                  <a:pt x="1154" y="480"/>
                </a:lnTo>
                <a:lnTo>
                  <a:pt x="955" y="480"/>
                </a:lnTo>
                <a:lnTo>
                  <a:pt x="955" y="309"/>
                </a:lnTo>
                <a:cubicBezTo>
                  <a:pt x="955" y="223"/>
                  <a:pt x="786" y="154"/>
                  <a:pt x="577" y="154"/>
                </a:cubicBezTo>
                <a:cubicBezTo>
                  <a:pt x="368" y="154"/>
                  <a:pt x="199" y="223"/>
                  <a:pt x="199" y="309"/>
                </a:cubicBezTo>
                <a:lnTo>
                  <a:pt x="199" y="1843"/>
                </a:lnTo>
                <a:cubicBezTo>
                  <a:pt x="199" y="1929"/>
                  <a:pt x="324" y="1998"/>
                  <a:pt x="478" y="1998"/>
                </a:cubicBezTo>
                <a:cubicBezTo>
                  <a:pt x="631" y="1998"/>
                  <a:pt x="756" y="1929"/>
                  <a:pt x="756" y="1843"/>
                </a:cubicBezTo>
                <a:lnTo>
                  <a:pt x="756" y="792"/>
                </a:lnTo>
                <a:lnTo>
                  <a:pt x="753" y="780"/>
                </a:lnTo>
                <a:cubicBezTo>
                  <a:pt x="729" y="712"/>
                  <a:pt x="678" y="665"/>
                  <a:pt x="618" y="661"/>
                </a:cubicBezTo>
                <a:cubicBezTo>
                  <a:pt x="529" y="657"/>
                  <a:pt x="453" y="748"/>
                  <a:pt x="446" y="866"/>
                </a:cubicBezTo>
                <a:lnTo>
                  <a:pt x="259" y="856"/>
                </a:lnTo>
                <a:cubicBezTo>
                  <a:pt x="271" y="635"/>
                  <a:pt x="436" y="465"/>
                  <a:pt x="627" y="475"/>
                </a:cubicBezTo>
                <a:cubicBezTo>
                  <a:pt x="783" y="483"/>
                  <a:pt x="909" y="608"/>
                  <a:pt x="944" y="773"/>
                </a:cubicBezTo>
                <a:lnTo>
                  <a:pt x="945" y="778"/>
                </a:lnTo>
                <a:lnTo>
                  <a:pt x="955" y="778"/>
                </a:lnTo>
                <a:lnTo>
                  <a:pt x="955" y="1843"/>
                </a:lnTo>
                <a:lnTo>
                  <a:pt x="955" y="1854"/>
                </a:lnTo>
                <a:lnTo>
                  <a:pt x="955" y="1854"/>
                </a:lnTo>
                <a:lnTo>
                  <a:pt x="954" y="1859"/>
                </a:lnTo>
                <a:cubicBezTo>
                  <a:pt x="942" y="2022"/>
                  <a:pt x="733" y="2152"/>
                  <a:pt x="478" y="2152"/>
                </a:cubicBezTo>
                <a:cubicBezTo>
                  <a:pt x="222" y="2152"/>
                  <a:pt x="13" y="2022"/>
                  <a:pt x="1" y="1859"/>
                </a:cubicBezTo>
                <a:lnTo>
                  <a:pt x="0" y="1854"/>
                </a:lnTo>
                <a:lnTo>
                  <a:pt x="0" y="1854"/>
                </a:lnTo>
                <a:lnTo>
                  <a:pt x="0" y="1843"/>
                </a:lnTo>
                <a:lnTo>
                  <a:pt x="0" y="309"/>
                </a:lnTo>
                <a:lnTo>
                  <a:pt x="0" y="284"/>
                </a:lnTo>
                <a:lnTo>
                  <a:pt x="2" y="284"/>
                </a:lnTo>
                <a:lnTo>
                  <a:pt x="3" y="277"/>
                </a:lnTo>
                <a:cubicBezTo>
                  <a:pt x="33" y="121"/>
                  <a:pt x="278" y="0"/>
                  <a:pt x="577" y="0"/>
                </a:cubicBezTo>
                <a:close/>
              </a:path>
            </a:pathLst>
          </a:custGeom>
          <a:solidFill>
            <a:srgbClr val="666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2286000" y="1981086"/>
            <a:ext cx="7620000" cy="917346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 lnSpcReduction="2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 b="1" spc="38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将来可能提出的要求</a:t>
            </a:r>
            <a:endParaRPr lang="zh-CN" altLang="en-US" sz="5400" b="1" spc="38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11"/>
            </p:custDataLst>
          </p:nvPr>
        </p:nvSpPr>
        <p:spPr>
          <a:xfrm>
            <a:off x="2286000" y="3200400"/>
            <a:ext cx="7620000" cy="18288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 fontScale="6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4200" spc="2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界面风格设计</a:t>
            </a:r>
            <a:endParaRPr lang="zh-CN" altLang="en-US" sz="4200" spc="2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endParaRPr lang="zh-CN" altLang="en-US" sz="4200" spc="2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4200" spc="2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用户对程序更多功能的期待</a:t>
            </a:r>
            <a:endParaRPr lang="zh-CN" altLang="en-US" sz="4200" spc="2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3709"/>
            <a:ext cx="10852237" cy="441964"/>
          </a:xfrm>
        </p:spPr>
        <p:txBody>
          <a:bodyPr/>
          <a:p>
            <a:r>
              <a:rPr lang="zh-CN" altLang="en-US"/>
              <a:t>界面原型</a:t>
            </a:r>
            <a:endParaRPr lang="zh-CN" altLang="en-US"/>
          </a:p>
        </p:txBody>
      </p:sp>
      <p:pic>
        <p:nvPicPr>
          <p:cNvPr id="10" name="图片 10"/>
          <p:cNvPicPr>
            <a:picLocks noChangeAspect="1" noChangeArrowheads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15845" y="1195705"/>
            <a:ext cx="7004685" cy="505269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509270" y="314325"/>
            <a:ext cx="2810510" cy="768350"/>
            <a:chOff x="802" y="495"/>
            <a:chExt cx="2781" cy="1210"/>
          </a:xfrm>
        </p:grpSpPr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927" y="653"/>
              <a:ext cx="2657" cy="105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802" y="495"/>
              <a:ext cx="2657" cy="1053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669882" y="443234"/>
            <a:ext cx="1669415" cy="41084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altLang="zh-CN" sz="2200" b="1" spc="205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2200" b="1" spc="205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参考文献</a:t>
            </a:r>
            <a:endParaRPr lang="zh-CN" altLang="en-US" sz="2200" b="1" spc="205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326515"/>
            <a:ext cx="10852150" cy="5014595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</a:rPr>
              <a:t>需求说明书http://openstd.samr.gov.cn/bzgk/gb/newGbInfo?hcno=84C42B6277D2714B7176B10C6E6B1A44国家标准网GB8567-2006  2021/10/7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需求分析各项目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</a:t>
            </a:r>
            <a:r>
              <a:rPr>
                <a:solidFill>
                  <a:schemeClr val="tx1"/>
                </a:solidFill>
              </a:rPr>
              <a:t>张海藩，软件工程（第二版），北京，人民有点出版社，</a:t>
            </a:r>
            <a:r>
              <a:rPr lang="en-US" altLang="zh-CN">
                <a:solidFill>
                  <a:schemeClr val="tx1"/>
                </a:solidFill>
              </a:rPr>
              <a:t>2006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flipH="1">
            <a:off x="0" y="0"/>
            <a:ext cx="6095999" cy="6858000"/>
          </a:xfrm>
          <a:custGeom>
            <a:avLst/>
            <a:gdLst>
              <a:gd name="connsiteX0" fmla="*/ 6081129 w 6095999"/>
              <a:gd name="connsiteY0" fmla="*/ 0 h 6858000"/>
              <a:gd name="connsiteX1" fmla="*/ 6095999 w 6095999"/>
              <a:gd name="connsiteY1" fmla="*/ 0 h 6858000"/>
              <a:gd name="connsiteX2" fmla="*/ 6095999 w 6095999"/>
              <a:gd name="connsiteY2" fmla="*/ 6858000 h 6858000"/>
              <a:gd name="connsiteX3" fmla="*/ 0 w 6095999"/>
              <a:gd name="connsiteY3" fmla="*/ 6858000 h 6858000"/>
              <a:gd name="connsiteX4" fmla="*/ 0 w 6095999"/>
              <a:gd name="connsiteY4" fmla="*/ 684303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5999" h="6858000">
                <a:moveTo>
                  <a:pt x="6081129" y="0"/>
                </a:moveTo>
                <a:lnTo>
                  <a:pt x="6095999" y="0"/>
                </a:lnTo>
                <a:lnTo>
                  <a:pt x="6095999" y="6858000"/>
                </a:lnTo>
                <a:lnTo>
                  <a:pt x="0" y="6858000"/>
                </a:lnTo>
                <a:lnTo>
                  <a:pt x="0" y="6843039"/>
                </a:lnTo>
                <a:close/>
              </a:path>
            </a:pathLst>
          </a:custGeom>
        </p:spPr>
      </p:pic>
      <p:sp>
        <p:nvSpPr>
          <p:cNvPr id="17" name="任意多边形: 形状 16"/>
          <p:cNvSpPr/>
          <p:nvPr>
            <p:custDataLst>
              <p:tags r:id="rId9"/>
            </p:custDataLst>
          </p:nvPr>
        </p:nvSpPr>
        <p:spPr>
          <a:xfrm flipV="1">
            <a:off x="358017" y="185057"/>
            <a:ext cx="5767010" cy="6487886"/>
          </a:xfrm>
          <a:custGeom>
            <a:avLst/>
            <a:gdLst>
              <a:gd name="connsiteX0" fmla="*/ 6096000 w 6096000"/>
              <a:gd name="connsiteY0" fmla="*/ 14961 h 6858000"/>
              <a:gd name="connsiteX1" fmla="*/ 6096000 w 6096000"/>
              <a:gd name="connsiteY1" fmla="*/ 203645 h 6858000"/>
              <a:gd name="connsiteX2" fmla="*/ 182547 w 6096000"/>
              <a:gd name="connsiteY2" fmla="*/ 6858000 h 6858000"/>
              <a:gd name="connsiteX3" fmla="*/ 14871 w 6096000"/>
              <a:gd name="connsiteY3" fmla="*/ 6858000 h 6858000"/>
              <a:gd name="connsiteX4" fmla="*/ 0 w 6096000"/>
              <a:gd name="connsiteY4" fmla="*/ 0 h 6858000"/>
              <a:gd name="connsiteX5" fmla="*/ 1 w 6096000"/>
              <a:gd name="connsiteY5" fmla="*/ 0 h 6858000"/>
              <a:gd name="connsiteX6" fmla="*/ 1 w 6096000"/>
              <a:gd name="connsiteY6" fmla="*/ 6858000 h 6858000"/>
              <a:gd name="connsiteX7" fmla="*/ 0 w 6096000"/>
              <a:gd name="connsiteY7" fmla="*/ 6858000 h 6858000"/>
              <a:gd name="connsiteX8" fmla="*/ 0 w 6096000"/>
              <a:gd name="connsiteY8" fmla="*/ 188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6096000" y="14961"/>
                </a:moveTo>
                <a:lnTo>
                  <a:pt x="6096000" y="203645"/>
                </a:lnTo>
                <a:lnTo>
                  <a:pt x="182547" y="6858000"/>
                </a:lnTo>
                <a:lnTo>
                  <a:pt x="14871" y="6858000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1" y="6858000"/>
                </a:lnTo>
                <a:lnTo>
                  <a:pt x="0" y="6858000"/>
                </a:lnTo>
                <a:lnTo>
                  <a:pt x="0" y="1886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: 形状 17"/>
          <p:cNvSpPr/>
          <p:nvPr>
            <p:custDataLst>
              <p:tags r:id="rId10"/>
            </p:custDataLst>
          </p:nvPr>
        </p:nvSpPr>
        <p:spPr>
          <a:xfrm flipV="1">
            <a:off x="748309" y="185057"/>
            <a:ext cx="5376822" cy="6048924"/>
          </a:xfrm>
          <a:custGeom>
            <a:avLst/>
            <a:gdLst>
              <a:gd name="connsiteX0" fmla="*/ 6096000 w 6096000"/>
              <a:gd name="connsiteY0" fmla="*/ 14961 h 6858000"/>
              <a:gd name="connsiteX1" fmla="*/ 6096000 w 6096000"/>
              <a:gd name="connsiteY1" fmla="*/ 203645 h 6858000"/>
              <a:gd name="connsiteX2" fmla="*/ 182547 w 6096000"/>
              <a:gd name="connsiteY2" fmla="*/ 6858000 h 6858000"/>
              <a:gd name="connsiteX3" fmla="*/ 14871 w 6096000"/>
              <a:gd name="connsiteY3" fmla="*/ 6858000 h 6858000"/>
              <a:gd name="connsiteX4" fmla="*/ 0 w 6096000"/>
              <a:gd name="connsiteY4" fmla="*/ 0 h 6858000"/>
              <a:gd name="connsiteX5" fmla="*/ 1 w 6096000"/>
              <a:gd name="connsiteY5" fmla="*/ 0 h 6858000"/>
              <a:gd name="connsiteX6" fmla="*/ 1 w 6096000"/>
              <a:gd name="connsiteY6" fmla="*/ 6858000 h 6858000"/>
              <a:gd name="connsiteX7" fmla="*/ 0 w 6096000"/>
              <a:gd name="connsiteY7" fmla="*/ 6858000 h 6858000"/>
              <a:gd name="connsiteX8" fmla="*/ 0 w 6096000"/>
              <a:gd name="connsiteY8" fmla="*/ 188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6096000" y="14961"/>
                </a:moveTo>
                <a:lnTo>
                  <a:pt x="6096000" y="203645"/>
                </a:lnTo>
                <a:lnTo>
                  <a:pt x="182547" y="6858000"/>
                </a:lnTo>
                <a:lnTo>
                  <a:pt x="14871" y="6858000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1" y="6858000"/>
                </a:lnTo>
                <a:lnTo>
                  <a:pt x="0" y="6858000"/>
                </a:lnTo>
                <a:lnTo>
                  <a:pt x="0" y="188683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>
          <a:xfrm>
            <a:off x="6127639" y="1525760"/>
            <a:ext cx="4461440" cy="1132319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normAutofit fontScale="9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24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spc="24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小组分工及评价</a:t>
            </a:r>
            <a:endParaRPr lang="zh-CN" altLang="en-US" sz="4000" b="1" spc="24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12"/>
            </p:custDataLst>
          </p:nvPr>
        </p:nvSpPr>
        <p:spPr>
          <a:xfrm>
            <a:off x="5255260" y="2809875"/>
            <a:ext cx="5351780" cy="247840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徐过：	可行性报告修订，需求报告主体撰写   90</a:t>
            </a:r>
            <a:endParaRPr lang="zh-CN" altLang="en-US" sz="1600" spc="18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许罗阳宁：    甘特图修订，需求PPT制作</a:t>
            </a:r>
            <a:r>
              <a:rPr lang="en-US" altLang="zh-CN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zh-CN" altLang="en-US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80</a:t>
            </a:r>
            <a:endParaRPr lang="zh-CN" altLang="en-US" sz="1600" spc="18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余浩凯 ：例会会议纪要，需求报告部分撰写  	</a:t>
            </a:r>
            <a:r>
              <a:rPr lang="en-US" altLang="zh-CN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75</a:t>
            </a:r>
            <a:endParaRPr lang="zh-CN" altLang="en-US" sz="1600" spc="18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13"/>
            </p:custDataLst>
          </p:nvPr>
        </p:nvGrpSpPr>
        <p:grpSpPr>
          <a:xfrm>
            <a:off x="5138493" y="1106708"/>
            <a:ext cx="2154587" cy="1080000"/>
            <a:chOff x="5708957" y="1036960"/>
            <a:chExt cx="2154587" cy="1080000"/>
          </a:xfrm>
          <a:solidFill>
            <a:schemeClr val="accent1">
              <a:alpha val="53000"/>
            </a:schemeClr>
          </a:solidFill>
        </p:grpSpPr>
        <p:sp>
          <p:nvSpPr>
            <p:cNvPr id="22" name="矩形 21"/>
            <p:cNvSpPr/>
            <p:nvPr>
              <p:custDataLst>
                <p:tags r:id="rId14"/>
              </p:custDataLst>
            </p:nvPr>
          </p:nvSpPr>
          <p:spPr>
            <a:xfrm>
              <a:off x="5708957" y="1208540"/>
              <a:ext cx="2154587" cy="95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15"/>
              </p:custDataLst>
            </p:nvPr>
          </p:nvSpPr>
          <p:spPr>
            <a:xfrm rot="5400000">
              <a:off x="5437030" y="1529063"/>
              <a:ext cx="1080000" cy="957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16"/>
            </p:custDataLst>
          </p:nvPr>
        </p:nvGrpSpPr>
        <p:grpSpPr>
          <a:xfrm flipH="1" flipV="1">
            <a:off x="9441271" y="4627495"/>
            <a:ext cx="2154587" cy="1080000"/>
            <a:chOff x="5708957" y="1036960"/>
            <a:chExt cx="2154587" cy="1080000"/>
          </a:xfrm>
          <a:solidFill>
            <a:schemeClr val="accent1">
              <a:alpha val="53000"/>
            </a:schemeClr>
          </a:solidFill>
        </p:grpSpPr>
        <p:sp>
          <p:nvSpPr>
            <p:cNvPr id="12" name="矩形 11"/>
            <p:cNvSpPr/>
            <p:nvPr>
              <p:custDataLst>
                <p:tags r:id="rId17"/>
              </p:custDataLst>
            </p:nvPr>
          </p:nvSpPr>
          <p:spPr>
            <a:xfrm>
              <a:off x="5708957" y="1208540"/>
              <a:ext cx="2154587" cy="95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8"/>
              </p:custDataLst>
            </p:nvPr>
          </p:nvSpPr>
          <p:spPr>
            <a:xfrm rot="5400000">
              <a:off x="5437030" y="1529063"/>
              <a:ext cx="1080000" cy="95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9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400">
                <a:solidFill>
                  <a:schemeClr val="accent1">
                    <a:lumMod val="50000"/>
                  </a:schemeClr>
                </a:solidFill>
              </a:rPr>
              <a:t>感谢大家</a:t>
            </a:r>
            <a:endParaRPr lang="zh-CN" altLang="en-US" sz="740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5" name="文本框 61"/>
          <p:cNvSpPr txBox="1"/>
          <p:nvPr>
            <p:custDataLst>
              <p:tags r:id="rId7"/>
            </p:custDataLst>
          </p:nvPr>
        </p:nvSpPr>
        <p:spPr>
          <a:xfrm>
            <a:off x="486696" y="3379859"/>
            <a:ext cx="2075809" cy="9271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000" spc="34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5000" spc="34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60"/>
          <p:cNvSpPr txBox="1"/>
          <p:nvPr>
            <p:custDataLst>
              <p:tags r:id="rId8"/>
            </p:custDataLst>
          </p:nvPr>
        </p:nvSpPr>
        <p:spPr>
          <a:xfrm>
            <a:off x="486696" y="2551041"/>
            <a:ext cx="2075809" cy="828817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CONTENTS.</a:t>
            </a:r>
            <a:endParaRPr lang="en-US" altLang="zh-CN" sz="2400" spc="15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61"/>
          <p:cNvSpPr txBox="1"/>
          <p:nvPr>
            <p:custDataLst>
              <p:tags r:id="rId9"/>
            </p:custDataLst>
          </p:nvPr>
        </p:nvSpPr>
        <p:spPr>
          <a:xfrm>
            <a:off x="3365474" y="3167602"/>
            <a:ext cx="2077895" cy="125378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3200" spc="2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需求分析	</a:t>
            </a:r>
            <a:endParaRPr lang="zh-CN" altLang="en-US" sz="3200" spc="2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58"/>
          <p:cNvSpPr txBox="1"/>
          <p:nvPr>
            <p:custDataLst>
              <p:tags r:id="rId10"/>
            </p:custDataLst>
          </p:nvPr>
        </p:nvSpPr>
        <p:spPr>
          <a:xfrm>
            <a:off x="3365474" y="2280396"/>
            <a:ext cx="886448" cy="740903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4800" spc="419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4800" spc="419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>
            <p:custDataLst>
              <p:tags r:id="rId11"/>
            </p:custDataLst>
          </p:nvPr>
        </p:nvCxnSpPr>
        <p:spPr>
          <a:xfrm>
            <a:off x="3431508" y="4577604"/>
            <a:ext cx="703014" cy="0"/>
          </a:xfrm>
          <a:prstGeom prst="line">
            <a:avLst/>
          </a:prstGeom>
          <a:ln w="28575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61"/>
          <p:cNvSpPr txBox="1"/>
          <p:nvPr>
            <p:custDataLst>
              <p:tags r:id="rId12"/>
            </p:custDataLst>
          </p:nvPr>
        </p:nvSpPr>
        <p:spPr>
          <a:xfrm>
            <a:off x="6412274" y="3167602"/>
            <a:ext cx="2077895" cy="125378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sz="3200" spc="2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sz="3200" spc="26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58"/>
          <p:cNvSpPr txBox="1"/>
          <p:nvPr>
            <p:custDataLst>
              <p:tags r:id="rId13"/>
            </p:custDataLst>
          </p:nvPr>
        </p:nvSpPr>
        <p:spPr>
          <a:xfrm>
            <a:off x="6412274" y="2280396"/>
            <a:ext cx="886448" cy="740903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4800" spc="419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4800" spc="419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4"/>
            </p:custDataLst>
          </p:nvPr>
        </p:nvCxnSpPr>
        <p:spPr>
          <a:xfrm>
            <a:off x="6478308" y="4577604"/>
            <a:ext cx="703014" cy="0"/>
          </a:xfrm>
          <a:prstGeom prst="line">
            <a:avLst/>
          </a:prstGeom>
          <a:ln w="28575"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61"/>
          <p:cNvSpPr txBox="1"/>
          <p:nvPr>
            <p:custDataLst>
              <p:tags r:id="rId15"/>
            </p:custDataLst>
          </p:nvPr>
        </p:nvSpPr>
        <p:spPr>
          <a:xfrm>
            <a:off x="9461474" y="3167602"/>
            <a:ext cx="2077895" cy="1253786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sz="3200" spc="2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小组分工及评价</a:t>
            </a:r>
            <a:endParaRPr sz="3200" spc="2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4" name="文本框 58"/>
          <p:cNvSpPr txBox="1"/>
          <p:nvPr>
            <p:custDataLst>
              <p:tags r:id="rId16"/>
            </p:custDataLst>
          </p:nvPr>
        </p:nvSpPr>
        <p:spPr>
          <a:xfrm>
            <a:off x="9461474" y="2280396"/>
            <a:ext cx="886448" cy="740903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4800" spc="419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4800" spc="419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>
            <p:custDataLst>
              <p:tags r:id="rId17"/>
            </p:custDataLst>
          </p:nvPr>
        </p:nvCxnSpPr>
        <p:spPr>
          <a:xfrm>
            <a:off x="9527508" y="4577604"/>
            <a:ext cx="703014" cy="0"/>
          </a:xfrm>
          <a:prstGeom prst="line">
            <a:avLst/>
          </a:prstGeom>
          <a:ln w="28575">
            <a:solidFill>
              <a:schemeClr val="accent6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30761" y="2705217"/>
            <a:ext cx="6858000" cy="54356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>
                <a:solidFill>
                  <a:schemeClr val="accent1">
                    <a:lumMod val="50000"/>
                  </a:schemeClr>
                </a:solidFill>
              </a:rPr>
              <a:t>1.需求分析</a:t>
            </a:r>
            <a:endParaRPr lang="en-US" altLang="zh-CN" sz="400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365125" y="534035"/>
            <a:ext cx="2444115" cy="952500"/>
            <a:chOff x="575" y="841"/>
            <a:chExt cx="3849" cy="1500"/>
          </a:xfrm>
        </p:grpSpPr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00" y="999"/>
              <a:ext cx="3725" cy="1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575" y="841"/>
              <a:ext cx="3725" cy="1343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525780" y="662940"/>
            <a:ext cx="2043430" cy="59499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342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功能需求</a:t>
            </a:r>
            <a:endParaRPr lang="zh-CN" altLang="en-US" sz="3400" b="1" spc="342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4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32760" y="1250950"/>
            <a:ext cx="7112635" cy="497713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7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6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914407" y="1971697"/>
            <a:ext cx="2971813" cy="1981213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200" b="1" spc="3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性能需求</a:t>
            </a:r>
            <a:endParaRPr lang="zh-CN" altLang="en-US" sz="5200" b="1" spc="36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itle 6"/>
          <p:cNvSpPr txBox="1"/>
          <p:nvPr>
            <p:custDataLst>
              <p:tags r:id="rId8"/>
            </p:custDataLst>
          </p:nvPr>
        </p:nvSpPr>
        <p:spPr>
          <a:xfrm>
            <a:off x="4299585" y="1353185"/>
            <a:ext cx="7699375" cy="44196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需要实名注册，并提供学号、学院等信息，能够追溯到实际学生</a:t>
            </a: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仅限城市学院内交流和使用，在城市学院内为开放软件，拒绝校外人士使用</a:t>
            </a: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预留1G内存存放文件,2g运存供代码运行和bug测试</a:t>
            </a: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同时适用于Android和ios环境</a:t>
            </a: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1471623" y="6"/>
            <a:ext cx="1857388" cy="15240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1471623" y="1676419"/>
            <a:ext cx="1857388" cy="762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11"/>
            </p:custDataLst>
          </p:nvPr>
        </p:nvSpPr>
        <p:spPr>
          <a:xfrm>
            <a:off x="1471623" y="4267185"/>
            <a:ext cx="1857388" cy="25908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7"/>
            </p:custDataLst>
          </p:nvPr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22000">
                <a:srgbClr val="84C9C5">
                  <a:alpha val="15000"/>
                </a:srgbClr>
              </a:gs>
              <a:gs pos="100000">
                <a:srgbClr val="84C9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6248360" y="609605"/>
            <a:ext cx="5029238" cy="9144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可靠性和可用性需求</a:t>
            </a:r>
            <a:endParaRPr lang="zh-CN" altLang="en-US" sz="4000" b="1" spc="24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9"/>
            </p:custDataLst>
          </p:nvPr>
        </p:nvSpPr>
        <p:spPr>
          <a:xfrm>
            <a:off x="914400" y="3190901"/>
            <a:ext cx="10363200" cy="7010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4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可靠性：在正常的网络连接可顺利进入网页</a:t>
            </a:r>
            <a:endParaRPr lang="zh-CN" altLang="en-US" sz="240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3" name="组合 2"/>
          <p:cNvGrpSpPr/>
          <p:nvPr>
            <p:custDataLst>
              <p:tags r:id="rId10"/>
            </p:custDataLst>
          </p:nvPr>
        </p:nvGrpSpPr>
        <p:grpSpPr>
          <a:xfrm>
            <a:off x="1221105" y="4324350"/>
            <a:ext cx="7084695" cy="1804670"/>
            <a:chOff x="1134" y="8032"/>
            <a:chExt cx="11157" cy="2842"/>
          </a:xfrm>
        </p:grpSpPr>
        <p:sp>
          <p:nvSpPr>
            <p:cNvPr id="17" name="矩形 16"/>
            <p:cNvSpPr/>
            <p:nvPr>
              <p:custDataLst>
                <p:tags r:id="rId11"/>
              </p:custDataLst>
            </p:nvPr>
          </p:nvSpPr>
          <p:spPr>
            <a:xfrm>
              <a:off x="1134" y="8032"/>
              <a:ext cx="800" cy="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12"/>
              </p:custDataLst>
            </p:nvPr>
          </p:nvSpPr>
          <p:spPr>
            <a:xfrm>
              <a:off x="11491" y="10074"/>
              <a:ext cx="800" cy="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13"/>
              </p:custDataLst>
            </p:nvPr>
          </p:nvSpPr>
          <p:spPr>
            <a:xfrm>
              <a:off x="1134" y="8032"/>
              <a:ext cx="11157" cy="2842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14"/>
              </p:custDataLst>
            </p:nvPr>
          </p:nvSpPr>
          <p:spPr>
            <a:xfrm>
              <a:off x="1354" y="8233"/>
              <a:ext cx="10718" cy="2458"/>
            </a:xfrm>
            <a:prstGeom prst="rect">
              <a:avLst/>
            </a:prstGeom>
            <a:solidFill>
              <a:schemeClr val="lt1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21" name="Title 6"/>
          <p:cNvSpPr txBox="1"/>
          <p:nvPr>
            <p:custDataLst>
              <p:tags r:id="rId15"/>
            </p:custDataLst>
          </p:nvPr>
        </p:nvSpPr>
        <p:spPr>
          <a:xfrm>
            <a:off x="1321753" y="4802505"/>
            <a:ext cx="6169021" cy="95186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6195" lvl="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22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可靠性：软件小功能少出现故障可一天之内恢复，正常访问可正常工作一年</a:t>
            </a:r>
            <a:endParaRPr lang="zh-CN" altLang="en-US" sz="2200" spc="1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8" name="组合 7"/>
          <p:cNvGrpSpPr/>
          <p:nvPr>
            <p:custDataLst>
              <p:tags r:id="rId16"/>
            </p:custDataLst>
          </p:nvPr>
        </p:nvGrpSpPr>
        <p:grpSpPr>
          <a:xfrm>
            <a:off x="1030605" y="1789430"/>
            <a:ext cx="6459220" cy="2338070"/>
            <a:chOff x="1236" y="4251"/>
            <a:chExt cx="10172" cy="3486"/>
          </a:xfrm>
        </p:grpSpPr>
        <p:sp>
          <p:nvSpPr>
            <p:cNvPr id="9" name="圆角矩形 8"/>
            <p:cNvSpPr/>
            <p:nvPr>
              <p:custDataLst>
                <p:tags r:id="rId17"/>
              </p:custDataLst>
            </p:nvPr>
          </p:nvSpPr>
          <p:spPr>
            <a:xfrm>
              <a:off x="1236" y="5153"/>
              <a:ext cx="10173" cy="2585"/>
            </a:xfrm>
            <a:prstGeom prst="roundRect">
              <a:avLst>
                <a:gd name="adj" fmla="val 6016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lt1"/>
              </a:bgClr>
            </a:pattFill>
            <a:ln w="25400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127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10" name="组合 9"/>
            <p:cNvGrpSpPr/>
            <p:nvPr>
              <p:custDataLst>
                <p:tags r:id="rId18"/>
              </p:custDataLst>
            </p:nvPr>
          </p:nvGrpSpPr>
          <p:grpSpPr>
            <a:xfrm>
              <a:off x="5845" y="4251"/>
              <a:ext cx="956" cy="817"/>
              <a:chOff x="9122" y="2387"/>
              <a:chExt cx="956" cy="817"/>
            </a:xfrm>
          </p:grpSpPr>
          <p:sp>
            <p:nvSpPr>
              <p:cNvPr id="12" name="任意多边形 11"/>
              <p:cNvSpPr/>
              <p:nvPr>
                <p:custDataLst>
                  <p:tags r:id="rId19"/>
                </p:custDataLst>
              </p:nvPr>
            </p:nvSpPr>
            <p:spPr>
              <a:xfrm>
                <a:off x="9122" y="2450"/>
                <a:ext cx="957" cy="755"/>
              </a:xfrm>
              <a:custGeom>
                <a:avLst/>
                <a:gdLst>
                  <a:gd name="connsiteX0" fmla="*/ 0 w 957"/>
                  <a:gd name="connsiteY0" fmla="*/ 739 h 755"/>
                  <a:gd name="connsiteX1" fmla="*/ 471 w 957"/>
                  <a:gd name="connsiteY1" fmla="*/ 0 h 755"/>
                  <a:gd name="connsiteX2" fmla="*/ 957 w 957"/>
                  <a:gd name="connsiteY2" fmla="*/ 755 h 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7" h="755">
                    <a:moveTo>
                      <a:pt x="0" y="739"/>
                    </a:moveTo>
                    <a:lnTo>
                      <a:pt x="471" y="0"/>
                    </a:lnTo>
                    <a:lnTo>
                      <a:pt x="957" y="755"/>
                    </a:lnTo>
                  </a:path>
                </a:pathLst>
              </a:custGeom>
              <a:noFill/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椭圆 12"/>
              <p:cNvSpPr/>
              <p:nvPr>
                <p:custDataLst>
                  <p:tags r:id="rId20"/>
                </p:custDataLst>
              </p:nvPr>
            </p:nvSpPr>
            <p:spPr>
              <a:xfrm>
                <a:off x="9441" y="2387"/>
                <a:ext cx="320" cy="32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6" name="Title 6"/>
          <p:cNvSpPr txBox="1"/>
          <p:nvPr>
            <p:custDataLst>
              <p:tags r:id="rId21"/>
            </p:custDataLst>
          </p:nvPr>
        </p:nvSpPr>
        <p:spPr>
          <a:xfrm>
            <a:off x="1383665" y="2684780"/>
            <a:ext cx="5474970" cy="879475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6195" lvl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Wingdings 3" panose="05040102010807070707" charset="0"/>
            </a:pPr>
            <a:r>
              <a:rPr lang="zh-CN" altLang="en-US" sz="2200" spc="16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可用性： </a:t>
            </a:r>
            <a:r>
              <a:rPr lang="en-US" altLang="zh-CN" sz="2200" spc="16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软件界面简单清楚，易</a:t>
            </a:r>
            <a:r>
              <a:rPr lang="zh-CN" altLang="en-US" sz="2200" spc="16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理解，易操作</a:t>
            </a:r>
            <a:endParaRPr lang="zh-CN" altLang="en-US" sz="2200" spc="16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9" name="任意多边形: 形状 7"/>
          <p:cNvSpPr/>
          <p:nvPr>
            <p:custDataLst>
              <p:tags r:id="rId7"/>
            </p:custDataLst>
          </p:nvPr>
        </p:nvSpPr>
        <p:spPr>
          <a:xfrm>
            <a:off x="11073282" y="5893070"/>
            <a:ext cx="1116566" cy="968113"/>
          </a:xfrm>
          <a:custGeom>
            <a:avLst/>
            <a:gdLst>
              <a:gd name="connsiteX0" fmla="*/ 0 w 1116566"/>
              <a:gd name="connsiteY0" fmla="*/ 968113 h 968113"/>
              <a:gd name="connsiteX1" fmla="*/ 1116566 w 1116566"/>
              <a:gd name="connsiteY1" fmla="*/ 968113 h 968113"/>
              <a:gd name="connsiteX2" fmla="*/ 1116566 w 1116566"/>
              <a:gd name="connsiteY2" fmla="*/ 0 h 96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566" h="968113">
                <a:moveTo>
                  <a:pt x="0" y="968113"/>
                </a:moveTo>
                <a:lnTo>
                  <a:pt x="1116566" y="968113"/>
                </a:lnTo>
                <a:lnTo>
                  <a:pt x="1116566" y="0"/>
                </a:lnTo>
                <a:close/>
              </a:path>
            </a:pathLst>
          </a:custGeom>
          <a:solidFill>
            <a:schemeClr val="accent3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任意多边形: 形状 10"/>
          <p:cNvSpPr/>
          <p:nvPr>
            <p:custDataLst>
              <p:tags r:id="rId8"/>
            </p:custDataLst>
          </p:nvPr>
        </p:nvSpPr>
        <p:spPr>
          <a:xfrm>
            <a:off x="143781" y="0"/>
            <a:ext cx="994611" cy="68580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直角三角形 11"/>
          <p:cNvSpPr/>
          <p:nvPr>
            <p:custDataLst>
              <p:tags r:id="rId9"/>
            </p:custDataLst>
          </p:nvPr>
        </p:nvSpPr>
        <p:spPr>
          <a:xfrm flipH="1">
            <a:off x="-600" y="5516409"/>
            <a:ext cx="12193200" cy="134159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 rot="10800000">
            <a:off x="10055860" y="1461770"/>
            <a:ext cx="572135" cy="499745"/>
            <a:chOff x="1168400" y="1347856"/>
            <a:chExt cx="723913" cy="63168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任意多边形: 形状 17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任意多边形: 形状 18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任意多边形: 形状 11"/>
          <p:cNvSpPr/>
          <p:nvPr>
            <p:custDataLst>
              <p:tags r:id="rId13"/>
            </p:custDataLst>
          </p:nvPr>
        </p:nvSpPr>
        <p:spPr>
          <a:xfrm>
            <a:off x="-598" y="0"/>
            <a:ext cx="994611" cy="68580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4"/>
            </p:custDataLst>
          </p:nvPr>
        </p:nvSpPr>
        <p:spPr>
          <a:xfrm>
            <a:off x="1828815" y="1219210"/>
            <a:ext cx="7924864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28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出错处理需求</a:t>
            </a:r>
            <a:endParaRPr lang="zh-CN" altLang="en-US" sz="4400" b="1" spc="28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15"/>
            </p:custDataLst>
          </p:nvPr>
        </p:nvSpPr>
        <p:spPr>
          <a:xfrm>
            <a:off x="1828800" y="2286018"/>
            <a:ext cx="8686864" cy="304810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 spc="2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当出现故障时，首要保护数据库的数据不受破坏，强制停用该小程序，优先维护休整。</a:t>
            </a:r>
            <a:endParaRPr lang="zh-CN" altLang="en-US" sz="2400" spc="2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 spc="2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设置服务区域接受错误相关通知，当出错时给用户显示错误提示并给出反馈，给错误处理人员提供可查询的相关信息及代码。</a:t>
            </a:r>
            <a:endParaRPr lang="zh-CN" altLang="en-US" sz="2400" spc="2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矩形 17"/>
          <p:cNvSpPr/>
          <p:nvPr>
            <p:custDataLst>
              <p:tags r:id="rId1"/>
            </p:custDataLst>
          </p:nvPr>
        </p:nvSpPr>
        <p:spPr>
          <a:xfrm>
            <a:off x="0" y="914400"/>
            <a:ext cx="12192000" cy="502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6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1219210" y="1828800"/>
            <a:ext cx="5029238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接口需求</a:t>
            </a:r>
            <a:endParaRPr lang="zh-CN" altLang="en-US" sz="4000" b="1" spc="24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 l="595" r="595"/>
          <a:stretch>
            <a:fillRect/>
          </a:stretch>
        </p:blipFill>
        <p:spPr>
          <a:xfrm>
            <a:off x="69215" y="3097530"/>
            <a:ext cx="7108190" cy="301561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920" h="3360">
                <a:moveTo>
                  <a:pt x="0" y="0"/>
                </a:moveTo>
                <a:lnTo>
                  <a:pt x="7920" y="0"/>
                </a:lnTo>
                <a:lnTo>
                  <a:pt x="7920" y="3360"/>
                </a:lnTo>
                <a:lnTo>
                  <a:pt x="0" y="336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5" name="Title 6"/>
          <p:cNvSpPr txBox="1"/>
          <p:nvPr>
            <p:custDataLst>
              <p:tags r:id="rId11"/>
            </p:custDataLst>
          </p:nvPr>
        </p:nvSpPr>
        <p:spPr>
          <a:xfrm>
            <a:off x="6543040" y="851535"/>
            <a:ext cx="4975860" cy="38131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外部接口需求： 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1.</a:t>
            </a: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微信个人信息调用     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2.</a:t>
            </a: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数据库调用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内部接口需求： 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购买/售卖/求购时点击联系商家需要调用消息界面。</a:t>
            </a:r>
            <a:endParaRPr lang="en-US" altLang="zh-CN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点击搜索/筛选需要调用搜索/筛选界面</a:t>
            </a:r>
            <a:endParaRPr lang="en-US" altLang="zh-CN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打开小程序时需要调用登陆界面</a:t>
            </a:r>
            <a:endParaRPr lang="en-US" altLang="zh-CN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点击注册时需要调用注册界面</a:t>
            </a:r>
            <a:endParaRPr lang="en-US" altLang="zh-CN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984885" y="568325"/>
            <a:ext cx="1814195" cy="945515"/>
            <a:chOff x="1632" y="992"/>
            <a:chExt cx="2421" cy="1114"/>
          </a:xfrm>
        </p:grpSpPr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1757" y="1150"/>
              <a:ext cx="2297" cy="9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1632" y="992"/>
              <a:ext cx="2297" cy="956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1347470" y="702310"/>
            <a:ext cx="995680" cy="56451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59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约束</a:t>
            </a:r>
            <a:endParaRPr lang="zh-CN" altLang="en-US" sz="3200" b="1" spc="159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96" name="组合 295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3895725" y="2035810"/>
            <a:ext cx="607695" cy="607060"/>
            <a:chOff x="836313" y="1281817"/>
            <a:chExt cx="1905000" cy="1902179"/>
          </a:xfrm>
        </p:grpSpPr>
        <p:sp>
          <p:nvSpPr>
            <p:cNvPr id="3" name="任意多边形: 形状 1"/>
            <p:cNvSpPr/>
            <p:nvPr>
              <p:custDataLst>
                <p:tags r:id="rId6"/>
              </p:custDataLst>
            </p:nvPr>
          </p:nvSpPr>
          <p:spPr>
            <a:xfrm>
              <a:off x="1612041" y="148444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" h="1">
                  <a:moveTo>
                    <a:pt x="0" y="0"/>
                  </a:moveTo>
                  <a:close/>
                </a:path>
              </a:pathLst>
            </a:custGeom>
            <a:solidFill>
              <a:srgbClr val="F13C73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0000"/>
                </a:solidFill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836313" y="1281817"/>
              <a:ext cx="1905000" cy="1902179"/>
              <a:chOff x="659130" y="612140"/>
              <a:chExt cx="5146039" cy="5138420"/>
            </a:xfrm>
          </p:grpSpPr>
          <p:sp>
            <p:nvSpPr>
              <p:cNvPr id="9" name="任意多边形: 形状 2"/>
              <p:cNvSpPr/>
              <p:nvPr>
                <p:custDataLst>
                  <p:tags r:id="rId7"/>
                </p:custDataLst>
              </p:nvPr>
            </p:nvSpPr>
            <p:spPr>
              <a:xfrm>
                <a:off x="659130" y="927100"/>
                <a:ext cx="5146039" cy="4457700"/>
              </a:xfrm>
              <a:custGeom>
                <a:avLst/>
                <a:gdLst>
                  <a:gd name="connsiteX0" fmla="*/ 3859530 w 5146040"/>
                  <a:gd name="connsiteY0" fmla="*/ 0 h 4457700"/>
                  <a:gd name="connsiteX1" fmla="*/ 1286510 w 5146040"/>
                  <a:gd name="connsiteY1" fmla="*/ 0 h 4457700"/>
                  <a:gd name="connsiteX2" fmla="*/ 0 w 5146040"/>
                  <a:gd name="connsiteY2" fmla="*/ 2228850 h 4457700"/>
                  <a:gd name="connsiteX3" fmla="*/ 1286510 w 5146040"/>
                  <a:gd name="connsiteY3" fmla="*/ 4457700 h 4457700"/>
                  <a:gd name="connsiteX4" fmla="*/ 3859530 w 5146040"/>
                  <a:gd name="connsiteY4" fmla="*/ 4457700 h 4457700"/>
                  <a:gd name="connsiteX5" fmla="*/ 5146040 w 5146040"/>
                  <a:gd name="connsiteY5" fmla="*/ 2228850 h 4457700"/>
                  <a:gd name="connsiteX6" fmla="*/ 3859530 w 5146040"/>
                  <a:gd name="connsiteY6" fmla="*/ 0 h 445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46040" h="4457700">
                    <a:moveTo>
                      <a:pt x="3859530" y="0"/>
                    </a:moveTo>
                    <a:lnTo>
                      <a:pt x="1286510" y="0"/>
                    </a:lnTo>
                    <a:lnTo>
                      <a:pt x="0" y="2228850"/>
                    </a:lnTo>
                    <a:lnTo>
                      <a:pt x="1286510" y="4457700"/>
                    </a:lnTo>
                    <a:lnTo>
                      <a:pt x="3859530" y="4457700"/>
                    </a:lnTo>
                    <a:lnTo>
                      <a:pt x="5146040" y="2228850"/>
                    </a:lnTo>
                    <a:lnTo>
                      <a:pt x="3859530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0" name="任意多边形: 形状 3"/>
              <p:cNvSpPr/>
              <p:nvPr>
                <p:custDataLst>
                  <p:tags r:id="rId8"/>
                </p:custDataLst>
              </p:nvPr>
            </p:nvSpPr>
            <p:spPr>
              <a:xfrm>
                <a:off x="688340" y="709930"/>
                <a:ext cx="5036820" cy="4892040"/>
              </a:xfrm>
              <a:custGeom>
                <a:avLst/>
                <a:gdLst>
                  <a:gd name="connsiteX0" fmla="*/ 5036820 w 5036820"/>
                  <a:gd name="connsiteY0" fmla="*/ 1916430 h 4892040"/>
                  <a:gd name="connsiteX1" fmla="*/ 3319780 w 5036820"/>
                  <a:gd name="connsiteY1" fmla="*/ 0 h 4892040"/>
                  <a:gd name="connsiteX2" fmla="*/ 800100 w 5036820"/>
                  <a:gd name="connsiteY2" fmla="*/ 529590 h 4892040"/>
                  <a:gd name="connsiteX3" fmla="*/ 0 w 5036820"/>
                  <a:gd name="connsiteY3" fmla="*/ 2975610 h 4892040"/>
                  <a:gd name="connsiteX4" fmla="*/ 1717040 w 5036820"/>
                  <a:gd name="connsiteY4" fmla="*/ 4892040 h 4892040"/>
                  <a:gd name="connsiteX5" fmla="*/ 4236720 w 5036820"/>
                  <a:gd name="connsiteY5" fmla="*/ 4362450 h 4892040"/>
                  <a:gd name="connsiteX6" fmla="*/ 5036820 w 5036820"/>
                  <a:gd name="connsiteY6" fmla="*/ 1916430 h 4892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6820" h="4892040">
                    <a:moveTo>
                      <a:pt x="5036820" y="1916430"/>
                    </a:moveTo>
                    <a:lnTo>
                      <a:pt x="3319780" y="0"/>
                    </a:lnTo>
                    <a:lnTo>
                      <a:pt x="800100" y="529590"/>
                    </a:lnTo>
                    <a:lnTo>
                      <a:pt x="0" y="2975610"/>
                    </a:lnTo>
                    <a:lnTo>
                      <a:pt x="1717040" y="4892040"/>
                    </a:lnTo>
                    <a:lnTo>
                      <a:pt x="4236720" y="4362450"/>
                    </a:lnTo>
                    <a:lnTo>
                      <a:pt x="5036820" y="191643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" name="任意多边形: 形状 4"/>
              <p:cNvSpPr/>
              <p:nvPr>
                <p:custDataLst>
                  <p:tags r:id="rId9"/>
                </p:custDataLst>
              </p:nvPr>
            </p:nvSpPr>
            <p:spPr>
              <a:xfrm>
                <a:off x="885190" y="612140"/>
                <a:ext cx="4592320" cy="5138420"/>
              </a:xfrm>
              <a:custGeom>
                <a:avLst/>
                <a:gdLst>
                  <a:gd name="connsiteX0" fmla="*/ 4451350 w 4592320"/>
                  <a:gd name="connsiteY0" fmla="*/ 3976370 h 5138420"/>
                  <a:gd name="connsiteX1" fmla="*/ 4592320 w 4592320"/>
                  <a:gd name="connsiteY1" fmla="*/ 1405890 h 5138420"/>
                  <a:gd name="connsiteX2" fmla="*/ 2437130 w 4592320"/>
                  <a:gd name="connsiteY2" fmla="*/ 0 h 5138420"/>
                  <a:gd name="connsiteX3" fmla="*/ 140970 w 4592320"/>
                  <a:gd name="connsiteY3" fmla="*/ 1162050 h 5138420"/>
                  <a:gd name="connsiteX4" fmla="*/ 0 w 4592320"/>
                  <a:gd name="connsiteY4" fmla="*/ 3732530 h 5138420"/>
                  <a:gd name="connsiteX5" fmla="*/ 2155190 w 4592320"/>
                  <a:gd name="connsiteY5" fmla="*/ 5138420 h 5138420"/>
                  <a:gd name="connsiteX6" fmla="*/ 4451350 w 4592320"/>
                  <a:gd name="connsiteY6" fmla="*/ 3976370 h 513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92320" h="5138420">
                    <a:moveTo>
                      <a:pt x="4451350" y="3976370"/>
                    </a:moveTo>
                    <a:lnTo>
                      <a:pt x="4592320" y="1405890"/>
                    </a:lnTo>
                    <a:lnTo>
                      <a:pt x="2437130" y="0"/>
                    </a:lnTo>
                    <a:lnTo>
                      <a:pt x="140970" y="1162050"/>
                    </a:lnTo>
                    <a:lnTo>
                      <a:pt x="0" y="3732530"/>
                    </a:lnTo>
                    <a:lnTo>
                      <a:pt x="2155190" y="5138420"/>
                    </a:lnTo>
                    <a:lnTo>
                      <a:pt x="4451350" y="3976370"/>
                    </a:lnTo>
                  </a:path>
                </a:pathLst>
              </a:custGeom>
              <a:solidFill>
                <a:schemeClr val="accent1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2" name="任意多边形: 形状 6"/>
            <p:cNvSpPr/>
            <p:nvPr>
              <p:custDataLst>
                <p:tags r:id="rId10"/>
              </p:custDataLst>
            </p:nvPr>
          </p:nvSpPr>
          <p:spPr>
            <a:xfrm>
              <a:off x="1463477" y="1643353"/>
              <a:ext cx="652552" cy="1156540"/>
            </a:xfrm>
            <a:custGeom>
              <a:avLst/>
              <a:gdLst/>
              <a:ahLst/>
              <a:cxnLst/>
              <a:rect l="0" t="0" r="0" b="0"/>
              <a:pathLst>
                <a:path w="1762761" h="3124201">
                  <a:moveTo>
                    <a:pt x="765810" y="34290"/>
                  </a:moveTo>
                  <a:lnTo>
                    <a:pt x="1103630" y="33020"/>
                  </a:lnTo>
                  <a:cubicBezTo>
                    <a:pt x="1132840" y="33020"/>
                    <a:pt x="1158240" y="25400"/>
                    <a:pt x="1178560" y="13970"/>
                  </a:cubicBezTo>
                  <a:cubicBezTo>
                    <a:pt x="1201420" y="0"/>
                    <a:pt x="1230630" y="15240"/>
                    <a:pt x="1230630" y="41910"/>
                  </a:cubicBezTo>
                  <a:lnTo>
                    <a:pt x="1242060" y="2278380"/>
                  </a:lnTo>
                  <a:cubicBezTo>
                    <a:pt x="1236980" y="2548890"/>
                    <a:pt x="1291590" y="2602230"/>
                    <a:pt x="1357630" y="2600960"/>
                  </a:cubicBezTo>
                  <a:lnTo>
                    <a:pt x="1607820" y="2599690"/>
                  </a:lnTo>
                  <a:cubicBezTo>
                    <a:pt x="1691640" y="2599690"/>
                    <a:pt x="1761490" y="2667000"/>
                    <a:pt x="1761490" y="2752090"/>
                  </a:cubicBezTo>
                  <a:lnTo>
                    <a:pt x="1762760" y="2962910"/>
                  </a:lnTo>
                  <a:cubicBezTo>
                    <a:pt x="1762760" y="3046730"/>
                    <a:pt x="1695451" y="3116580"/>
                    <a:pt x="1610360" y="3116580"/>
                  </a:cubicBezTo>
                  <a:lnTo>
                    <a:pt x="166371" y="3124200"/>
                  </a:lnTo>
                  <a:cubicBezTo>
                    <a:pt x="82550" y="3124200"/>
                    <a:pt x="12700" y="3056890"/>
                    <a:pt x="12700" y="2971800"/>
                  </a:cubicBezTo>
                  <a:lnTo>
                    <a:pt x="11430" y="2760980"/>
                  </a:lnTo>
                  <a:cubicBezTo>
                    <a:pt x="11430" y="2677160"/>
                    <a:pt x="78740" y="2607310"/>
                    <a:pt x="163830" y="2607310"/>
                  </a:cubicBezTo>
                  <a:lnTo>
                    <a:pt x="389890" y="2606040"/>
                  </a:lnTo>
                  <a:cubicBezTo>
                    <a:pt x="473710" y="2606040"/>
                    <a:pt x="542290" y="2537460"/>
                    <a:pt x="542290" y="2452370"/>
                  </a:cubicBezTo>
                  <a:lnTo>
                    <a:pt x="534670" y="969010"/>
                  </a:lnTo>
                  <a:cubicBezTo>
                    <a:pt x="534670" y="862330"/>
                    <a:pt x="426720" y="788670"/>
                    <a:pt x="326390" y="826770"/>
                  </a:cubicBezTo>
                  <a:cubicBezTo>
                    <a:pt x="276860" y="845820"/>
                    <a:pt x="238760" y="858520"/>
                    <a:pt x="204470" y="869950"/>
                  </a:cubicBezTo>
                  <a:cubicBezTo>
                    <a:pt x="106680" y="902970"/>
                    <a:pt x="3810" y="831850"/>
                    <a:pt x="2540" y="727710"/>
                  </a:cubicBezTo>
                  <a:cubicBezTo>
                    <a:pt x="2540" y="687070"/>
                    <a:pt x="1270" y="647700"/>
                    <a:pt x="1270" y="613410"/>
                  </a:cubicBezTo>
                  <a:cubicBezTo>
                    <a:pt x="0" y="554990"/>
                    <a:pt x="33020" y="502920"/>
                    <a:pt x="83820" y="476250"/>
                  </a:cubicBezTo>
                  <a:cubicBezTo>
                    <a:pt x="307340" y="360680"/>
                    <a:pt x="496570" y="269240"/>
                    <a:pt x="651510" y="87630"/>
                  </a:cubicBezTo>
                  <a:cubicBezTo>
                    <a:pt x="679450" y="54610"/>
                    <a:pt x="721360" y="34290"/>
                    <a:pt x="765810" y="3429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0000"/>
                </a:solidFill>
              </a:endParaRPr>
            </a:p>
          </p:txBody>
        </p:sp>
      </p:grpSp>
      <p:grpSp>
        <p:nvGrpSpPr>
          <p:cNvPr id="299" name="组合 298"/>
          <p:cNvGrpSpPr>
            <a:grpSpLocks noChangeAspect="1"/>
          </p:cNvGrpSpPr>
          <p:nvPr>
            <p:custDataLst>
              <p:tags r:id="rId11"/>
            </p:custDataLst>
          </p:nvPr>
        </p:nvGrpSpPr>
        <p:grpSpPr>
          <a:xfrm>
            <a:off x="3908425" y="4002405"/>
            <a:ext cx="594995" cy="594360"/>
            <a:chOff x="2995313" y="1281817"/>
            <a:chExt cx="1905000" cy="1902179"/>
          </a:xfrm>
        </p:grpSpPr>
        <p:grpSp>
          <p:nvGrpSpPr>
            <p:cNvPr id="13" name="组合 12"/>
            <p:cNvGrpSpPr/>
            <p:nvPr/>
          </p:nvGrpSpPr>
          <p:grpSpPr>
            <a:xfrm>
              <a:off x="2995313" y="1281817"/>
              <a:ext cx="1905000" cy="1902179"/>
              <a:chOff x="595630" y="612140"/>
              <a:chExt cx="5146040" cy="5138420"/>
            </a:xfrm>
          </p:grpSpPr>
          <p:sp>
            <p:nvSpPr>
              <p:cNvPr id="14" name="任意多边形: 形状 8"/>
              <p:cNvSpPr/>
              <p:nvPr>
                <p:custDataLst>
                  <p:tags r:id="rId12"/>
                </p:custDataLst>
              </p:nvPr>
            </p:nvSpPr>
            <p:spPr>
              <a:xfrm>
                <a:off x="595630" y="927100"/>
                <a:ext cx="5146040" cy="4457700"/>
              </a:xfrm>
              <a:custGeom>
                <a:avLst/>
                <a:gdLst>
                  <a:gd name="connsiteX0" fmla="*/ 3859530 w 5146040"/>
                  <a:gd name="connsiteY0" fmla="*/ 0 h 4457700"/>
                  <a:gd name="connsiteX1" fmla="*/ 1286510 w 5146040"/>
                  <a:gd name="connsiteY1" fmla="*/ 0 h 4457700"/>
                  <a:gd name="connsiteX2" fmla="*/ 0 w 5146040"/>
                  <a:gd name="connsiteY2" fmla="*/ 2228850 h 4457700"/>
                  <a:gd name="connsiteX3" fmla="*/ 1286510 w 5146040"/>
                  <a:gd name="connsiteY3" fmla="*/ 4457700 h 4457700"/>
                  <a:gd name="connsiteX4" fmla="*/ 3859530 w 5146040"/>
                  <a:gd name="connsiteY4" fmla="*/ 4457700 h 4457700"/>
                  <a:gd name="connsiteX5" fmla="*/ 5146040 w 5146040"/>
                  <a:gd name="connsiteY5" fmla="*/ 2228850 h 4457700"/>
                  <a:gd name="connsiteX6" fmla="*/ 3859530 w 5146040"/>
                  <a:gd name="connsiteY6" fmla="*/ 0 h 445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46040" h="4457700">
                    <a:moveTo>
                      <a:pt x="3859530" y="0"/>
                    </a:moveTo>
                    <a:lnTo>
                      <a:pt x="1286510" y="0"/>
                    </a:lnTo>
                    <a:lnTo>
                      <a:pt x="0" y="2228850"/>
                    </a:lnTo>
                    <a:lnTo>
                      <a:pt x="1286510" y="4457700"/>
                    </a:lnTo>
                    <a:lnTo>
                      <a:pt x="3859530" y="4457700"/>
                    </a:lnTo>
                    <a:lnTo>
                      <a:pt x="5146040" y="2228850"/>
                    </a:lnTo>
                    <a:lnTo>
                      <a:pt x="3859530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" name="任意多边形: 形状 9"/>
              <p:cNvSpPr/>
              <p:nvPr>
                <p:custDataLst>
                  <p:tags r:id="rId13"/>
                </p:custDataLst>
              </p:nvPr>
            </p:nvSpPr>
            <p:spPr>
              <a:xfrm>
                <a:off x="624840" y="709930"/>
                <a:ext cx="5036820" cy="4892040"/>
              </a:xfrm>
              <a:custGeom>
                <a:avLst/>
                <a:gdLst>
                  <a:gd name="connsiteX0" fmla="*/ 5036820 w 5036820"/>
                  <a:gd name="connsiteY0" fmla="*/ 1916430 h 4892040"/>
                  <a:gd name="connsiteX1" fmla="*/ 3319780 w 5036820"/>
                  <a:gd name="connsiteY1" fmla="*/ 0 h 4892040"/>
                  <a:gd name="connsiteX2" fmla="*/ 800100 w 5036820"/>
                  <a:gd name="connsiteY2" fmla="*/ 529590 h 4892040"/>
                  <a:gd name="connsiteX3" fmla="*/ 0 w 5036820"/>
                  <a:gd name="connsiteY3" fmla="*/ 2975610 h 4892040"/>
                  <a:gd name="connsiteX4" fmla="*/ 1717040 w 5036820"/>
                  <a:gd name="connsiteY4" fmla="*/ 4892040 h 4892040"/>
                  <a:gd name="connsiteX5" fmla="*/ 4236720 w 5036820"/>
                  <a:gd name="connsiteY5" fmla="*/ 4362450 h 4892040"/>
                  <a:gd name="connsiteX6" fmla="*/ 5036820 w 5036820"/>
                  <a:gd name="connsiteY6" fmla="*/ 1916430 h 4892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6820" h="4892040">
                    <a:moveTo>
                      <a:pt x="5036820" y="1916430"/>
                    </a:moveTo>
                    <a:lnTo>
                      <a:pt x="3319780" y="0"/>
                    </a:lnTo>
                    <a:lnTo>
                      <a:pt x="800100" y="529590"/>
                    </a:lnTo>
                    <a:lnTo>
                      <a:pt x="0" y="2975610"/>
                    </a:lnTo>
                    <a:lnTo>
                      <a:pt x="1717040" y="4892040"/>
                    </a:lnTo>
                    <a:lnTo>
                      <a:pt x="4236720" y="4362450"/>
                    </a:lnTo>
                    <a:lnTo>
                      <a:pt x="5036820" y="191643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" name="任意多边形: 形状 10"/>
              <p:cNvSpPr/>
              <p:nvPr>
                <p:custDataLst>
                  <p:tags r:id="rId14"/>
                </p:custDataLst>
              </p:nvPr>
            </p:nvSpPr>
            <p:spPr>
              <a:xfrm>
                <a:off x="821690" y="612140"/>
                <a:ext cx="4592320" cy="5138420"/>
              </a:xfrm>
              <a:custGeom>
                <a:avLst/>
                <a:gdLst>
                  <a:gd name="connsiteX0" fmla="*/ 4451350 w 4592320"/>
                  <a:gd name="connsiteY0" fmla="*/ 3976370 h 5138420"/>
                  <a:gd name="connsiteX1" fmla="*/ 4592320 w 4592320"/>
                  <a:gd name="connsiteY1" fmla="*/ 1405890 h 5138420"/>
                  <a:gd name="connsiteX2" fmla="*/ 2437130 w 4592320"/>
                  <a:gd name="connsiteY2" fmla="*/ 0 h 5138420"/>
                  <a:gd name="connsiteX3" fmla="*/ 140970 w 4592320"/>
                  <a:gd name="connsiteY3" fmla="*/ 1162050 h 5138420"/>
                  <a:gd name="connsiteX4" fmla="*/ 0 w 4592320"/>
                  <a:gd name="connsiteY4" fmla="*/ 3732530 h 5138420"/>
                  <a:gd name="connsiteX5" fmla="*/ 2155190 w 4592320"/>
                  <a:gd name="connsiteY5" fmla="*/ 5138420 h 5138420"/>
                  <a:gd name="connsiteX6" fmla="*/ 4451350 w 4592320"/>
                  <a:gd name="connsiteY6" fmla="*/ 3976370 h 513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92320" h="5138420">
                    <a:moveTo>
                      <a:pt x="4451350" y="3976370"/>
                    </a:moveTo>
                    <a:lnTo>
                      <a:pt x="4592320" y="1405890"/>
                    </a:lnTo>
                    <a:lnTo>
                      <a:pt x="2437130" y="0"/>
                    </a:lnTo>
                    <a:lnTo>
                      <a:pt x="140970" y="1162050"/>
                    </a:lnTo>
                    <a:lnTo>
                      <a:pt x="0" y="3732530"/>
                    </a:lnTo>
                    <a:lnTo>
                      <a:pt x="2155190" y="5138420"/>
                    </a:lnTo>
                    <a:lnTo>
                      <a:pt x="4451350" y="3976370"/>
                    </a:lnTo>
                  </a:path>
                </a:pathLst>
              </a:custGeom>
              <a:solidFill>
                <a:schemeClr val="accent1"/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7" name="任意多边形: 形状 12"/>
            <p:cNvSpPr/>
            <p:nvPr>
              <p:custDataLst>
                <p:tags r:id="rId15"/>
              </p:custDataLst>
            </p:nvPr>
          </p:nvSpPr>
          <p:spPr>
            <a:xfrm>
              <a:off x="3599441" y="1633480"/>
              <a:ext cx="697685" cy="1087900"/>
            </a:xfrm>
            <a:custGeom>
              <a:avLst/>
              <a:gdLst/>
              <a:ahLst/>
              <a:cxnLst/>
              <a:rect l="0" t="0" r="0" b="0"/>
              <a:pathLst>
                <a:path w="1884680" h="2938781">
                  <a:moveTo>
                    <a:pt x="417830" y="1035050"/>
                  </a:moveTo>
                  <a:lnTo>
                    <a:pt x="132080" y="979170"/>
                  </a:lnTo>
                  <a:cubicBezTo>
                    <a:pt x="52070" y="963930"/>
                    <a:pt x="0" y="885190"/>
                    <a:pt x="17780" y="806450"/>
                  </a:cubicBezTo>
                  <a:cubicBezTo>
                    <a:pt x="134620" y="271780"/>
                    <a:pt x="443230" y="3810"/>
                    <a:pt x="943610" y="1270"/>
                  </a:cubicBezTo>
                  <a:cubicBezTo>
                    <a:pt x="1236980" y="0"/>
                    <a:pt x="1460500" y="80010"/>
                    <a:pt x="1615440" y="242570"/>
                  </a:cubicBezTo>
                  <a:cubicBezTo>
                    <a:pt x="1769110" y="405130"/>
                    <a:pt x="1846580" y="604520"/>
                    <a:pt x="1847850" y="839470"/>
                  </a:cubicBezTo>
                  <a:cubicBezTo>
                    <a:pt x="1849120" y="1082040"/>
                    <a:pt x="1765300" y="1320800"/>
                    <a:pt x="1597660" y="1553210"/>
                  </a:cubicBezTo>
                  <a:cubicBezTo>
                    <a:pt x="1478280" y="1718310"/>
                    <a:pt x="1285240" y="1903730"/>
                    <a:pt x="1016000" y="2108200"/>
                  </a:cubicBezTo>
                  <a:cubicBezTo>
                    <a:pt x="905510" y="2193290"/>
                    <a:pt x="966470" y="2369820"/>
                    <a:pt x="1104900" y="2369820"/>
                  </a:cubicBezTo>
                  <a:lnTo>
                    <a:pt x="1617979" y="2367280"/>
                  </a:lnTo>
                  <a:cubicBezTo>
                    <a:pt x="1766570" y="2366010"/>
                    <a:pt x="1884679" y="2493010"/>
                    <a:pt x="1873250" y="2641600"/>
                  </a:cubicBezTo>
                  <a:lnTo>
                    <a:pt x="1861820" y="2797810"/>
                  </a:lnTo>
                  <a:cubicBezTo>
                    <a:pt x="1855470" y="2874010"/>
                    <a:pt x="1793240" y="2932430"/>
                    <a:pt x="1717040" y="2932430"/>
                  </a:cubicBezTo>
                  <a:lnTo>
                    <a:pt x="147320" y="2938780"/>
                  </a:lnTo>
                  <a:cubicBezTo>
                    <a:pt x="67310" y="2938780"/>
                    <a:pt x="1270" y="2874010"/>
                    <a:pt x="1270" y="2794000"/>
                  </a:cubicBezTo>
                  <a:lnTo>
                    <a:pt x="0" y="2440940"/>
                  </a:lnTo>
                  <a:cubicBezTo>
                    <a:pt x="0" y="2399030"/>
                    <a:pt x="17780" y="2358390"/>
                    <a:pt x="49530" y="2330450"/>
                  </a:cubicBezTo>
                  <a:cubicBezTo>
                    <a:pt x="547370" y="1897380"/>
                    <a:pt x="859790" y="1590040"/>
                    <a:pt x="985520" y="1408430"/>
                  </a:cubicBezTo>
                  <a:cubicBezTo>
                    <a:pt x="1116330" y="1220470"/>
                    <a:pt x="1181100" y="1042670"/>
                    <a:pt x="1179830" y="875030"/>
                  </a:cubicBezTo>
                  <a:cubicBezTo>
                    <a:pt x="1178560" y="635000"/>
                    <a:pt x="1087120" y="515620"/>
                    <a:pt x="906780" y="516890"/>
                  </a:cubicBezTo>
                  <a:cubicBezTo>
                    <a:pt x="797560" y="516890"/>
                    <a:pt x="718820" y="565150"/>
                    <a:pt x="669290" y="660400"/>
                  </a:cubicBezTo>
                  <a:cubicBezTo>
                    <a:pt x="635000" y="726440"/>
                    <a:pt x="608330" y="811530"/>
                    <a:pt x="590550" y="916940"/>
                  </a:cubicBezTo>
                  <a:cubicBezTo>
                    <a:pt x="575310" y="996950"/>
                    <a:pt x="497840" y="1050290"/>
                    <a:pt x="417830" y="103505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00" name="组合 299"/>
          <p:cNvGrpSpPr>
            <a:grpSpLocks noChangeAspect="1"/>
          </p:cNvGrpSpPr>
          <p:nvPr>
            <p:custDataLst>
              <p:tags r:id="rId16"/>
            </p:custDataLst>
          </p:nvPr>
        </p:nvGrpSpPr>
        <p:grpSpPr>
          <a:xfrm>
            <a:off x="3916045" y="5578475"/>
            <a:ext cx="591820" cy="591185"/>
            <a:chOff x="5154313" y="1281817"/>
            <a:chExt cx="1905000" cy="1902179"/>
          </a:xfrm>
        </p:grpSpPr>
        <p:sp>
          <p:nvSpPr>
            <p:cNvPr id="18" name="任意多边形: 形状 14"/>
            <p:cNvSpPr/>
            <p:nvPr>
              <p:custDataLst>
                <p:tags r:id="rId17"/>
              </p:custDataLst>
            </p:nvPr>
          </p:nvSpPr>
          <p:spPr>
            <a:xfrm>
              <a:off x="5154313" y="1398411"/>
              <a:ext cx="1905000" cy="1650185"/>
            </a:xfrm>
            <a:custGeom>
              <a:avLst/>
              <a:gdLst>
                <a:gd name="connsiteX0" fmla="*/ 3859530 w 5146040"/>
                <a:gd name="connsiteY0" fmla="*/ 0 h 4457700"/>
                <a:gd name="connsiteX1" fmla="*/ 1286510 w 5146040"/>
                <a:gd name="connsiteY1" fmla="*/ 0 h 4457700"/>
                <a:gd name="connsiteX2" fmla="*/ 0 w 5146040"/>
                <a:gd name="connsiteY2" fmla="*/ 2228850 h 4457700"/>
                <a:gd name="connsiteX3" fmla="*/ 1286510 w 5146040"/>
                <a:gd name="connsiteY3" fmla="*/ 4457700 h 4457700"/>
                <a:gd name="connsiteX4" fmla="*/ 3859530 w 5146040"/>
                <a:gd name="connsiteY4" fmla="*/ 4457700 h 4457700"/>
                <a:gd name="connsiteX5" fmla="*/ 5146040 w 5146040"/>
                <a:gd name="connsiteY5" fmla="*/ 2228850 h 4457700"/>
                <a:gd name="connsiteX6" fmla="*/ 3859530 w 5146040"/>
                <a:gd name="connsiteY6" fmla="*/ 0 h 445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46040" h="4457700">
                  <a:moveTo>
                    <a:pt x="3859530" y="0"/>
                  </a:moveTo>
                  <a:lnTo>
                    <a:pt x="1286510" y="0"/>
                  </a:lnTo>
                  <a:lnTo>
                    <a:pt x="0" y="2228850"/>
                  </a:lnTo>
                  <a:lnTo>
                    <a:pt x="1286510" y="4457700"/>
                  </a:lnTo>
                  <a:lnTo>
                    <a:pt x="3859530" y="4457700"/>
                  </a:lnTo>
                  <a:lnTo>
                    <a:pt x="5146040" y="2228850"/>
                  </a:lnTo>
                  <a:lnTo>
                    <a:pt x="3859530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任意多边形: 形状 15"/>
            <p:cNvSpPr/>
            <p:nvPr>
              <p:custDataLst>
                <p:tags r:id="rId18"/>
              </p:custDataLst>
            </p:nvPr>
          </p:nvSpPr>
          <p:spPr>
            <a:xfrm>
              <a:off x="5165126" y="1318018"/>
              <a:ext cx="1864568" cy="1810972"/>
            </a:xfrm>
            <a:custGeom>
              <a:avLst/>
              <a:gdLst>
                <a:gd name="connsiteX0" fmla="*/ 5036820 w 5036820"/>
                <a:gd name="connsiteY0" fmla="*/ 1916430 h 4892040"/>
                <a:gd name="connsiteX1" fmla="*/ 3319780 w 5036820"/>
                <a:gd name="connsiteY1" fmla="*/ 0 h 4892040"/>
                <a:gd name="connsiteX2" fmla="*/ 800100 w 5036820"/>
                <a:gd name="connsiteY2" fmla="*/ 529590 h 4892040"/>
                <a:gd name="connsiteX3" fmla="*/ 0 w 5036820"/>
                <a:gd name="connsiteY3" fmla="*/ 2975610 h 4892040"/>
                <a:gd name="connsiteX4" fmla="*/ 1717040 w 5036820"/>
                <a:gd name="connsiteY4" fmla="*/ 4892040 h 4892040"/>
                <a:gd name="connsiteX5" fmla="*/ 4236720 w 5036820"/>
                <a:gd name="connsiteY5" fmla="*/ 4362450 h 4892040"/>
                <a:gd name="connsiteX6" fmla="*/ 5036820 w 5036820"/>
                <a:gd name="connsiteY6" fmla="*/ 1916430 h 4892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36820" h="4892040">
                  <a:moveTo>
                    <a:pt x="5036820" y="1916430"/>
                  </a:moveTo>
                  <a:lnTo>
                    <a:pt x="3319780" y="0"/>
                  </a:lnTo>
                  <a:lnTo>
                    <a:pt x="800100" y="529590"/>
                  </a:lnTo>
                  <a:lnTo>
                    <a:pt x="0" y="2975610"/>
                  </a:lnTo>
                  <a:lnTo>
                    <a:pt x="1717040" y="4892040"/>
                  </a:lnTo>
                  <a:lnTo>
                    <a:pt x="4236720" y="4362450"/>
                  </a:lnTo>
                  <a:lnTo>
                    <a:pt x="5036820" y="191643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任意多边形: 形状 16"/>
            <p:cNvSpPr/>
            <p:nvPr>
              <p:custDataLst>
                <p:tags r:id="rId19"/>
              </p:custDataLst>
            </p:nvPr>
          </p:nvSpPr>
          <p:spPr>
            <a:xfrm>
              <a:off x="5237998" y="1281817"/>
              <a:ext cx="1700020" cy="1902179"/>
            </a:xfrm>
            <a:custGeom>
              <a:avLst/>
              <a:gdLst>
                <a:gd name="connsiteX0" fmla="*/ 4451350 w 4592320"/>
                <a:gd name="connsiteY0" fmla="*/ 3976370 h 5138420"/>
                <a:gd name="connsiteX1" fmla="*/ 4592320 w 4592320"/>
                <a:gd name="connsiteY1" fmla="*/ 1405890 h 5138420"/>
                <a:gd name="connsiteX2" fmla="*/ 2437130 w 4592320"/>
                <a:gd name="connsiteY2" fmla="*/ 0 h 5138420"/>
                <a:gd name="connsiteX3" fmla="*/ 140970 w 4592320"/>
                <a:gd name="connsiteY3" fmla="*/ 1162050 h 5138420"/>
                <a:gd name="connsiteX4" fmla="*/ 0 w 4592320"/>
                <a:gd name="connsiteY4" fmla="*/ 3732530 h 5138420"/>
                <a:gd name="connsiteX5" fmla="*/ 2155190 w 4592320"/>
                <a:gd name="connsiteY5" fmla="*/ 5138420 h 5138420"/>
                <a:gd name="connsiteX6" fmla="*/ 4451350 w 4592320"/>
                <a:gd name="connsiteY6" fmla="*/ 3976370 h 513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2320" h="5138420">
                  <a:moveTo>
                    <a:pt x="4451350" y="3976370"/>
                  </a:moveTo>
                  <a:lnTo>
                    <a:pt x="4592320" y="1405890"/>
                  </a:lnTo>
                  <a:lnTo>
                    <a:pt x="2437130" y="0"/>
                  </a:lnTo>
                  <a:lnTo>
                    <a:pt x="140970" y="1162050"/>
                  </a:lnTo>
                  <a:lnTo>
                    <a:pt x="0" y="3732530"/>
                  </a:lnTo>
                  <a:lnTo>
                    <a:pt x="2155190" y="5138420"/>
                  </a:lnTo>
                  <a:lnTo>
                    <a:pt x="4451350" y="3976370"/>
                  </a:lnTo>
                </a:path>
              </a:pathLst>
            </a:custGeom>
            <a:solidFill>
              <a:schemeClr val="accent1"/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" name="任意多边形: 形状 18"/>
            <p:cNvSpPr/>
            <p:nvPr>
              <p:custDataLst>
                <p:tags r:id="rId20"/>
              </p:custDataLst>
            </p:nvPr>
          </p:nvSpPr>
          <p:spPr>
            <a:xfrm>
              <a:off x="5755620" y="1642413"/>
              <a:ext cx="722133" cy="1121750"/>
            </a:xfrm>
            <a:custGeom>
              <a:avLst/>
              <a:gdLst/>
              <a:ahLst/>
              <a:cxnLst/>
              <a:rect l="0" t="0" r="0" b="0"/>
              <a:pathLst>
                <a:path w="1950721" h="3030221">
                  <a:moveTo>
                    <a:pt x="455930" y="835660"/>
                  </a:moveTo>
                  <a:lnTo>
                    <a:pt x="256540" y="798830"/>
                  </a:lnTo>
                  <a:cubicBezTo>
                    <a:pt x="144780" y="778510"/>
                    <a:pt x="80010" y="657860"/>
                    <a:pt x="127000" y="553720"/>
                  </a:cubicBezTo>
                  <a:cubicBezTo>
                    <a:pt x="294640" y="187960"/>
                    <a:pt x="591820" y="3810"/>
                    <a:pt x="1014730" y="1270"/>
                  </a:cubicBezTo>
                  <a:cubicBezTo>
                    <a:pt x="1287780" y="0"/>
                    <a:pt x="1499870" y="69850"/>
                    <a:pt x="1653540" y="209550"/>
                  </a:cubicBezTo>
                  <a:cubicBezTo>
                    <a:pt x="1807210" y="350520"/>
                    <a:pt x="1884680" y="541020"/>
                    <a:pt x="1885950" y="783590"/>
                  </a:cubicBezTo>
                  <a:cubicBezTo>
                    <a:pt x="1887220" y="994410"/>
                    <a:pt x="1819910" y="1163320"/>
                    <a:pt x="1685290" y="1290320"/>
                  </a:cubicBezTo>
                  <a:cubicBezTo>
                    <a:pt x="1605280" y="1365250"/>
                    <a:pt x="1607820" y="1494790"/>
                    <a:pt x="1695450" y="1560830"/>
                  </a:cubicBezTo>
                  <a:cubicBezTo>
                    <a:pt x="1864360" y="1686560"/>
                    <a:pt x="1948180" y="1879600"/>
                    <a:pt x="1949450" y="2137410"/>
                  </a:cubicBezTo>
                  <a:cubicBezTo>
                    <a:pt x="1950720" y="2426970"/>
                    <a:pt x="1861820" y="2647950"/>
                    <a:pt x="1681480" y="2799080"/>
                  </a:cubicBezTo>
                  <a:cubicBezTo>
                    <a:pt x="1501140" y="2950210"/>
                    <a:pt x="1271270" y="3027680"/>
                    <a:pt x="991870" y="3028950"/>
                  </a:cubicBezTo>
                  <a:cubicBezTo>
                    <a:pt x="740410" y="3030220"/>
                    <a:pt x="521970" y="2965450"/>
                    <a:pt x="336550" y="2834640"/>
                  </a:cubicBezTo>
                  <a:cubicBezTo>
                    <a:pt x="190500" y="2731770"/>
                    <a:pt x="88900" y="2573020"/>
                    <a:pt x="27940" y="2357120"/>
                  </a:cubicBezTo>
                  <a:cubicBezTo>
                    <a:pt x="0" y="2255520"/>
                    <a:pt x="64770" y="2152650"/>
                    <a:pt x="167640" y="2134870"/>
                  </a:cubicBezTo>
                  <a:lnTo>
                    <a:pt x="387350" y="2096770"/>
                  </a:lnTo>
                  <a:cubicBezTo>
                    <a:pt x="474980" y="2081530"/>
                    <a:pt x="561340" y="2134870"/>
                    <a:pt x="585470" y="2219961"/>
                  </a:cubicBezTo>
                  <a:cubicBezTo>
                    <a:pt x="640080" y="2410461"/>
                    <a:pt x="759460" y="2505711"/>
                    <a:pt x="942340" y="2504440"/>
                  </a:cubicBezTo>
                  <a:cubicBezTo>
                    <a:pt x="1046480" y="2504440"/>
                    <a:pt x="1130300" y="2468881"/>
                    <a:pt x="1191260" y="2397761"/>
                  </a:cubicBezTo>
                  <a:cubicBezTo>
                    <a:pt x="1252220" y="2326640"/>
                    <a:pt x="1282700" y="2226311"/>
                    <a:pt x="1282700" y="2095501"/>
                  </a:cubicBezTo>
                  <a:cubicBezTo>
                    <a:pt x="1281430" y="1828801"/>
                    <a:pt x="1130300" y="1695451"/>
                    <a:pt x="829310" y="1697991"/>
                  </a:cubicBezTo>
                  <a:lnTo>
                    <a:pt x="829310" y="1697991"/>
                  </a:lnTo>
                  <a:cubicBezTo>
                    <a:pt x="731520" y="1699261"/>
                    <a:pt x="650240" y="1620521"/>
                    <a:pt x="650240" y="1522731"/>
                  </a:cubicBezTo>
                  <a:lnTo>
                    <a:pt x="650240" y="1402081"/>
                  </a:lnTo>
                  <a:cubicBezTo>
                    <a:pt x="650240" y="1304291"/>
                    <a:pt x="728980" y="1225551"/>
                    <a:pt x="825500" y="1224281"/>
                  </a:cubicBezTo>
                  <a:lnTo>
                    <a:pt x="828040" y="1224281"/>
                  </a:lnTo>
                  <a:cubicBezTo>
                    <a:pt x="924560" y="1224281"/>
                    <a:pt x="999490" y="1214121"/>
                    <a:pt x="1054100" y="1196341"/>
                  </a:cubicBezTo>
                  <a:cubicBezTo>
                    <a:pt x="1108710" y="1178561"/>
                    <a:pt x="1154430" y="1140461"/>
                    <a:pt x="1189990" y="1082041"/>
                  </a:cubicBezTo>
                  <a:cubicBezTo>
                    <a:pt x="1226820" y="1024891"/>
                    <a:pt x="1244600" y="948691"/>
                    <a:pt x="1243331" y="855981"/>
                  </a:cubicBezTo>
                  <a:cubicBezTo>
                    <a:pt x="1242060" y="618491"/>
                    <a:pt x="1143001" y="499111"/>
                    <a:pt x="946151" y="500381"/>
                  </a:cubicBezTo>
                  <a:cubicBezTo>
                    <a:pt x="810261" y="501651"/>
                    <a:pt x="711201" y="576581"/>
                    <a:pt x="650241" y="725171"/>
                  </a:cubicBezTo>
                  <a:cubicBezTo>
                    <a:pt x="619760" y="805180"/>
                    <a:pt x="539750" y="850900"/>
                    <a:pt x="455930" y="835660"/>
                  </a:cubicBezTo>
                  <a:close/>
                </a:path>
              </a:pathLst>
            </a:custGeom>
            <a:solidFill>
              <a:srgbClr val="F9F9F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3" name="文本框 22"/>
          <p:cNvSpPr txBox="1"/>
          <p:nvPr>
            <p:custDataLst>
              <p:tags r:id="rId21"/>
            </p:custDataLst>
          </p:nvPr>
        </p:nvSpPr>
        <p:spPr>
          <a:xfrm>
            <a:off x="4568825" y="1903095"/>
            <a:ext cx="6936740" cy="4211320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成员没有开发微信小程序的经验，需要从头开始学习使用微信小程序开发者工具</a:t>
            </a:r>
            <a:endParaRPr lang="zh-CN" altLang="en-US" sz="2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endParaRPr lang="zh-CN" altLang="en-US" sz="2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对于javascript语言并不精通，需要在学习时深入</a:t>
            </a:r>
            <a:endParaRPr lang="zh-CN" altLang="en-US" sz="2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endParaRPr lang="zh-CN" altLang="en-US" sz="2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没有美术设计功底，界面ui需要参考现有程序。</a:t>
            </a:r>
            <a:endParaRPr lang="zh-CN" altLang="en-US" sz="2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2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5b6dc48f77754e928a75091119a29910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1294c523393845129c0857e1c9f2bc97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abc9cbde22b941f8b4685b1e7c74af00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62e60718a674d9e8886d0fa808110f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a94a6ea8644420584c6d362812d0fbc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1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60b699187624431d98543405202ce7b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116.xml><?xml version="1.0" encoding="utf-8"?>
<p:tagLst xmlns:p="http://schemas.openxmlformats.org/presentationml/2006/main">
  <p:tag name="KSO_WM_SLIDE_BACKGROUND_TYPE" val="general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SLIDE_BACKGROUND_TYPE" val="general"/>
</p:tagLst>
</file>

<file path=ppt/tags/tag119.xml><?xml version="1.0" encoding="utf-8"?>
<p:tagLst xmlns:p="http://schemas.openxmlformats.org/presentationml/2006/main">
  <p:tag name="KSO_WM_SLIDE_BACKGROUND_TYPE" val="general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37d3a7340594c14abcc2606d13f3f7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a048e328e4d4fc181c1ebc10c126fb5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4bd718ffde184ed8afbc47b4c9f381c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26727fba55447fb2acf99df3850d3d"/>
  <p:tag name="KSO_WM_SLIDE_BACKGROUND_TYPE" val="frame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a69b9ba8f0a4fefa9015df4d3c2635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8d6e44ef836482b9db9fa842846d2e2"/>
  <p:tag name="KSO_WM_SLIDE_BACKGROUND_TYPE" val="frame"/>
</p:tagLst>
</file>

<file path=ppt/tags/tag123.xml><?xml version="1.0" encoding="utf-8"?>
<p:tagLst xmlns:p="http://schemas.openxmlformats.org/presentationml/2006/main">
  <p:tag name="KSO_WM_SLIDE_BACKGROUND_TYPE" val="frame"/>
</p:tagLst>
</file>

<file path=ppt/tags/tag124.xml><?xml version="1.0" encoding="utf-8"?>
<p:tagLst xmlns:p="http://schemas.openxmlformats.org/presentationml/2006/main">
  <p:tag name="KSO_WM_SLIDE_BACKGROUND_TYPE" val="frame"/>
</p:tagLst>
</file>

<file path=ppt/tags/tag125.xml><?xml version="1.0" encoding="utf-8"?>
<p:tagLst xmlns:p="http://schemas.openxmlformats.org/presentationml/2006/main">
  <p:tag name="KSO_WM_SLIDE_BACKGROUND_TYPE" val="frame"/>
</p:tagLst>
</file>

<file path=ppt/tags/tag126.xml><?xml version="1.0" encoding="utf-8"?>
<p:tagLst xmlns:p="http://schemas.openxmlformats.org/presentationml/2006/main">
  <p:tag name="KSO_WM_SLIDE_BACKGROUND_TYPE" val="frame"/>
</p:tagLst>
</file>

<file path=ppt/tags/tag127.xml><?xml version="1.0" encoding="utf-8"?>
<p:tagLst xmlns:p="http://schemas.openxmlformats.org/presentationml/2006/main">
  <p:tag name="KSO_WM_SLIDE_BACKGROUND_TYPE" val="frame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131.xml><?xml version="1.0" encoding="utf-8"?>
<p:tagLst xmlns:p="http://schemas.openxmlformats.org/presentationml/2006/main">
  <p:tag name="KSO_WM_SLIDE_BACKGROUND_TYPE" val="leftRight"/>
</p:tagLst>
</file>

<file path=ppt/tags/tag132.xml><?xml version="1.0" encoding="utf-8"?>
<p:tagLst xmlns:p="http://schemas.openxmlformats.org/presentationml/2006/main">
  <p:tag name="KSO_WM_SLIDE_BACKGROUND_TYPE" val="leftRight"/>
</p:tagLst>
</file>

<file path=ppt/tags/tag133.xml><?xml version="1.0" encoding="utf-8"?>
<p:tagLst xmlns:p="http://schemas.openxmlformats.org/presentationml/2006/main">
  <p:tag name="KSO_WM_SLIDE_BACKGROUND_TYPE" val="leftRight"/>
</p:tagLst>
</file>

<file path=ppt/tags/tag134.xml><?xml version="1.0" encoding="utf-8"?>
<p:tagLst xmlns:p="http://schemas.openxmlformats.org/presentationml/2006/main">
  <p:tag name="KSO_WM_SLIDE_BACKGROUND_TYPE" val="leftRight"/>
</p:tagLst>
</file>

<file path=ppt/tags/tag135.xml><?xml version="1.0" encoding="utf-8"?>
<p:tagLst xmlns:p="http://schemas.openxmlformats.org/presentationml/2006/main">
  <p:tag name="KSO_WM_SLIDE_BACKGROUND_TYPE" val="leftRight"/>
</p:tagLst>
</file>

<file path=ppt/tags/tag136.xml><?xml version="1.0" encoding="utf-8"?>
<p:tagLst xmlns:p="http://schemas.openxmlformats.org/presentationml/2006/main">
  <p:tag name="KSO_WM_SLIDE_BACKGROUND_TYPE" val="leftRight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c11ec317bfe1447e96c4d62b6d96b40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e9cc47d1089412db54fd01ca73a4a02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4e0622cfc304f40aafcef1a53d88d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349e174046402997fe5de4b309f1b0"/>
  <p:tag name="KSO_WM_SLIDE_BACKGROUND_TYPE" val="topBottom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68bfd0e8c6d42238e565b3e1a78cb2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897173700ac4f15bd4354e957b0a1eb"/>
  <p:tag name="KSO_WM_SLIDE_BACKGROUND_TYPE" val="topBottom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40.xml><?xml version="1.0" encoding="utf-8"?>
<p:tagLst xmlns:p="http://schemas.openxmlformats.org/presentationml/2006/main">
  <p:tag name="KSO_WM_SLIDE_BACKGROUND_TYPE" val="topBottom"/>
</p:tagLst>
</file>

<file path=ppt/tags/tag141.xml><?xml version="1.0" encoding="utf-8"?>
<p:tagLst xmlns:p="http://schemas.openxmlformats.org/presentationml/2006/main">
  <p:tag name="KSO_WM_SLIDE_BACKGROUND_TYPE" val="topBottom"/>
</p:tagLst>
</file>

<file path=ppt/tags/tag142.xml><?xml version="1.0" encoding="utf-8"?>
<p:tagLst xmlns:p="http://schemas.openxmlformats.org/presentationml/2006/main">
  <p:tag name="KSO_WM_SLIDE_BACKGROUND_TYPE" val="topBottom"/>
</p:tagLst>
</file>

<file path=ppt/tags/tag143.xml><?xml version="1.0" encoding="utf-8"?>
<p:tagLst xmlns:p="http://schemas.openxmlformats.org/presentationml/2006/main">
  <p:tag name="KSO_WM_SLIDE_BACKGROUND_TYPE" val="topBottom"/>
</p:tagLst>
</file>

<file path=ppt/tags/tag144.xml><?xml version="1.0" encoding="utf-8"?>
<p:tagLst xmlns:p="http://schemas.openxmlformats.org/presentationml/2006/main">
  <p:tag name="KSO_WM_SLIDE_BACKGROUND_TYPE" val="topBottom"/>
</p:tagLst>
</file>

<file path=ppt/tags/tag145.xml><?xml version="1.0" encoding="utf-8"?>
<p:tagLst xmlns:p="http://schemas.openxmlformats.org/presentationml/2006/main">
  <p:tag name="KSO_WM_SLIDE_BACKGROUND_TYPE" val="topBottom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5e659b378674c2a9537c123e4fd4ba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1ca0fdbde8241e58a5cc8202363d9a6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5bca18bbde4147998616e2f3b6e5dab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ba65d2fd264ba1a2e2d8fd6bdb6964"/>
  <p:tag name="KSO_WM_SLIDE_BACKGROUND_TYPE" val="bottomTop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98d6e826e9541208a9291269488cd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80a6aa694c942d2b2effc3d9087ca56"/>
  <p:tag name="KSO_WM_SLIDE_BACKGROUND_TYPE" val="bottomTop"/>
</p:tagLst>
</file>

<file path=ppt/tags/tag149.xml><?xml version="1.0" encoding="utf-8"?>
<p:tagLst xmlns:p="http://schemas.openxmlformats.org/presentationml/2006/main">
  <p:tag name="KSO_WM_SLIDE_BACKGROUND_TYPE" val="bottomTop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1294c523393845129c0857e1c9f2bc97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abc9cbde22b941f8b4685b1e7c74af00"/>
</p:tagLst>
</file>

<file path=ppt/tags/tag150.xml><?xml version="1.0" encoding="utf-8"?>
<p:tagLst xmlns:p="http://schemas.openxmlformats.org/presentationml/2006/main">
  <p:tag name="KSO_WM_SLIDE_BACKGROUND_TYPE" val="bottomTop"/>
</p:tagLst>
</file>

<file path=ppt/tags/tag151.xml><?xml version="1.0" encoding="utf-8"?>
<p:tagLst xmlns:p="http://schemas.openxmlformats.org/presentationml/2006/main">
  <p:tag name="KSO_WM_SLIDE_BACKGROUND_TYPE" val="bottomTop"/>
</p:tagLst>
</file>

<file path=ppt/tags/tag152.xml><?xml version="1.0" encoding="utf-8"?>
<p:tagLst xmlns:p="http://schemas.openxmlformats.org/presentationml/2006/main">
  <p:tag name="KSO_WM_SLIDE_BACKGROUND_TYPE" val="bottomTop"/>
</p:tagLst>
</file>

<file path=ppt/tags/tag153.xml><?xml version="1.0" encoding="utf-8"?>
<p:tagLst xmlns:p="http://schemas.openxmlformats.org/presentationml/2006/main">
  <p:tag name="KSO_WM_SLIDE_BACKGROUND_TYPE" val="bottomTop"/>
</p:tagLst>
</file>

<file path=ppt/tags/tag154.xml><?xml version="1.0" encoding="utf-8"?>
<p:tagLst xmlns:p="http://schemas.openxmlformats.org/presentationml/2006/main">
  <p:tag name="KSO_WM_SLIDE_BACKGROUND_TYPE" val="bottomTop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69e6b42c40be45c3aef4b2db98a305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7f6218bbe24aa1ae5b573464ebbef5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abeeb63760746f385c5bce071aa28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fb85214ce2842f1b08226027c5a2255"/>
  <p:tag name="KSO_WM_SLIDE_BACKGROUND_TYPE" val="navigation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3d091934f57148db93308110563eb1e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b7b0cdd56e9481e891c689a77bb0d3e"/>
  <p:tag name="KSO_WM_SLIDE_BACKGROUND_TYPE" val="navigation"/>
</p:tagLst>
</file>

<file path=ppt/tags/tag158.xml><?xml version="1.0" encoding="utf-8"?>
<p:tagLst xmlns:p="http://schemas.openxmlformats.org/presentationml/2006/main">
  <p:tag name="KSO_WM_SLIDE_BACKGROUND_TYPE" val="navigation"/>
</p:tagLst>
</file>

<file path=ppt/tags/tag159.xml><?xml version="1.0" encoding="utf-8"?>
<p:tagLst xmlns:p="http://schemas.openxmlformats.org/presentationml/2006/main">
  <p:tag name="KSO_WM_SLIDE_BACKGROUND_TYPE" val="navigation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62e60718a674d9e8886d0fa808110f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a94a6ea8644420584c6d362812d0fbc"/>
</p:tagLst>
</file>

<file path=ppt/tags/tag160.xml><?xml version="1.0" encoding="utf-8"?>
<p:tagLst xmlns:p="http://schemas.openxmlformats.org/presentationml/2006/main">
  <p:tag name="KSO_WM_SLIDE_BACKGROUND_TYPE" val="navigation"/>
</p:tagLst>
</file>

<file path=ppt/tags/tag161.xml><?xml version="1.0" encoding="utf-8"?>
<p:tagLst xmlns:p="http://schemas.openxmlformats.org/presentationml/2006/main">
  <p:tag name="KSO_WM_SLIDE_BACKGROUND_TYPE" val="navigation"/>
</p:tagLst>
</file>

<file path=ppt/tags/tag162.xml><?xml version="1.0" encoding="utf-8"?>
<p:tagLst xmlns:p="http://schemas.openxmlformats.org/presentationml/2006/main">
  <p:tag name="KSO_WM_SLIDE_BACKGROUND_TYPE" val="navigation"/>
</p:tagLst>
</file>

<file path=ppt/tags/tag163.xml><?xml version="1.0" encoding="utf-8"?>
<p:tagLst xmlns:p="http://schemas.openxmlformats.org/presentationml/2006/main">
  <p:tag name="KSO_WM_SLIDE_BACKGROUND_TYPE" val="navigation"/>
</p:tagLst>
</file>

<file path=ppt/tags/tag164.xml><?xml version="1.0" encoding="utf-8"?>
<p:tagLst xmlns:p="http://schemas.openxmlformats.org/presentationml/2006/main">
  <p:tag name="KSO_WM_SLIDE_BACKGROUND_TYPE" val="navigation"/>
</p:tagLst>
</file>

<file path=ppt/tags/tag165.xml><?xml version="1.0" encoding="utf-8"?>
<p:tagLst xmlns:p="http://schemas.openxmlformats.org/presentationml/2006/main">
  <p:tag name="KSO_WM_SLIDE_BACKGROUND_TYPE" val="navigation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169.xml><?xml version="1.0" encoding="utf-8"?>
<p:tagLst xmlns:p="http://schemas.openxmlformats.org/presentationml/2006/main">
  <p:tag name="KSO_WM_SLIDE_BACKGROUND_TYPE" val="belt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70.xml><?xml version="1.0" encoding="utf-8"?>
<p:tagLst xmlns:p="http://schemas.openxmlformats.org/presentationml/2006/main">
  <p:tag name="KSO_WM_SLIDE_BACKGROUND_TYPE" val="belt"/>
</p:tagLst>
</file>

<file path=ppt/tags/tag171.xml><?xml version="1.0" encoding="utf-8"?>
<p:tagLst xmlns:p="http://schemas.openxmlformats.org/presentationml/2006/main">
  <p:tag name="KSO_WM_SLIDE_BACKGROUND_TYPE" val="belt"/>
</p:tagLst>
</file>

<file path=ppt/tags/tag172.xml><?xml version="1.0" encoding="utf-8"?>
<p:tagLst xmlns:p="http://schemas.openxmlformats.org/presentationml/2006/main">
  <p:tag name="KSO_WM_SLIDE_BACKGROUND_TYPE" val="belt"/>
</p:tagLst>
</file>

<file path=ppt/tags/tag173.xml><?xml version="1.0" encoding="utf-8"?>
<p:tagLst xmlns:p="http://schemas.openxmlformats.org/presentationml/2006/main">
  <p:tag name="KSO_WM_SLIDE_BACKGROUND_TYPE" val="belt"/>
</p:tagLst>
</file>

<file path=ppt/tags/tag174.xml><?xml version="1.0" encoding="utf-8"?>
<p:tagLst xmlns:p="http://schemas.openxmlformats.org/presentationml/2006/main">
  <p:tag name="KSO_WM_TEMPLATE_CATEGORY" val="custom"/>
  <p:tag name="KSO_WM_TEMPLATE_INDEX" val="20214676"/>
</p:tagLst>
</file>

<file path=ppt/tags/tag175.xml><?xml version="1.0" encoding="utf-8"?>
<p:tagLst xmlns:p="http://schemas.openxmlformats.org/presentationml/2006/main">
  <p:tag name="KSO_WM_TEMPLATE_CATEGORY" val="custom"/>
  <p:tag name="KSO_WM_TEMPLATE_INDEX" val="20214676"/>
</p:tagLst>
</file>

<file path=ppt/tags/tag176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1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17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8837833c1b024e24a044ee1e023222e1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7de8666bbdeb436693b06a80766225d3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c8eb1a91346241328914b048010622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aea1f33396f46279c83f3197e757548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547150c339e34a97a10a1886db3e11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60e04e0c302441ebfb97a9bf67e59f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1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5b6dc48f77754e928a75091119a29910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1294c523393845129c0857e1c9f2bc97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abc9cbde22b941f8b4685b1e7c74af00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62e60718a674d9e8886d0fa808110f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a94a6ea8644420584c6d362812d0fbc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60b699187624431d98543405202ce7b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01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204.xml><?xml version="1.0" encoding="utf-8"?>
<p:tagLst xmlns:p="http://schemas.openxmlformats.org/presentationml/2006/main">
  <p:tag name="KSO_WM_SLIDE_BACKGROUND_TYPE" val="general"/>
</p:tagLst>
</file>

<file path=ppt/tags/tag205.xml><?xml version="1.0" encoding="utf-8"?>
<p:tagLst xmlns:p="http://schemas.openxmlformats.org/presentationml/2006/main">
  <p:tag name="KSO_WM_SLIDE_BACKGROUND_TYPE" val="general"/>
</p:tagLst>
</file>

<file path=ppt/tags/tag206.xml><?xml version="1.0" encoding="utf-8"?>
<p:tagLst xmlns:p="http://schemas.openxmlformats.org/presentationml/2006/main">
  <p:tag name="KSO_WM_SLIDE_BACKGROUND_TYPE" val="general"/>
</p:tagLst>
</file>

<file path=ppt/tags/tag207.xml><?xml version="1.0" encoding="utf-8"?>
<p:tagLst xmlns:p="http://schemas.openxmlformats.org/presentationml/2006/main">
  <p:tag name="KSO_WM_SLIDE_BACKGROUND_TYPE" val="general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37d3a7340594c14abcc2606d13f3f7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a048e328e4d4fc181c1ebc10c126fb5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4bd718ffde184ed8afbc47b4c9f381c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26727fba55447fb2acf99df3850d3d"/>
  <p:tag name="KSO_WM_SLIDE_BACKGROUND_TYPE" val="frame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a69b9ba8f0a4fefa9015df4d3c2635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8d6e44ef836482b9db9fa842846d2e2"/>
  <p:tag name="KSO_WM_SLIDE_BACKGROUND_TYPE" val="frame"/>
</p:tagLst>
</file>

<file path=ppt/tags/tag211.xml><?xml version="1.0" encoding="utf-8"?>
<p:tagLst xmlns:p="http://schemas.openxmlformats.org/presentationml/2006/main">
  <p:tag name="KSO_WM_SLIDE_BACKGROUND_TYPE" val="frame"/>
</p:tagLst>
</file>

<file path=ppt/tags/tag212.xml><?xml version="1.0" encoding="utf-8"?>
<p:tagLst xmlns:p="http://schemas.openxmlformats.org/presentationml/2006/main">
  <p:tag name="KSO_WM_SLIDE_BACKGROUND_TYPE" val="frame"/>
</p:tagLst>
</file>

<file path=ppt/tags/tag213.xml><?xml version="1.0" encoding="utf-8"?>
<p:tagLst xmlns:p="http://schemas.openxmlformats.org/presentationml/2006/main">
  <p:tag name="KSO_WM_SLIDE_BACKGROUND_TYPE" val="frame"/>
</p:tagLst>
</file>

<file path=ppt/tags/tag214.xml><?xml version="1.0" encoding="utf-8"?>
<p:tagLst xmlns:p="http://schemas.openxmlformats.org/presentationml/2006/main">
  <p:tag name="KSO_WM_SLIDE_BACKGROUND_TYPE" val="frame"/>
</p:tagLst>
</file>

<file path=ppt/tags/tag215.xml><?xml version="1.0" encoding="utf-8"?>
<p:tagLst xmlns:p="http://schemas.openxmlformats.org/presentationml/2006/main">
  <p:tag name="KSO_WM_SLIDE_BACKGROUND_TYPE" val="frame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219.xml><?xml version="1.0" encoding="utf-8"?>
<p:tagLst xmlns:p="http://schemas.openxmlformats.org/presentationml/2006/main">
  <p:tag name="KSO_WM_SLIDE_BACKGROUND_TYPE" val="leftRight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20.xml><?xml version="1.0" encoding="utf-8"?>
<p:tagLst xmlns:p="http://schemas.openxmlformats.org/presentationml/2006/main">
  <p:tag name="KSO_WM_SLIDE_BACKGROUND_TYPE" val="leftRight"/>
</p:tagLst>
</file>

<file path=ppt/tags/tag221.xml><?xml version="1.0" encoding="utf-8"?>
<p:tagLst xmlns:p="http://schemas.openxmlformats.org/presentationml/2006/main">
  <p:tag name="KSO_WM_SLIDE_BACKGROUND_TYPE" val="leftRight"/>
</p:tagLst>
</file>

<file path=ppt/tags/tag222.xml><?xml version="1.0" encoding="utf-8"?>
<p:tagLst xmlns:p="http://schemas.openxmlformats.org/presentationml/2006/main">
  <p:tag name="KSO_WM_SLIDE_BACKGROUND_TYPE" val="leftRight"/>
</p:tagLst>
</file>

<file path=ppt/tags/tag223.xml><?xml version="1.0" encoding="utf-8"?>
<p:tagLst xmlns:p="http://schemas.openxmlformats.org/presentationml/2006/main">
  <p:tag name="KSO_WM_SLIDE_BACKGROUND_TYPE" val="leftRight"/>
</p:tagLst>
</file>

<file path=ppt/tags/tag224.xml><?xml version="1.0" encoding="utf-8"?>
<p:tagLst xmlns:p="http://schemas.openxmlformats.org/presentationml/2006/main">
  <p:tag name="KSO_WM_SLIDE_BACKGROUND_TYPE" val="leftRight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c11ec317bfe1447e96c4d62b6d96b40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e9cc47d1089412db54fd01ca73a4a02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4e0622cfc304f40aafcef1a53d88d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349e174046402997fe5de4b309f1b0"/>
  <p:tag name="KSO_WM_SLIDE_BACKGROUND_TYPE" val="topBottom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68bfd0e8c6d42238e565b3e1a78cb2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897173700ac4f15bd4354e957b0a1eb"/>
  <p:tag name="KSO_WM_SLIDE_BACKGROUND_TYPE" val="topBottom"/>
</p:tagLst>
</file>

<file path=ppt/tags/tag228.xml><?xml version="1.0" encoding="utf-8"?>
<p:tagLst xmlns:p="http://schemas.openxmlformats.org/presentationml/2006/main">
  <p:tag name="KSO_WM_SLIDE_BACKGROUND_TYPE" val="topBottom"/>
</p:tagLst>
</file>

<file path=ppt/tags/tag229.xml><?xml version="1.0" encoding="utf-8"?>
<p:tagLst xmlns:p="http://schemas.openxmlformats.org/presentationml/2006/main">
  <p:tag name="KSO_WM_SLIDE_BACKGROUND_TYPE" val="topBottom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230.xml><?xml version="1.0" encoding="utf-8"?>
<p:tagLst xmlns:p="http://schemas.openxmlformats.org/presentationml/2006/main">
  <p:tag name="KSO_WM_SLIDE_BACKGROUND_TYPE" val="topBottom"/>
</p:tagLst>
</file>

<file path=ppt/tags/tag231.xml><?xml version="1.0" encoding="utf-8"?>
<p:tagLst xmlns:p="http://schemas.openxmlformats.org/presentationml/2006/main">
  <p:tag name="KSO_WM_SLIDE_BACKGROUND_TYPE" val="topBottom"/>
</p:tagLst>
</file>

<file path=ppt/tags/tag232.xml><?xml version="1.0" encoding="utf-8"?>
<p:tagLst xmlns:p="http://schemas.openxmlformats.org/presentationml/2006/main">
  <p:tag name="KSO_WM_SLIDE_BACKGROUND_TYPE" val="topBottom"/>
</p:tagLst>
</file>

<file path=ppt/tags/tag233.xml><?xml version="1.0" encoding="utf-8"?>
<p:tagLst xmlns:p="http://schemas.openxmlformats.org/presentationml/2006/main">
  <p:tag name="KSO_WM_SLIDE_BACKGROUND_TYPE" val="topBottom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5e659b378674c2a9537c123e4fd4ba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1ca0fdbde8241e58a5cc8202363d9a6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5bca18bbde4147998616e2f3b6e5dab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ba65d2fd264ba1a2e2d8fd6bdb6964"/>
  <p:tag name="KSO_WM_SLIDE_BACKGROUND_TYPE" val="bottomTop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98d6e826e9541208a9291269488cd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80a6aa694c942d2b2effc3d9087ca56"/>
  <p:tag name="KSO_WM_SLIDE_BACKGROUND_TYPE" val="bottomTop"/>
</p:tagLst>
</file>

<file path=ppt/tags/tag237.xml><?xml version="1.0" encoding="utf-8"?>
<p:tagLst xmlns:p="http://schemas.openxmlformats.org/presentationml/2006/main">
  <p:tag name="KSO_WM_SLIDE_BACKGROUND_TYPE" val="bottomTop"/>
</p:tagLst>
</file>

<file path=ppt/tags/tag238.xml><?xml version="1.0" encoding="utf-8"?>
<p:tagLst xmlns:p="http://schemas.openxmlformats.org/presentationml/2006/main">
  <p:tag name="KSO_WM_SLIDE_BACKGROUND_TYPE" val="bottomTop"/>
</p:tagLst>
</file>

<file path=ppt/tags/tag239.xml><?xml version="1.0" encoding="utf-8"?>
<p:tagLst xmlns:p="http://schemas.openxmlformats.org/presentationml/2006/main">
  <p:tag name="KSO_WM_SLIDE_BACKGROUND_TYPE" val="bottomTop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60b699187624431d98543405202ce7b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40.xml><?xml version="1.0" encoding="utf-8"?>
<p:tagLst xmlns:p="http://schemas.openxmlformats.org/presentationml/2006/main">
  <p:tag name="KSO_WM_SLIDE_BACKGROUND_TYPE" val="bottomTop"/>
</p:tagLst>
</file>

<file path=ppt/tags/tag241.xml><?xml version="1.0" encoding="utf-8"?>
<p:tagLst xmlns:p="http://schemas.openxmlformats.org/presentationml/2006/main">
  <p:tag name="KSO_WM_SLIDE_BACKGROUND_TYPE" val="bottomTop"/>
</p:tagLst>
</file>

<file path=ppt/tags/tag242.xml><?xml version="1.0" encoding="utf-8"?>
<p:tagLst xmlns:p="http://schemas.openxmlformats.org/presentationml/2006/main">
  <p:tag name="KSO_WM_SLIDE_BACKGROUND_TYPE" val="bottomTop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69e6b42c40be45c3aef4b2db98a305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7f6218bbe24aa1ae5b573464ebbef5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abeeb63760746f385c5bce071aa28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fb85214ce2842f1b08226027c5a2255"/>
  <p:tag name="KSO_WM_SLIDE_BACKGROUND_TYPE" val="navigation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3d091934f57148db93308110563eb1e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b7b0cdd56e9481e891c689a77bb0d3e"/>
  <p:tag name="KSO_WM_SLIDE_BACKGROUND_TYPE" val="navigation"/>
</p:tagLst>
</file>

<file path=ppt/tags/tag246.xml><?xml version="1.0" encoding="utf-8"?>
<p:tagLst xmlns:p="http://schemas.openxmlformats.org/presentationml/2006/main">
  <p:tag name="KSO_WM_SLIDE_BACKGROUND_TYPE" val="navigation"/>
</p:tagLst>
</file>

<file path=ppt/tags/tag247.xml><?xml version="1.0" encoding="utf-8"?>
<p:tagLst xmlns:p="http://schemas.openxmlformats.org/presentationml/2006/main">
  <p:tag name="KSO_WM_SLIDE_BACKGROUND_TYPE" val="navigation"/>
</p:tagLst>
</file>

<file path=ppt/tags/tag248.xml><?xml version="1.0" encoding="utf-8"?>
<p:tagLst xmlns:p="http://schemas.openxmlformats.org/presentationml/2006/main">
  <p:tag name="KSO_WM_SLIDE_BACKGROUND_TYPE" val="navigation"/>
</p:tagLst>
</file>

<file path=ppt/tags/tag249.xml><?xml version="1.0" encoding="utf-8"?>
<p:tagLst xmlns:p="http://schemas.openxmlformats.org/presentationml/2006/main">
  <p:tag name="KSO_WM_SLIDE_BACKGROUND_TYPE" val="navigation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50.xml><?xml version="1.0" encoding="utf-8"?>
<p:tagLst xmlns:p="http://schemas.openxmlformats.org/presentationml/2006/main">
  <p:tag name="KSO_WM_SLIDE_BACKGROUND_TYPE" val="navigation"/>
</p:tagLst>
</file>

<file path=ppt/tags/tag251.xml><?xml version="1.0" encoding="utf-8"?>
<p:tagLst xmlns:p="http://schemas.openxmlformats.org/presentationml/2006/main">
  <p:tag name="KSO_WM_SLIDE_BACKGROUND_TYPE" val="navigation"/>
</p:tagLst>
</file>

<file path=ppt/tags/tag252.xml><?xml version="1.0" encoding="utf-8"?>
<p:tagLst xmlns:p="http://schemas.openxmlformats.org/presentationml/2006/main">
  <p:tag name="KSO_WM_SLIDE_BACKGROUND_TYPE" val="navigation"/>
</p:tagLst>
</file>

<file path=ppt/tags/tag253.xml><?xml version="1.0" encoding="utf-8"?>
<p:tagLst xmlns:p="http://schemas.openxmlformats.org/presentationml/2006/main">
  <p:tag name="KSO_WM_SLIDE_BACKGROUND_TYPE" val="navigation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257.xml><?xml version="1.0" encoding="utf-8"?>
<p:tagLst xmlns:p="http://schemas.openxmlformats.org/presentationml/2006/main">
  <p:tag name="KSO_WM_SLIDE_BACKGROUND_TYPE" val="belt"/>
</p:tagLst>
</file>

<file path=ppt/tags/tag258.xml><?xml version="1.0" encoding="utf-8"?>
<p:tagLst xmlns:p="http://schemas.openxmlformats.org/presentationml/2006/main">
  <p:tag name="KSO_WM_SLIDE_BACKGROUND_TYPE" val="belt"/>
</p:tagLst>
</file>

<file path=ppt/tags/tag259.xml><?xml version="1.0" encoding="utf-8"?>
<p:tagLst xmlns:p="http://schemas.openxmlformats.org/presentationml/2006/main">
  <p:tag name="KSO_WM_SLIDE_BACKGROUND_TYPE" val="belt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260.xml><?xml version="1.0" encoding="utf-8"?>
<p:tagLst xmlns:p="http://schemas.openxmlformats.org/presentationml/2006/main">
  <p:tag name="KSO_WM_SLIDE_BACKGROUND_TYPE" val="belt"/>
</p:tagLst>
</file>

<file path=ppt/tags/tag261.xml><?xml version="1.0" encoding="utf-8"?>
<p:tagLst xmlns:p="http://schemas.openxmlformats.org/presentationml/2006/main">
  <p:tag name="KSO_WM_SLIDE_BACKGROUND_TYPE" val="belt"/>
</p:tagLst>
</file>

<file path=ppt/tags/tag262.xml><?xml version="1.0" encoding="utf-8"?>
<p:tagLst xmlns:p="http://schemas.openxmlformats.org/presentationml/2006/main">
  <p:tag name="KSO_WM_TEMPLATE_CATEGORY" val="custom"/>
  <p:tag name="KSO_WM_TEMPLATE_INDEX" val="20214676"/>
</p:tagLst>
</file>

<file path=ppt/tags/tag263.xml><?xml version="1.0" encoding="utf-8"?>
<p:tagLst xmlns:p="http://schemas.openxmlformats.org/presentationml/2006/main">
  <p:tag name="KSO_WM_TEMPLATE_CATEGORY" val="custom"/>
  <p:tag name="KSO_WM_TEMPLATE_INDEX" val="20214676"/>
</p:tagLst>
</file>

<file path=ppt/tags/tag264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MH_OLD_SHAPE_ID" val="14"/>
  <p:tag name="REFSHAPE" val="239632144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MH_OLD_SHAPE_ID" val="15"/>
  <p:tag name="REFSHAPE" val="239632624"/>
</p:tagLst>
</file>

<file path=ppt/tags/tag267.xml><?xml version="1.0" encoding="utf-8"?>
<p:tagLst xmlns:p="http://schemas.openxmlformats.org/presentationml/2006/main">
  <p:tag name="MH_OLD_SHAPE_ID" val="2"/>
  <p:tag name="REFSHAPE" val="239630704"/>
</p:tagLst>
</file>

<file path=ppt/tags/tag268.xml><?xml version="1.0" encoding="utf-8"?>
<p:tagLst xmlns:p="http://schemas.openxmlformats.org/presentationml/2006/main">
  <p:tag name="MH_OLD_SHAPE_ID" val="3"/>
  <p:tag name="REFSHAPE" val="239632264"/>
</p:tagLst>
</file>

<file path=ppt/tags/tag269.xml><?xml version="1.0" encoding="utf-8"?>
<p:tagLst xmlns:p="http://schemas.openxmlformats.org/presentationml/2006/main">
  <p:tag name="MH_OLD_SHAPE_ID" val="4"/>
  <p:tag name="REFSHAPE" val="23963346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270.xml><?xml version="1.0" encoding="utf-8"?>
<p:tagLst xmlns:p="http://schemas.openxmlformats.org/presentationml/2006/main">
  <p:tag name="MH_OLD_SHAPE_ID" val="5"/>
  <p:tag name="REFSHAPE" val="239630824"/>
</p:tagLst>
</file>

<file path=ppt/tags/tag271.xml><?xml version="1.0" encoding="utf-8"?>
<p:tagLst xmlns:p="http://schemas.openxmlformats.org/presentationml/2006/main">
  <p:tag name="MH_OLD_SHAPE_ID" val="6"/>
  <p:tag name="REFSHAPE" val="239631184"/>
</p:tagLst>
</file>

<file path=ppt/tags/tag272.xml><?xml version="1.0" encoding="utf-8"?>
<p:tagLst xmlns:p="http://schemas.openxmlformats.org/presentationml/2006/main">
  <p:tag name="KSO_WM_TEMPLATE_CATEGORY" val="custom"/>
  <p:tag name="KSO_WM_TEMPLATE_INDEX" val="20214676"/>
</p:tagLst>
</file>

<file path=ppt/tags/tag273.xml><?xml version="1.0" encoding="utf-8"?>
<p:tagLst xmlns:p="http://schemas.openxmlformats.org/presentationml/2006/main">
  <p:tag name="KSO_WM_TEMPLATE_CATEGORY" val="custom"/>
  <p:tag name="KSO_WM_TEMPLATE_INDEX" val="20214676"/>
</p:tagLst>
</file>

<file path=ppt/tags/tag274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275.xml><?xml version="1.0" encoding="utf-8"?>
<p:tagLst xmlns:p="http://schemas.openxmlformats.org/presentationml/2006/main">
  <p:tag name="KSO_WM_UNIT_TYPE" val="j"/>
  <p:tag name="KSO_WM_UNIT_PLACING_PICTURE_USER_VIEWPORT" val="{&quot;height&quot;:2318,&quot;width&quot;:2192}"/>
</p:tagLst>
</file>

<file path=ppt/tags/tag2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</p:tagLst>
</file>

<file path=ppt/tags/tag2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</p:tagLst>
</file>

<file path=ppt/tags/tag278.xml><?xml version="1.0" encoding="utf-8"?>
<p:tagLst xmlns:p="http://schemas.openxmlformats.org/presentationml/2006/main">
  <p:tag name="KSO_WM_CHIP_INFOS" val="{&quot;layout_type&quot;:&quot;formiddle3&quot;,&quot;slide_type&quot;:[&quot;title&quot;],&quot;aspect_ratio&quot;:&quot;16:9&quot;}"/>
  <p:tag name="KSO_WM_CHIP_XID" val="5ebe041a0ac41c4a0a52557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ID" val="custom20214676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380"/>
  <p:tag name="KSO_WM_SLIDE_POSITION" val="130*79"/>
  <p:tag name="KSO_WM_TAG_VERSION" val="1.0"/>
  <p:tag name="KSO_WM_BEAUTIFY_FLAG" val="#wm#"/>
  <p:tag name="KSO_WM_TEMPLATE_CATEGORY" val="custom"/>
  <p:tag name="KSO_WM_TEMPLATE_INDEX" val="20214676"/>
  <p:tag name="KSO_WM_SLIDE_LAYOUT" val="a_b"/>
  <p:tag name="KSO_WM_SLIDE_LAYOUT_CNT" val="1_1"/>
  <p:tag name="KSO_WM_CHIP_GROUPID" val="5ebf6661ddc3daf3fef3f760"/>
  <p:tag name="KSO_WM_SLIDE_LAYOUT_INFO" val="{&quot;id&quot;:&quot;2020-11-02T14:12:29&quot;,&quot;maxSize&quot;:{&quot;size1&quot;:46.85064245153357},&quot;minSize&quot;:{&quot;size1&quot;:28.950642451533568},&quot;normalSize&quot;:{&quot;size1&quot;:46.85064245153357},&quot;subLayout&quot;:[{&quot;id&quot;:&quot;2020-11-02T14:12:29&quot;,&quot;margin&quot;:{&quot;bottom&quot;:0.1611490249633789,&quot;left&quot;:4.589639186859131,&quot;right&quot;:4.582406520843506,&quot;top&quot;:5.708842754364014},&quot;type&quot;:0},{&quot;id&quot;:&quot;2020-11-02T14:12:29&quot;,&quot;margin&quot;:{&quot;bottom&quot;:5.708847999572754,&quot;left&quot;:4.589639186859131,&quot;right&quot;:4.582406520843506,&quot;top&quot;:0.19162870943546295},&quot;type&quot;:0}],&quot;type&quot;:0}"/>
  <p:tag name="KSO_WM_SLIDE_BK_DARK_LIGHT" val="2"/>
  <p:tag name="KSO_WM_SLIDE_BACKGROUND_TYPE" val="general"/>
  <p:tag name="KSO_WM_SLIDE_SUPPORT_FEATURE_TYPE" val="0"/>
  <p:tag name="KSO_WM_TEMPLATE_MASTER_THUMB_INDEX" val="13"/>
  <p:tag name="KSO_WM_TEMPLATE_ASSEMBLE_XID" val="5f9fa3381a3224dfcb387865"/>
  <p:tag name="KSO_WM_TEMPLATE_ASSEMBLE_GROUPID" val="5f9f762ae206d3a5ffe88748"/>
  <p:tag name="KSO_WM_TEMPLATE_THUMBS_INDEX" val="1、2、3、7、14、45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281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16922_1*a*1"/>
  <p:tag name="KSO_WM_TEMPLATE_CATEGORY" val="diagram"/>
  <p:tag name="KSO_WM_TEMPLATE_INDEX" val="20216922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diagram20216922_1*i*2"/>
  <p:tag name="KSO_WM_TEMPLATE_CATEGORY" val="diagram"/>
  <p:tag name="KSO_WM_TEMPLATE_INDEX" val="20216922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83.xml><?xml version="1.0" encoding="utf-8"?>
<p:tagLst xmlns:p="http://schemas.openxmlformats.org/presentationml/2006/main">
  <p:tag name="KSO_WM_UNIT_SUBTYPE" val="a"/>
  <p:tag name="KSO_WM_UNIT_PRESET_TEXT" val="单击此处添加文本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6922_1*l_h_f*1_1_1"/>
  <p:tag name="KSO_WM_TEMPLATE_CATEGORY" val="diagram"/>
  <p:tag name="KSO_WM_TEMPLATE_INDEX" val="20216922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6922_1*l_h_i*1_1_1"/>
  <p:tag name="KSO_WM_TEMPLATE_CATEGORY" val="diagram"/>
  <p:tag name="KSO_WM_TEMPLATE_INDEX" val="20216922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16922_1*l_h_i*1_1_2"/>
  <p:tag name="KSO_WM_TEMPLATE_CATEGORY" val="diagram"/>
  <p:tag name="KSO_WM_TEMPLATE_INDEX" val="20216922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USESOURCEFORMAT_APPLY" val="1"/>
</p:tagLst>
</file>

<file path=ppt/tags/tag286.xml><?xml version="1.0" encoding="utf-8"?>
<p:tagLst xmlns:p="http://schemas.openxmlformats.org/presentationml/2006/main">
  <p:tag name="KSO_WM_UNIT_SUBTYPE" val="a"/>
  <p:tag name="KSO_WM_UNIT_PRESET_TEXT" val="单击此处添加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6922_1*l_h_f*1_2_1"/>
  <p:tag name="KSO_WM_TEMPLATE_CATEGORY" val="diagram"/>
  <p:tag name="KSO_WM_TEMPLATE_INDEX" val="20216922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6922_1*l_h_i*1_2_1"/>
  <p:tag name="KSO_WM_TEMPLATE_CATEGORY" val="diagram"/>
  <p:tag name="KSO_WM_TEMPLATE_INDEX" val="20216922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16922_1*l_h_i*1_2_2"/>
  <p:tag name="KSO_WM_TEMPLATE_CATEGORY" val="diagram"/>
  <p:tag name="KSO_WM_TEMPLATE_INDEX" val="20216922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7"/>
  <p:tag name="KSO_WM_UNIT_LINE_FILL_TYPE" val="2"/>
  <p:tag name="KSO_WM_UNIT_USESOURCEFORMAT_APPLY" val="1"/>
</p:tagLst>
</file>

<file path=ppt/tags/tag289.xml><?xml version="1.0" encoding="utf-8"?>
<p:tagLst xmlns:p="http://schemas.openxmlformats.org/presentationml/2006/main">
  <p:tag name="KSO_WM_UNIT_SUBTYPE" val="a"/>
  <p:tag name="KSO_WM_UNIT_PRESET_TEXT" val="单击此处添加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6922_1*l_h_f*1_3_1"/>
  <p:tag name="KSO_WM_TEMPLATE_CATEGORY" val="diagram"/>
  <p:tag name="KSO_WM_TEMPLATE_INDEX" val="20216922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SLIDE_BACKGROUND_TYPE" val="general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16922_1*l_h_i*1_3_1"/>
  <p:tag name="KSO_WM_TEMPLATE_CATEGORY" val="diagram"/>
  <p:tag name="KSO_WM_TEMPLATE_INDEX" val="20216922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16922_1*l_h_i*1_3_2"/>
  <p:tag name="KSO_WM_TEMPLATE_CATEGORY" val="diagram"/>
  <p:tag name="KSO_WM_TEMPLATE_INDEX" val="20216922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10"/>
  <p:tag name="KSO_WM_UNIT_LINE_FILL_TYPE" val="2"/>
  <p:tag name="KSO_WM_UNIT_USESOURCEFORMAT_APPLY" val="1"/>
</p:tagLst>
</file>

<file path=ppt/tags/tag292.xml><?xml version="1.0" encoding="utf-8"?>
<p:tagLst xmlns:p="http://schemas.openxmlformats.org/presentationml/2006/main">
  <p:tag name="KSO_WM_CHIP_INFOS" val="{&quot;layout_type&quot;:&quot;forleft1&quot;,&quot;slide_type&quot;:[&quot;contents&quot;],&quot;aspect_ratio&quot;:&quot;16:9&quot;}"/>
  <p:tag name="KSO_WM_CHIP_XID" val="5ebe041a0ac41c4a0a525586"/>
  <p:tag name="KSO_WM_CHIP_FILLPROP" val="[[{&quot;fill_id&quot;:&quot;d79d01ab9c5b48b2b2cbf77aa60cbef5&quot;,&quot;fill_align&quot;:&quot;lm&quot;,&quot;text_align&quot;:&quot;lm&quot;,&quot;text_direction&quot;:&quot;horizontal&quot;,&quot;chip_types&quot;:[&quot;catalogtitle&quot;]},{&quot;fill_id&quot;:&quot;a69f4e6202b0487186f701e832e75495&quot;,&quot;fill_align&quot;:&quot;lm&quot;,&quot;text_align&quot;:&quot;lm&quot;,&quot;text_direction&quot;:&quot;horizontal&quot;,&quot;chip_types&quot;:[&quot;diagram&quot;]}],[{&quot;fill_id&quot;:&quot;d79d01ab9c5b48b2b2cbf77aa60cbef5&quot;,&quot;fill_align&quot;:&quot;cm&quot;,&quot;text_align&quot;:&quot;cm&quot;,&quot;text_direction&quot;:&quot;horizontal&quot;,&quot;chip_types&quot;:[&quot;catalogtitle&quot;]},{&quot;fill_id&quot;:&quot;a69f4e6202b0487186f701e832e75495&quot;,&quot;fill_align&quot;:&quot;lm&quot;,&quot;text_align&quot;:&quot;lm&quot;,&quot;text_direction&quot;:&quot;horizontal&quot;,&quot;chip_types&quot;:[&quot;diagram&quot;]}],[{&quot;fill_id&quot;:&quot;d79d01ab9c5b48b2b2cbf77aa60cbef5&quot;,&quot;fill_align&quot;:&quot;cm&quot;,&quot;text_align&quot;:&quot;cm&quot;,&quot;text_direction&quot;:&quot;horizontal&quot;,&quot;chip_types&quot;:[&quot;catalogtitle&quot;]},{&quot;fill_id&quot;:&quot;a69f4e6202b0487186f701e832e75495&quot;,&quot;fill_align&quot;:&quot;cm&quot;,&quot;text_align&quot;:&quot;lm&quot;,&quot;text_direction&quot;:&quot;horizontal&quot;,&quot;chip_types&quot;:[&quot;diagram&quot;]}]]"/>
  <p:tag name="KSO_WM_SLIDE_ID" val="diagram20216922_1"/>
  <p:tag name="KSO_WM_TEMPLATE_SUBCATEGORY" val="0"/>
  <p:tag name="KSO_WM_TEMPLATE_MASTER_TYPE" val="0"/>
  <p:tag name="KSO_WM_TEMPLATE_COLOR_TYPE" val="1"/>
  <p:tag name="KSO_WM_SLIDE_TYPE" val="contents"/>
  <p:tag name="KSO_WM_SLIDE_SUBTYPE" val="diag"/>
  <p:tag name="KSO_WM_SLIDE_ITEM_CNT" val="3"/>
  <p:tag name="KSO_WM_SLIDE_INDEX" val="1"/>
  <p:tag name="KSO_WM_SLIDE_SIZE" val="396*384"/>
  <p:tag name="KSO_WM_SLIDE_POSITION" val="122*36"/>
  <p:tag name="KSO_WM_TAG_VERSION" val="1.0"/>
  <p:tag name="KSO_WM_BEAUTIFY_FLAG" val="#wm#"/>
  <p:tag name="KSO_WM_TEMPLATE_CATEGORY" val="diagram"/>
  <p:tag name="KSO_WM_TEMPLATE_INDEX" val="20216922"/>
  <p:tag name="KSO_WM_SLIDE_LAYOUT" val="a_l"/>
  <p:tag name="KSO_WM_SLIDE_LAYOUT_CNT" val="1_1"/>
  <p:tag name="KSO_WM_SLIDE_RATIO" val="1.777778"/>
  <p:tag name="KSO_WM_CHIP_GROUPID" val="5ebf6661ddc3daf3fef3f760"/>
  <p:tag name="KSO_WM_SLIDE_BK_DARK_LIGHT" val="2"/>
  <p:tag name="KSO_WM_SLIDE_BACKGROUND_TYPE" val="general"/>
  <p:tag name="KSO_WM_DIAGRAM_GROUP_CODE" val="l1-1"/>
  <p:tag name="KSO_WM_SLIDE_DIAGTYPE" val="l"/>
  <p:tag name="KSO_WM_SLIDE_SUPPORT_FEATURE_TYPE" val="0"/>
  <p:tag name="KSO_WM_TEMPLATE_ASSEMBLE_XID" val="5f9fa3381a3224dfcb38791e"/>
  <p:tag name="KSO_WM_TEMPLATE_ASSEMBLE_GROUPID" val="5f9f762ae206d3a5ffe88748"/>
</p:tagLst>
</file>

<file path=ppt/tags/tag2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7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</p:tagLst>
</file>

<file path=ppt/tags/tag294.xml><?xml version="1.0" encoding="utf-8"?>
<p:tagLst xmlns:p="http://schemas.openxmlformats.org/presentationml/2006/main">
  <p:tag name="KSO_WM_BEAUTIFY_FLAG" val="#wm#"/>
  <p:tag name="KSO_WM_TEMPLATE_CATEGORY" val="custom"/>
  <p:tag name="KSO_WM_TEMPLATE_INDEX" val="20214676"/>
  <p:tag name="KSO_WM_CHIP_INFOS" val="{&quot;layout_type&quot;:&quot;forright2&quot;,&quot;slide_type&quot;:[&quot;sectionTitle&quot;],&quot;aspect_ratio&quot;:&quot;16:9&quot;}"/>
  <p:tag name="KSO_WM_CHIP_XID" val="5ebe041a0ac41c4a0a525598"/>
  <p:tag name="KSO_WM_CHIP_FILLPROP" val="[[{&quot;fill_id&quot;:&quot;c8df1a3465854d8b966b02b3af772576&quot;,&quot;fill_align&quot;:&quot;cm&quot;,&quot;text_align&quot;:&quot;lm&quot;,&quot;text_direction&quot;:&quot;horizontal&quot;,&quot;chip_types&quot;:[&quot;text&quot;,&quot;header&quot;]}]]"/>
  <p:tag name="KSO_WM_SLIDE_ID" val="custom20214676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540*400"/>
  <p:tag name="KSO_WM_SLIDE_POSITION" val="380*69"/>
  <p:tag name="KSO_WM_TAG_VERSION" val="1.0"/>
  <p:tag name="KSO_WM_SLIDE_LAYOUT" val="a_b_e"/>
  <p:tag name="KSO_WM_SLIDE_LAYOUT_CNT" val="1_1_1"/>
  <p:tag name="KSO_WM_CHIP_GROUPID" val="5ebf6661ddc3daf3fef3f760"/>
  <p:tag name="KSO_WM_SLIDE_LAYOUT_INFO" val="{&quot;id&quot;:&quot;2020-11-02T14:12:21&quot;,&quot;maxSize&quot;:{&quot;size1&quot;:67.73422761140047},&quot;minSize&quot;:{&quot;size1&quot;:56.63422761140046},&quot;normalSize&quot;:{&quot;size1&quot;:64.13422761140046},&quot;subLayout&quot;:[{&quot;id&quot;:&quot;2020-11-02T14:12:21&quot;,&quot;margin&quot;:{&quot;bottom&quot;:0.12931518256664276,&quot;left&quot;:12.558988571166992,&quot;right&quot;:2.2576775550842285,&quot;top&quot;:2.9930310249328613},&quot;type&quot;:0},{&quot;id&quot;:&quot;2020-11-02T14:12:21&quot;,&quot;margin&quot;:{&quot;bottom&quot;:2.9930362701416016,&quot;left&quot;:12.558988571166992,&quot;right&quot;:2.2576775550842285,&quot;top&quot;:0.17583785951137543},&quot;type&quot;:0}],&quot;type&quot;:0}"/>
  <p:tag name="KSO_WM_SLIDE_BK_DARK_LIGHT" val="2"/>
  <p:tag name="KSO_WM_SLIDE_BACKGROUND_TYPE" val="general"/>
  <p:tag name="KSO_WM_SLIDE_SUPPORT_FEATURE_TYPE" val="0"/>
  <p:tag name="KSO_WM_TEMPLATE_ASSEMBLE_XID" val="5f9fa3381a3224dfcb38784b"/>
  <p:tag name="KSO_WM_TEMPLATE_ASSEMBLE_GROUPID" val="5f9f762ae206d3a5ffe88748"/>
</p:tagLst>
</file>

<file path=ppt/tags/tag295.xml><?xml version="1.0" encoding="utf-8"?>
<p:tagLst xmlns:p="http://schemas.openxmlformats.org/presentationml/2006/main">
  <p:tag name="KSO_WM_UNIT_TEXTBOXSTYLE_GUID" val="{c015da94-e729-464c-aff4-a35a44b4db41}"/>
</p:tagLst>
</file>

<file path=ppt/tags/tag296.xml><?xml version="1.0" encoding="utf-8"?>
<p:tagLst xmlns:p="http://schemas.openxmlformats.org/presentationml/2006/main">
  <p:tag name="KSO_WM_UNIT_TEXTBOXSTYLE_SHAPETYPE" val="1"/>
  <p:tag name="KSO_WM_UNIT_TEXTBOXSTYLE_ADJUSTLEFT" val="0_-6.400002"/>
  <p:tag name="KSO_WM_UNIT_TEXTBOXSTYLE_ADJUSTTOP" val="0_-2.2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4_6*i*1"/>
  <p:tag name="KSO_WM_TEMPLATE_CATEGORY" val="mixed"/>
  <p:tag name="KSO_WM_TEMPLATE_INDEX" val="20201884"/>
  <p:tag name="KSO_WM_UNIT_LAYERLEVEL" val="1"/>
  <p:tag name="KSO_WM_TAG_VERSION" val="1.0"/>
  <p:tag name="KSO_WM_BEAUTIFY_FLAG" val="#wm#"/>
  <p:tag name="KSO_WM_UNIT_TEXTBOXSTYLE_GUID" val="{c015da94-e729-464c-aff4-a35a44b4db41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7.xml><?xml version="1.0" encoding="utf-8"?>
<p:tagLst xmlns:p="http://schemas.openxmlformats.org/presentationml/2006/main">
  <p:tag name="KSO_WM_UNIT_TEXTBOXSTYLE_SHAPETYPE" val="1"/>
  <p:tag name="KSO_WM_UNIT_TEXTBOXSTYLE_ADJUSTLEFT" val="0_-12.65"/>
  <p:tag name="KSO_WM_UNIT_TEXTBOXSTYLE_ADJUSTTOP" val="0_-10.1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4_6*i*2"/>
  <p:tag name="KSO_WM_TEMPLATE_CATEGORY" val="mixed"/>
  <p:tag name="KSO_WM_TEMPLATE_INDEX" val="20201884"/>
  <p:tag name="KSO_WM_UNIT_LAYERLEVEL" val="1"/>
  <p:tag name="KSO_WM_TAG_VERSION" val="1.0"/>
  <p:tag name="KSO_WM_BEAUTIFY_FLAG" val="#wm#"/>
  <p:tag name="KSO_WM_UNIT_TEXTBOXSTYLE_GUID" val="{c015da94-e729-464c-aff4-a35a44b4db41}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98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4_6*a*1"/>
  <p:tag name="KSO_WM_TEMPLATE_CATEGORY" val="mixed"/>
  <p:tag name="KSO_WM_TEMPLATE_INDEX" val="20201884"/>
  <p:tag name="KSO_WM_UNIT_LAYERLEVEL" val="1"/>
  <p:tag name="KSO_WM_TAG_VERSION" val="1.0"/>
  <p:tag name="KSO_WM_BEAUTIFY_FLAG" val="#wm#"/>
  <p:tag name="KSO_WM_UNIT_TEXTBOXSTYLE_GUID" val="{c015da94-e729-464c-aff4-a35a44b4db41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299.xml><?xml version="1.0" encoding="utf-8"?>
<p:tagLst xmlns:p="http://schemas.openxmlformats.org/presentationml/2006/main">
  <p:tag name="KSO_WM_UNIT_PLACING_PICTURE_USER_VIEWPORT" val="{&quot;height&quot;:7838,&quot;width&quot;:11201}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00.xml><?xml version="1.0" encoding="utf-8"?>
<p:tagLst xmlns:p="http://schemas.openxmlformats.org/presentationml/2006/main">
  <p:tag name="KSO_WM_BEAUTIFY_FLAG" val="#wm#"/>
  <p:tag name="KSO_WM_TEMPLATE_CATEGORY" val="diagram"/>
  <p:tag name="KSO_WM_TEMPLATE_INDEX" val="20209344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3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14_1*a*1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e3986779d47b437e9a7bcceaa079931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4962f4bf2324ef3b09e7cf60b5eeece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50"/>
  <p:tag name="KSO_WM_TEMPLATE_ASSEMBLE_GROUPID" val="60656f654054ed1e2fb80950"/>
</p:tagLst>
</file>

<file path=ppt/tags/tag30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714_1*f*1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UNIT_DEC_AREA_ID" val="ceba2ff137764a2cb099cf38dcc5e06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5be29bdeaee45e7b8930b6da511961f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f654054ed1e2fb80950"/>
  <p:tag name="KSO_WM_TEMPLATE_ASSEMBLE_GROUPID" val="60656f654054ed1e2fb80950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14_1*i*1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3f827eed98b24e1989a2b0c673c6666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e3986779d47b437e9a7bcceaa0799318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50"/>
  <p:tag name="KSO_WM_TEMPLATE_ASSEMBLE_GROUPID" val="60656f654054ed1e2fb80950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14_1*i*2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a00468fe66f44b08aef719e85195a2dc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e3986779d47b437e9a7bcceaa0799318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50"/>
  <p:tag name="KSO_WM_TEMPLATE_ASSEMBLE_GROUPID" val="60656f654054ed1e2fb80950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14_1*i*3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f2891235ccd4efb8a37b7e1155163d5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e3986779d47b437e9a7bcceaa0799318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50"/>
  <p:tag name="KSO_WM_TEMPLATE_ASSEMBLE_GROUPID" val="60656f654054ed1e2fb80950"/>
</p:tagLst>
</file>

<file path=ppt/tags/tag308.xml><?xml version="1.0" encoding="utf-8"?>
<p:tagLst xmlns:p="http://schemas.openxmlformats.org/presentationml/2006/main">
  <p:tag name="KSO_WM_BEAUTIFY_FLAG" val="#wm#"/>
  <p:tag name="KSO_WM_TEMPLATE_CATEGORY" val="diagram"/>
  <p:tag name="KSO_WM_TEMPLATE_INDEX" val="20212714"/>
  <p:tag name="KSO_WM_SLIDE_ID" val="diagram20212714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f"/>
  <p:tag name="KSO_WM_SLIDE_LAYOUT_CNT" val="1_1"/>
  <p:tag name="KSO_WM_SLIDE_TYPE" val="text"/>
  <p:tag name="KSO_WM_SLIDE_SUBTYPE" val="pureTxt"/>
  <p:tag name="KSO_WM_SLIDE_SIZE" val="840*539"/>
  <p:tag name="KSO_WM_SLIDE_POSITION" val="72*0"/>
  <p:tag name="KSO_WM_SLIDE_LAYOUT_INFO" val="{&quot;direction&quot;:1,&quot;id&quot;:&quot;2021-04-01T15:44:13&quot;,&quot;maxSize&quot;:{&quot;size1&quot;:32.5},&quot;minSize&quot;:{&quot;size1&quot;:27.600000000000001},&quot;normalSize&quot;:{&quot;size1&quot;:31.975000000000005},&quot;subLayout&quot;:[{&quot;id&quot;:&quot;2021-04-01T15:44:13&quot;,&quot;margin&quot;:{&quot;bottom&quot;:8.0430002212524414,&quot;left&quot;:2.5399999618530273,&quot;right&quot;:0.026000002399086952,&quot;top&quot;:5.5029997825622559},&quot;type&quot;:0},{&quot;id&quot;:&quot;2021-04-01T15:44:13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K_DARK_LIGHT" val="2"/>
  <p:tag name="KSO_WM_SLIDE_BACKGROUND_TYPE" val="general"/>
  <p:tag name="KSO_WM_SLIDE_SUPPORT_FEATURE_TYPE" val="0"/>
  <p:tag name="KSO_WM_TEMPLATE_ASSEMBLE_XID" val="60656f654054ed1e2fb80950"/>
  <p:tag name="KSO_WM_TEMPLATE_ASSEMBLE_GROUPID" val="60656f654054ed1e2fb80950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31.xml><?xml version="1.0" encoding="utf-8"?>
<p:tagLst xmlns:p="http://schemas.openxmlformats.org/presentationml/2006/main">
  <p:tag name="KSO_WM_SLIDE_BACKGROUND_TYPE" val="general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5_1*i*1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bf855a964854469b41214258520128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6f1b1fa9d42129da36fc"/>
  <p:tag name="KSO_WM_CHIP_XID" val="5fd06f1b1fa9d42129da36fd"/>
  <p:tag name="KSO_WM_UNIT_FILL_FORE_SCHEMECOLOR_INDEX_1_BRIGHTNESS" val="0"/>
  <p:tag name="KSO_WM_UNIT_FILL_FORE_SCHEMECOLOR_INDEX_1" val="5"/>
  <p:tag name="KSO_WM_UNIT_FILL_FORE_SCHEMECOLOR_INDEX_1_POS" val="0.22"/>
  <p:tag name="KSO_WM_UNIT_FILL_FORE_SCHEMECOLOR_INDEX_1_TRANS" val="0.8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0"/>
  <p:tag name="KSO_WM_UNIT_FILL_GRADIENT_Direction" val="3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VALUE" val="1325"/>
  <p:tag name="KSO_WM_TEMPLATE_ASSEMBLE_XID" val="6065707c4054ed1e2fb8163e"/>
  <p:tag name="KSO_WM_TEMPLATE_ASSEMBLE_GROUPID" val="6065707c4054ed1e2fb8163e"/>
</p:tagLst>
</file>

<file path=ppt/tags/tag3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5_1*a*1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ef0a945be6af45ad965c82147bd6202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aeaa8502a31745f490abafdfdf30b5db"/>
  <p:tag name="KSO_WM_UNIT_TEXT_FILL_FORE_SCHEMECOLOR_INDEX_BRIGHTNESS" val="0"/>
  <p:tag name="KSO_WM_UNIT_TEXT_FILL_FORE_SCHEMECOLOR_INDEX" val="13"/>
  <p:tag name="KSO_WM_UNIT_TEXT_FILL_TYPE" val="1"/>
  <p:tag name="KSO_WM_TEMPLATE_ASSEMBLE_XID" val="6065707c4054ed1e2fb8163e"/>
  <p:tag name="KSO_WM_TEMPLATE_ASSEMBLE_GROUPID" val="6065707c4054ed1e2fb8163e"/>
</p:tagLst>
</file>

<file path=ppt/tags/tag31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17345_1*f*2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0"/>
  <p:tag name="KSO_WM_UNIT_SHOW_EDIT_AREA_INDICATION" val="1"/>
  <p:tag name="KSO_WM_CHIP_GROUPID" val="5e6b05596848fb12bee65ac8"/>
  <p:tag name="KSO_WM_CHIP_XID" val="5e6b05596848fb12bee65aca"/>
  <p:tag name="KSO_WM_UNIT_DEC_AREA_ID" val="0ce0d802a1f54d29aaf17f20fa663a3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7b4b5aaa39db464395c248e2fc150c62"/>
  <p:tag name="KSO_WM_UNIT_TEXT_FILL_FORE_SCHEMECOLOR_INDEX_BRIGHTNESS" val="0.25"/>
  <p:tag name="KSO_WM_UNIT_TEXT_FILL_FORE_SCHEMECOLOR_INDEX" val="13"/>
  <p:tag name="KSO_WM_UNIT_TEXT_FILL_TYPE" val="1"/>
  <p:tag name="KSO_WM_TEMPLATE_ASSEMBLE_XID" val="6065707c4054ed1e2fb8163e"/>
  <p:tag name="KSO_WM_TEMPLATE_ASSEMBLE_GROUPID" val="6065707c4054ed1e2fb8163e"/>
</p:tagLst>
</file>

<file path=ppt/tags/tag314.xml><?xml version="1.0" encoding="utf-8"?>
<p:tagLst xmlns:p="http://schemas.openxmlformats.org/presentationml/2006/main">
  <p:tag name="KSO_WM_UNIT_TEXTBOXSTYLE_GUID" val="{2ced58f0-22a9-4741-98e1-a7bad3485fc0}"/>
</p:tagLst>
</file>

<file path=ppt/tags/tag315.xml><?xml version="1.0" encoding="utf-8"?>
<p:tagLst xmlns:p="http://schemas.openxmlformats.org/presentationml/2006/main">
  <p:tag name="KSO_WM_UNIT_TEXTBOXSTYLE_SHAPETYPE" val="1"/>
  <p:tag name="KSO_WM_UNIT_TEXTBOXSTYLE_ADJUSTLEFT" val="0_-36.07503"/>
  <p:tag name="KSO_WM_UNIT_TEXTBOXSTYLE_ADJUSTTOP" val="0_-34.0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129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2ced58f0-22a9-4741-98e1-a7bad3485fc0}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6.xml><?xml version="1.0" encoding="utf-8"?>
<p:tagLst xmlns:p="http://schemas.openxmlformats.org/presentationml/2006/main">
  <p:tag name="KSO_WM_UNIT_TEXTBOXSTYLE_SHAPETYPE" val="1"/>
  <p:tag name="KSO_WM_UNIT_TEXTBOXSTYLE_ADJUSTLEFT" val="100_-3.975037"/>
  <p:tag name="KSO_WM_UNIT_TEXTBOXSTYLE_ADJUSTTOP" val="100_-6.90031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129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2ced58f0-22a9-4741-98e1-a7bad3485fc0}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7.xml><?xml version="1.0" encoding="utf-8"?>
<p:tagLst xmlns:p="http://schemas.openxmlformats.org/presentationml/2006/main">
  <p:tag name="KSO_WM_UNIT_TEXTBOXSTYLE_SHAPETYPE" val="1"/>
  <p:tag name="KSO_WM_UNIT_TEXTBOXSTYLE_ADJUSTLEFT" val="0_-36.07503"/>
  <p:tag name="KSO_WM_UNIT_TEXTBOXSTYLE_ADJUSTTOP" val="0_-34.05"/>
  <p:tag name="KSO_WM_UNIT_TEXTBOXSTYLE_ADJUSTWIDTH" val="100_72.10001"/>
  <p:tag name="KSO_WM_UNIT_TEXTBOXSTYLE_ADJUSTHEIGTH" val="100_67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129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2ced58f0-22a9-4741-98e1-a7bad3485fc0}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18.xml><?xml version="1.0" encoding="utf-8"?>
<p:tagLst xmlns:p="http://schemas.openxmlformats.org/presentationml/2006/main">
  <p:tag name="KSO_WM_UNIT_TEXTBOXSTYLE_SHAPETYPE" val="1"/>
  <p:tag name="KSO_WM_UNIT_TEXTBOXSTYLE_ADJUSTLEFT" val="0_-25.07503"/>
  <p:tag name="KSO_WM_UNIT_TEXTBOXSTYLE_ADJUSTTOP" val="0_-24"/>
  <p:tag name="KSO_WM_UNIT_TEXTBOXSTYLE_ADJUSTWIDTH" val="100_50.14999"/>
  <p:tag name="KSO_WM_UNIT_TEXTBOXSTYLE_ADJUSTHEIGTH" val="100_47.9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129*i*4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2ced58f0-22a9-4741-98e1-a7bad3485fc0}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19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129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2ced58f0-22a9-4741-98e1-a7bad3485fc0}"/>
  <p:tag name="KSO_WM_UNIT_TEXTBOXSTYLE_TYPE" val="8"/>
  <p:tag name="KSO_WM_UNIT_TEXT_FILL_FORE_SCHEMECOLOR_INDEX_BRIGHTNESS" val="0.25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37d3a7340594c14abcc2606d13f3f7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a048e328e4d4fc181c1ebc10c126fb5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0.xml><?xml version="1.0" encoding="utf-8"?>
<p:tagLst xmlns:p="http://schemas.openxmlformats.org/presentationml/2006/main">
  <p:tag name="KSO_WM_UNIT_TEXTBOXSTYLE_GUID" val="{61e253a2-b092-4345-9608-b6cba2403d10}"/>
</p:tagLst>
</file>

<file path=ppt/tags/tag321.xml><?xml version="1.0" encoding="utf-8"?>
<p:tagLst xmlns:p="http://schemas.openxmlformats.org/presentationml/2006/main">
  <p:tag name="KSO_WM_UNIT_TEXTBOXSTYLE_SHAPETYPE" val="1"/>
  <p:tag name="KSO_WM_UNIT_TEXTBOXSTYLE_ADJUSTLEFT" val="0_-38.84999"/>
  <p:tag name="KSO_WM_UNIT_TEXTBOXSTYLE_ADJUSTTOP" val="0_-30"/>
  <p:tag name="KSO_WM_UNIT_TEXTBOXSTYLE_ADJUSTWIDTH" val="100_77.55002"/>
  <p:tag name="KSO_WM_UNIT_TEXTBOXSTYLE_ADJUSTHEIGTH" val="100_6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415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1e253a2-b092-4345-9608-b6cba2403d10}"/>
  <p:tag name="KSO_WM_UNIT_FILL_FORE_SCHEMECOLOR_INDEX_BRIGHTNESS" val="0.8"/>
  <p:tag name="KSO_WM_UNIT_FILL_FORE_SCHEMECOLOR_INDEX" val="5"/>
  <p:tag name="KSO_WM_UNIT_FILL_BACK_SCHEMECOLOR_INDEX_BRIGHTNESS" val="0"/>
  <p:tag name="KSO_WM_UNIT_FILL_BACK_SCHEMECOLOR_INDEX" val="14"/>
  <p:tag name="KSO_WM_UNIT_FILL_TYPE" val="2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22.xml><?xml version="1.0" encoding="utf-8"?>
<p:tagLst xmlns:p="http://schemas.openxmlformats.org/presentationml/2006/main">
  <p:tag name="KSO_WM_UNIT_TEXTBOXSTYLE_SHAPETYPE" val="1"/>
  <p:tag name="KSO_WM_UNIT_TEXTBOXSTYLE_ADJUSTLEFT" val="50_-23.97499"/>
  <p:tag name="KSO_WM_UNIT_TEXTBOXSTYLE_ADJUSTTOP" val="0_-75.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415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1e253a2-b092-4345-9608-b6cba2403d10}"/>
</p:tagLst>
</file>

<file path=ppt/tags/tag323.xml><?xml version="1.0" encoding="utf-8"?>
<p:tagLst xmlns:p="http://schemas.openxmlformats.org/presentationml/2006/main">
  <p:tag name="KSO_WM_UNIT_TEXTBOXSTYLE_SHAPETYPE" val="1"/>
  <p:tag name="KSO_WM_UNIT_TEXTBOXSTYLE_ADJUSTLEFT" val="50_-23.97499"/>
  <p:tag name="KSO_WM_UNIT_TEXTBOXSTYLE_ADJUSTTOP" val="0_-71.9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415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24.xml><?xml version="1.0" encoding="utf-8"?>
<p:tagLst xmlns:p="http://schemas.openxmlformats.org/presentationml/2006/main">
  <p:tag name="KSO_WM_UNIT_TEXTBOXSTYLE_SHAPETYPE" val="1"/>
  <p:tag name="KSO_WM_UNIT_TEXTBOXSTYLE_ADJUSTLEFT" val="50_-8.025009"/>
  <p:tag name="KSO_WM_UNIT_TEXTBOXSTYLE_ADJUSTTOP" val="0_-75.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415*i*4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25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415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1e253a2-b092-4345-9608-b6cba2403d10}"/>
  <p:tag name="KSO_WM_UNIT_TEXTBOXSTYLE_TYPE" val="8"/>
  <p:tag name="KSO_WM_UNIT_TEXT_FILL_FORE_SCHEMECOLOR_INDEX_BRIGHTNESS" val="0.25"/>
  <p:tag name="KSO_WM_UNIT_TEXT_FILL_FORE_SCHEMECOLOR_INDEX" val="13"/>
  <p:tag name="KSO_WM_UNIT_TEXT_FILL_TYPE" val="1"/>
</p:tagLst>
</file>

<file path=ppt/tags/tag326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5"/>
  <p:tag name="KSO_WM_SLIDE_ID" val="diagram20217345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f"/>
  <p:tag name="KSO_WM_SLIDE_LAYOUT_CNT" val="1_2"/>
  <p:tag name="KSO_WM_SLIDE_TYPE" val="text"/>
  <p:tag name="KSO_WM_SLIDE_SUBTYPE" val="pureTxt"/>
  <p:tag name="KSO_WM_SLIDE_SIZE" val="960*540"/>
  <p:tag name="KSO_WM_SLIDE_POSITION" val="0*0"/>
  <p:tag name="KSO_WM_SLIDE_CAN_ADD_NAVIGATION" val="1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6f1b1fa9d42129da36fd"/>
  <p:tag name="KSO_WM_CHIP_FILLPROP" val="[[{&quot;text_align&quot;:&quot;rm&quot;,&quot;text_direction&quot;:&quot;horizontal&quot;,&quot;support_big_font&quot;:false,&quot;picture_toward&quot;:0,&quot;picture_dockside&quot;:[],&quot;fill_id&quot;:&quot;03622c044b5b44cfbc71bff9f1453063&quot;,&quot;fill_align&quot;:&quot;rm&quot;,&quot;chip_types&quot;:[&quot;header&quot;]},{&quot;text_align&quot;:&quot;lt&quot;,&quot;text_direction&quot;:&quot;horizontal&quot;,&quot;support_big_font&quot;:false,&quot;picture_toward&quot;:0,&quot;picture_dockside&quot;:[],&quot;fill_id&quot;:&quot;24c271fb4ddd480488d26d1217f0fe47&quot;,&quot;fill_align&quot;:&quot;lt&quot;,&quot;chip_types&quot;:[&quot;text&quot;]},{&quot;text_align&quot;:&quot;lt&quot;,&quot;text_direction&quot;:&quot;horizontal&quot;,&quot;support_big_font&quot;:false,&quot;picture_toward&quot;:0,&quot;picture_dockside&quot;:[],&quot;fill_id&quot;:&quot;81b072162e0940ceb418353c60646b12&quot;,&quot;fill_align&quot;:&quot;lt&quot;,&quot;chip_types&quot;:[&quot;text&quot;]}]]"/>
  <p:tag name="KSO_WM_CHIP_DECFILLPROP" val="[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6:20:06&quot;,&quot;maxSize&quot;:{&quot;size1&quot;:40},&quot;minSize&quot;:{&quot;size1&quot;:40},&quot;normalSize&quot;:{&quot;size1&quot;:40},&quot;subLayout&quot;:[{&quot;id&quot;:&quot;2021-04-01T16:20:06&quot;,&quot;margin&quot;:{&quot;bottom&quot;:2.9630000591278076,&quot;left&quot;:17.357000350952148,&quot;right&quot;:2.5399999618530273,&quot;top&quot;:1.6929999589920044},&quot;type&quot;:0},{&quot;id&quot;:&quot;2021-04-01T16:20:06&quot;,&quot;maxSize&quot;:{&quot;size1&quot;:59.299999999999997},&quot;minSize&quot;:{&quot;size1&quot;:29.600000000000001},&quot;normalSize&quot;:{&quot;size1&quot;:35.31111111111111},&quot;subLayout&quot;:[{&quot;id&quot;:&quot;2021-04-01T16:20:06&quot;,&quot;margin&quot;:{&quot;bottom&quot;:0.81999999284744263,&quot;left&quot;:2.5399999618530273,&quot;right&quot;:2.5399999618530273,&quot;top&quot;:0},&quot;type&quot;:0},{&quot;id&quot;:&quot;2021-04-01T16:20:06&quot;,&quot;margin&quot;:{&quot;bottom&quot;:1.6929999589920044,&quot;left&quot;:2.5399999618530273,&quot;right&quot;:2.5399999618530273,&quot;top&quot;:0},&quot;type&quot;:0}],&quot;type&quot;:0}],&quot;type&quot;:0}"/>
  <p:tag name="KSO_WM_CHIP_GROUPID" val="5fd06f1b1fa9d42129da36fc"/>
  <p:tag name="KSO_WM_SLIDE_BK_DARK_LIGHT" val="2"/>
  <p:tag name="KSO_WM_SLIDE_BACKGROUND_TYPE" val="general"/>
  <p:tag name="KSO_WM_SLIDE_SUPPORT_FEATURE_TYPE" val="0"/>
  <p:tag name="KSO_WM_TEMPLATE_ASSEMBLE_XID" val="6065707c4054ed1e2fb8163e"/>
  <p:tag name="KSO_WM_TEMPLATE_ASSEMBLE_GROUPID" val="6065707c4054ed1e2fb8163e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609_1*i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7dadeb95ab44bae952665e5e2adc44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2"/>
  <p:tag name="KSO_WM_TEMPLATE_ASSEMBLE_XID" val="60656e7a4054ed1e2fb7f9ab"/>
  <p:tag name="KSO_WM_TEMPLATE_ASSEMBLE_GROUPID" val="60656e7a4054ed1e2fb7f9ab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4bd718ffde184ed8afbc47b4c9f381c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26727fba55447fb2acf99df3850d3d"/>
  <p:tag name="KSO_WM_SLIDE_BACKGROUND_TYPE" val="frame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609_1*i*2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ed7bbdef93b417f8597839bfceeb68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a4054ed1e2fb7f9ab"/>
  <p:tag name="KSO_WM_TEMPLATE_ASSEMBLE_GROUPID" val="60656e7a4054ed1e2fb7f9ab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609_1*i*3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365081e87b648178ddc3d515a88a6a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00"/>
  <p:tag name="KSO_WM_TEMPLATE_ASSEMBLE_XID" val="60656e7a4054ed1e2fb7f9ab"/>
  <p:tag name="KSO_WM_TEMPLATE_ASSEMBLE_GROUPID" val="60656e7a4054ed1e2fb7f9ab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8609_1*i*4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d348e14170f4fda9a6f5f3d4ad90c62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TEMPLATE_ASSEMBLE_XID" val="60656e7a4054ed1e2fb7f9ab"/>
  <p:tag name="KSO_WM_TEMPLATE_ASSEMBLE_GROUPID" val="60656e7a4054ed1e2fb7f9ab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8609_1*i*5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SM_LIMIT_TYPE" val="1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7a4054ed1e2fb7f9ab"/>
  <p:tag name="KSO_WM_TEMPLATE_ASSEMBLE_GROUPID" val="60656e7a4054ed1e2fb7f9ab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8609_1*i*6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SM_LIMIT_TYPE" val="1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7a4054ed1e2fb7f9ab"/>
  <p:tag name="KSO_WM_TEMPLATE_ASSEMBLE_GROUPID" val="60656e7a4054ed1e2fb7f9ab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609_1*i*7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c441230aa17b467882c9a069d83bb11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a4054ed1e2fb7f9ab"/>
  <p:tag name="KSO_WM_TEMPLATE_ASSEMBLE_GROUPID" val="60656e7a4054ed1e2fb7f9ab"/>
</p:tagLst>
</file>

<file path=ppt/tags/tag3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609_1*a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49658c62f434eed9b2751be2501b7d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74a73dabd8743efa0281fd64e8f173b"/>
  <p:tag name="KSO_WM_UNIT_TEXT_FILL_FORE_SCHEMECOLOR_INDEX_BRIGHTNESS" val="0"/>
  <p:tag name="KSO_WM_UNIT_TEXT_FILL_FORE_SCHEMECOLOR_INDEX" val="13"/>
  <p:tag name="KSO_WM_UNIT_TEXT_FILL_TYPE" val="1"/>
  <p:tag name="KSO_WM_TEMPLATE_ASSEMBLE_XID" val="60656e7a4054ed1e2fb7f9ab"/>
  <p:tag name="KSO_WM_TEMPLATE_ASSEMBLE_GROUPID" val="60656e7a4054ed1e2fb7f9ab"/>
</p:tagLst>
</file>

<file path=ppt/tags/tag33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9_1*f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38"/>
  <p:tag name="KSO_WM_UNIT_SHOW_EDIT_AREA_INDICATION" val="1"/>
  <p:tag name="KSO_WM_CHIP_GROUPID" val="5e6b05596848fb12bee65ac8"/>
  <p:tag name="KSO_WM_CHIP_XID" val="5e6b05596848fb12bee65aca"/>
  <p:tag name="KSO_WM_UNIT_DEC_AREA_ID" val="b41aa7782e3c4cc1b6fe5030a73bf5d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709fbd14c55429a92af7b83a7bd4e98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b"/>
  <p:tag name="KSO_WM_TEMPLATE_ASSEMBLE_GROUPID" val="60656e7a4054ed1e2fb7f9ab"/>
</p:tagLst>
</file>

<file path=ppt/tags/tag338.xml><?xml version="1.0" encoding="utf-8"?>
<p:tagLst xmlns:p="http://schemas.openxmlformats.org/presentationml/2006/main">
  <p:tag name="KSO_WM_BEAUTIFY_FLAG" val="#wm#"/>
  <p:tag name="KSO_WM_TEMPLATE_CATEGORY" val="diagram"/>
  <p:tag name="KSO_WM_TEMPLATE_INDEX" val="20208609"/>
  <p:tag name="KSO_WM_SLIDE_ID" val="diagram2020860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27&quot;,&quot;maxSize&quot;:{&quot;size1&quot;:31.100000000000001},&quot;minSize&quot;:{&quot;size1&quot;:26.699999999999999},&quot;normalSize&quot;:{&quot;size1&quot;:28.899999999999999},&quot;subLayout&quot;:[{&quot;id&quot;:&quot;2021-04-01T15:01:27&quot;,&quot;margin&quot;:{&quot;bottom&quot;:0.026000002399086952,&quot;left&quot;:5.0799999237060547,&quot;right&quot;:6.7729997634887695,&quot;top&quot;:2.9630000591278076},&quot;type&quot;:0},{&quot;id&quot;:&quot;2021-04-01T15:01:27&quot;,&quot;margin&quot;:{&quot;bottom&quot;:4.2329998016357422,&quot;left&quot;:5.0799999237060547,&quot;right&quot;:4.6560001373291016,&quot;top&quot;:0.84700000286102295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c4c25ca0ca5c40f185466383f79d5c7d&quot;,&quot;fill_align&quot;:&quot;lm&quot;,&quot;chip_types&quot;:[&quot;header&quot;]},{&quot;text_align&quot;:&quot;lm&quot;,&quot;text_direction&quot;:&quot;horizontal&quot;,&quot;support_big_font&quot;:false,&quot;fill_id&quot;:&quot;d48b62735a09469bb829c88fb0d6fc75&quot;,&quot;fill_align&quot;:&quot;lm&quot;,&quot;chip_types&quot;:[&quot;diagram&quot;,&quot;pictext&quot;,&quot;text&quot;,&quot;picture&quot;,&quot;chart&quot;,&quot;table&quot;,&quot;video&quot;]}]]"/>
  <p:tag name="KSO_WM_SLIDE_CAN_ADD_NAVIGATION" val="1"/>
  <p:tag name="KSO_WM_CHIP_XID" val="5ef20bd7a491bb0086638afc"/>
  <p:tag name="KSO_WM_CHIP_DECFILLPROP" val="[]"/>
  <p:tag name="KSO_WM_CHIP_GROUPID" val="5ef20bd7a491bb0086638afb"/>
  <p:tag name="KSO_WM_SLIDE_BK_DARK_LIGHT" val="2"/>
  <p:tag name="KSO_WM_SLIDE_BACKGROUND_TYPE" val="general"/>
  <p:tag name="KSO_WM_SLIDE_SUPPORT_FEATURE_TYPE" val="0"/>
  <p:tag name="KSO_WM_TEMPLATE_ASSEMBLE_XID" val="60656e7a4054ed1e2fb7f9ab"/>
  <p:tag name="KSO_WM_TEMPLATE_ASSEMBLE_GROUPID" val="60656e7a4054ed1e2fb7f9ab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a69b9ba8f0a4fefa9015df4d3c2635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8d6e44ef836482b9db9fa842846d2e2"/>
  <p:tag name="KSO_WM_SLIDE_BACKGROUND_TYPE" val="frame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3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820_1*a*1"/>
  <p:tag name="KSO_WM_TEMPLATE_CATEGORY" val="diagram"/>
  <p:tag name="KSO_WM_TEMPLATE_INDEX" val="2020782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3d252a12809c455984f4efc86a2fe44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36c7b99284604af3943d43cd89f8271d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714054ed1e2fb7f8c5"/>
  <p:tag name="KSO_WM_TEMPLATE_ASSEMBLE_GROUPID" val="60656e714054ed1e2fb7f8c5"/>
</p:tagLst>
</file>

<file path=ppt/tags/tag343.xml><?xml version="1.0" encoding="utf-8"?>
<p:tagLst xmlns:p="http://schemas.openxmlformats.org/presentationml/2006/main">
  <p:tag name="KSO_WM_UNIT_VALUE" val="592*139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7820_1*d*1"/>
  <p:tag name="KSO_WM_TEMPLATE_CATEGORY" val="diagram"/>
  <p:tag name="KSO_WM_TEMPLATE_INDEX" val="2020782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804cb34a9fc24e2e905fd82a863dc3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bd69211852694e48883e1862d825223a"/>
  <p:tag name="KSO_WM_UNIT_SUPPORT_BIG_FONT" val="1"/>
  <p:tag name="KSO_WM_UNIT_SUPPORT_UNIT_TYPE" val="[&quot;d&quot;]"/>
  <p:tag name="KSO_WM_TEMPLATE_ASSEMBLE_XID" val="60656e714054ed1e2fb7f8c5"/>
  <p:tag name="KSO_WM_TEMPLATE_ASSEMBLE_GROUPID" val="60656e714054ed1e2fb7f8c5"/>
</p:tagLst>
</file>

<file path=ppt/tags/tag34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820_1*f*1"/>
  <p:tag name="KSO_WM_TEMPLATE_CATEGORY" val="diagram"/>
  <p:tag name="KSO_WM_TEMPLATE_INDEX" val="2020782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44"/>
  <p:tag name="KSO_WM_UNIT_SHOW_EDIT_AREA_INDICATION" val="1"/>
  <p:tag name="KSO_WM_CHIP_GROUPID" val="5e6b05596848fb12bee65ac8"/>
  <p:tag name="KSO_WM_CHIP_XID" val="5e6b05596848fb12bee65aca"/>
  <p:tag name="KSO_WM_UNIT_DEC_AREA_ID" val="60f0aaddc7f848a6aa4aa091d8c29d8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101545c082184305972b7c42f8268f1c"/>
  <p:tag name="KSO_WM_UNIT_SUPPORT_UNIT_TYPE" val="[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0656e714054ed1e2fb7f8c5"/>
  <p:tag name="KSO_WM_TEMPLATE_ASSEMBLE_GROUPID" val="60656e714054ed1e2fb7f8c5"/>
</p:tagLst>
</file>

<file path=ppt/tags/tag345.xml><?xml version="1.0" encoding="utf-8"?>
<p:tagLst xmlns:p="http://schemas.openxmlformats.org/presentationml/2006/main">
  <p:tag name="KSO_WM_BEAUTIFY_FLAG" val="#wm#"/>
  <p:tag name="KSO_WM_TEMPLATE_CATEGORY" val="diagram"/>
  <p:tag name="KSO_WM_TEMPLATE_INDEX" val="20207820"/>
  <p:tag name="KSO_WM_SLIDE_LAYOUT_INFO" val="{&quot;backgroundInfo&quot;:[{&quot;bottom&quot;:0.13333333999999999,&quot;bottomAbs&quot;:false,&quot;left&quot;:0,&quot;leftAbs&quot;:false,&quot;right&quot;:0,&quot;rightAbs&quot;:false,&quot;top&quot;:0.13333333999999999,&quot;topAbs&quot;:false,&quot;type&quot;:&quot;belt&quot;}],&quot;direction&quot;:1,&quot;id&quot;:&quot;2021-04-01T14:58:58&quot;,&quot;maxSize&quot;:{&quot;size1&quot;:55},&quot;minSize&quot;:{&quot;size1&quot;:42.5},&quot;normalSize&quot;:{&quot;size1&quot;:55},&quot;subLayout&quot;:[{&quot;id&quot;:&quot;2021-04-01T14:58:58&quot;,&quot;maxSize&quot;:{&quot;size1&quot;:51.100000000000001},&quot;minSize&quot;:{&quot;size1&quot;:37.899999999999999},&quot;normalSize&quot;:{&quot;size1&quot;:37.899999999999999},&quot;subLayout&quot;:[{&quot;id&quot;:&quot;2021-04-01T14:58:58&quot;,&quot;margin&quot;:{&quot;bottom&quot;:0.026000002399086952,&quot;left&quot;:3.3870000839233398,&quot;right&quot;:1.2699999809265137,&quot;top&quot;:5.0799999237060547},&quot;type&quot;:0},{&quot;id&quot;:&quot;2021-04-01T14:58:58&quot;,&quot;margin&quot;:{&quot;bottom&quot;:5.0799999237060547,&quot;left&quot;:3.3870000839233398,&quot;right&quot;:1.2699999809265137,&quot;top&quot;:0.81999999284744263},&quot;type&quot;:0}],&quot;type&quot;:0},{&quot;id&quot;:&quot;2021-04-01T14:58:58&quot;,&quot;margin&quot;:{&quot;bottom&quot;:5.0799999237060547,&quot;left&quot;:0,&quot;right&quot;:3.3859999179840088,&quot;top&quot;:5.0799999237060547},&quot;type&quot;:0}],&quot;type&quot;:0}"/>
  <p:tag name="KSO_WM_SLIDE_BACKGROUND" val="[&quot;belt&quot;]"/>
  <p:tag name="KSO_WM_SLIDE_RATIO" val="1.777778"/>
  <p:tag name="KSO_WM_SLIDE_ID" val="diagram2020782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396"/>
  <p:tag name="KSO_WM_SLIDE_POSITION" val="0*71"/>
  <p:tag name="KSO_WM_TAG_VERSION" val="1.0"/>
  <p:tag name="KSO_WM_SLIDE_LAYOUT" val="a_d_f"/>
  <p:tag name="KSO_WM_SLIDE_LAYOUT_CNT" val="1_1_1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b&quot;,&quot;text_direction&quot;:&quot;horizontal&quot;,&quot;support_big_font&quot;:true,&quot;fill_id&quot;:&quot;e4d6cf17b06746db8dd93c359cfe17f1&quot;,&quot;fill_align&quot;:&quot;lb&quot;,&quot;chip_types&quot;:[&quot;header&quot;]},{&quot;text_align&quot;:&quot;lt&quot;,&quot;text_direction&quot;:&quot;horizontal&quot;,&quot;support_big_font&quot;:true,&quot;fill_id&quot;:&quot;c1719bd3232846479042527f9529d883&quot;,&quot;fill_align&quot;:&quot;lt&quot;,&quot;chip_types&quot;:[&quot;text&quot;,&quot;picture&quot;]},{&quot;text_align&quot;:&quot;lm&quot;,&quot;text_direction&quot;:&quot;horizontal&quot;,&quot;support_features&quot;:[&quot;collage&quot;,&quot;carousel&quot;],&quot;support_big_font&quot;:false,&quot;fill_id&quot;:&quot;1e68c64403914b6b8616f5eb6a4d8957&quot;,&quot;fill_align&quot;:&quot;lm&quot;,&quot;chip_types&quot;:[&quot;pictext&quot;,&quot;text&quot;,&quot;picture&quot;,&quot;chart&quot;,&quot;table&quot;]}]]"/>
  <p:tag name="KSO_WM_CHIP_XID" val="5eecb7cea758c1ec0b708a87"/>
  <p:tag name="KSO_WM_SLIDE_CAN_ADD_NAVIGATION" val="1"/>
  <p:tag name="KSO_WM_CHIP_DECFILLPROP" val="[]"/>
  <p:tag name="KSO_WM_CHIP_GROUPID" val="5eecb7cea758c1ec0b708a86"/>
  <p:tag name="KSO_WM_SLIDE_BK_DARK_LIGHT" val="2"/>
  <p:tag name="KSO_WM_SLIDE_BACKGROUND_TYPE" val="belt"/>
  <p:tag name="KSO_WM_SLIDE_SUPPORT_FEATURE_TYPE" val="0"/>
  <p:tag name="KSO_WM_TEMPLATE_ASSEMBLE_XID" val="60656e714054ed1e2fb7f8c5"/>
  <p:tag name="KSO_WM_TEMPLATE_ASSEMBLE_GROUPID" val="60656e714054ed1e2fb7f8c5"/>
</p:tagLst>
</file>

<file path=ppt/tags/tag346.xml><?xml version="1.0" encoding="utf-8"?>
<p:tagLst xmlns:p="http://schemas.openxmlformats.org/presentationml/2006/main">
  <p:tag name="KSO_WM_UNIT_TEXTBOXSTYLE_GUID" val="{ee2004ef-7908-4625-8db0-d0725637f263}"/>
</p:tagLst>
</file>

<file path=ppt/tags/tag347.xml><?xml version="1.0" encoding="utf-8"?>
<p:tagLst xmlns:p="http://schemas.openxmlformats.org/presentationml/2006/main">
  <p:tag name="KSO_WM_UNIT_TEXTBOXSTYLE_SHAPETYPE" val="1"/>
  <p:tag name="KSO_WM_UNIT_TEXTBOXSTYLE_ADJUSTLEFT" val="0_-6.400002"/>
  <p:tag name="KSO_WM_UNIT_TEXTBOXSTYLE_ADJUSTTOP" val="0_-2.2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21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ee2004ef-7908-4625-8db0-d0725637f263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8.xml><?xml version="1.0" encoding="utf-8"?>
<p:tagLst xmlns:p="http://schemas.openxmlformats.org/presentationml/2006/main">
  <p:tag name="KSO_WM_UNIT_TEXTBOXSTYLE_SHAPETYPE" val="1"/>
  <p:tag name="KSO_WM_UNIT_TEXTBOXSTYLE_ADJUSTLEFT" val="0_-12.65"/>
  <p:tag name="KSO_WM_UNIT_TEXTBOXSTYLE_ADJUSTTOP" val="0_-10.1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21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ee2004ef-7908-4625-8db0-d0725637f263}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49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883_21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ee2004ef-7908-4625-8db0-d0725637f263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SLIDE_BACKGROUND_TYPE" val="frame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"/>
  <p:tag name="KSO_WM_UNIT_TEXTBOXSTYLE_SHAPETYPE" val="1"/>
  <p:tag name="KSO_WM_UNIT_TEXTBOXSTYLE_ADJUSTLEFT" val="0_10.20142"/>
  <p:tag name="KSO_WM_UNIT_TEXTBOXSTYLE_ADJUSTTOP" val="0_281.5305"/>
  <p:tag name="KSO_WM_UNIT_TEXTBOXSTYLE_DECORATEINDEX" val="1"/>
  <p:tag name="KSO_WM_UNIT_TEXTBOXSTYLE_GUID" val="{53d584fb-659b-4087-aec6-bcf0d7135ebb}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2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3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3"/>
  <p:tag name="KSO_WM_UNIT_FILL_FORE_SCHEMECOLOR_INDEX_BRIGHTNESS" val="0.8"/>
  <p:tag name="KSO_WM_UNIT_FILL_FORE_SCHEMECOLOR_INDEX" val="5"/>
  <p:tag name="KSO_WM_UNIT_FILL_TYPE" val="1"/>
  <p:tag name="KSO_WM_UNIT_TEXT_FILL_FORE_SCHEMECOLOR_INDEX_BRIGHTNESS" val="0.6"/>
  <p:tag name="KSO_WM_UNIT_TEXT_FILL_FORE_SCHEMECOLOR_INDEX" val="5"/>
  <p:tag name="KSO_WM_UNIT_TEXT_FILL_TYPE" val="1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4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4"/>
  <p:tag name="KSO_WM_UNIT_FILL_FORE_SCHEMECOLOR_INDEX_BRIGHTNESS" val="0.4"/>
  <p:tag name="KSO_WM_UNIT_FILL_FORE_SCHEMECOLOR_INDEX" val="5"/>
  <p:tag name="KSO_WM_UNIT_FILL_TYPE" val="1"/>
  <p:tag name="KSO_WM_UNIT_TEXT_FILL_FORE_SCHEMECOLOR_INDEX_BRIGHTNESS" val="0.4"/>
  <p:tag name="KSO_WM_UNIT_TEXT_FILL_FORE_SCHEMECOLOR_INDEX" val="5"/>
  <p:tag name="KSO_WM_UNIT_TEXT_FILL_TYPE" val="1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5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5"/>
  <p:tag name="KSO_WM_UNIT_FILL_FORE_SCHEMECOLOR_INDEX_BRIGHTNESS" val="0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6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7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7"/>
  <p:tag name="KSO_WM_UNIT_TEXTBOXSTYLE_SHAPETYPE" val="1"/>
  <p:tag name="KSO_WM_UNIT_TEXTBOXSTYLE_ADJUSTLEFT" val="0_180.2014"/>
  <p:tag name="KSO_WM_UNIT_TEXTBOXSTYLE_ADJUSTTOP" val="0_281.5305"/>
  <p:tag name="KSO_WM_UNIT_TEXTBOXSTYLE_DECORATEINDEX" val="2"/>
  <p:tag name="KSO_WM_UNIT_TEXTBOXSTYLE_GUID" val="{53d584fb-659b-4087-aec6-bcf0d7135ebb}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8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8"/>
  <p:tag name="KSO_WM_UNIT_FILL_FORE_SCHEMECOLOR_INDEX_BRIGHTNESS" val="0.8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9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9"/>
  <p:tag name="KSO_WM_UNIT_FILL_FORE_SCHEMECOLOR_INDEX_BRIGHTNESS" val="0.4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0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0"/>
  <p:tag name="KSO_WM_UNIT_FILL_FORE_SCHEMECOLOR_INDEX_BRIGHTNESS" val="0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36.xml><?xml version="1.0" encoding="utf-8"?>
<p:tagLst xmlns:p="http://schemas.openxmlformats.org/presentationml/2006/main">
  <p:tag name="KSO_WM_SLIDE_BACKGROUND_TYPE" val="frame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1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1"/>
  <p:tag name="KSO_WM_UNIT_TEXT_FILL_FORE_SCHEMECOLOR_INDEX_BRIGHTNESS" val="0.4"/>
  <p:tag name="KSO_WM_UNIT_TEXT_FILL_FORE_SCHEMECOLOR_INDEX" val="5"/>
  <p:tag name="KSO_WM_UNIT_TEXT_FILL_TYPE" val="1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2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2"/>
  <p:tag name="KSO_WM_UNIT_TEXTBOXSTYLE_SHAPETYPE" val="1"/>
  <p:tag name="KSO_WM_UNIT_TEXTBOXSTYLE_ADJUSTLEFT" val="0_350.2014"/>
  <p:tag name="KSO_WM_UNIT_TEXTBOXSTYLE_ADJUSTTOP" val="0_281.5305"/>
  <p:tag name="KSO_WM_UNIT_TEXTBOXSTYLE_DECORATEINDEX" val="3"/>
  <p:tag name="KSO_WM_UNIT_TEXTBOXSTYLE_GUID" val="{53d584fb-659b-4087-aec6-bcf0d7135ebb}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3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3"/>
  <p:tag name="KSO_WM_UNIT_FILL_FORE_SCHEMECOLOR_INDEX_BRIGHTNESS" val="0.8"/>
  <p:tag name="KSO_WM_UNIT_FILL_FORE_SCHEMECOLOR_INDEX" val="5"/>
  <p:tag name="KSO_WM_UNIT_FILL_TYPE" val="1"/>
  <p:tag name="KSO_WM_UNIT_TEXT_FILL_FORE_SCHEMECOLOR_INDEX_BRIGHTNESS" val="0.6"/>
  <p:tag name="KSO_WM_UNIT_TEXT_FILL_FORE_SCHEMECOLOR_INDEX" val="5"/>
  <p:tag name="KSO_WM_UNIT_TEXT_FILL_TYPE" val="1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4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4"/>
  <p:tag name="KSO_WM_UNIT_FILL_FORE_SCHEMECOLOR_INDEX_BRIGHTNESS" val="0.4"/>
  <p:tag name="KSO_WM_UNIT_FILL_FORE_SCHEMECOLOR_INDEX" val="5"/>
  <p:tag name="KSO_WM_UNIT_FILL_TYPE" val="1"/>
  <p:tag name="KSO_WM_UNIT_TEXT_FILL_FORE_SCHEMECOLOR_INDEX_BRIGHTNESS" val="0.4"/>
  <p:tag name="KSO_WM_UNIT_TEXT_FILL_FORE_SCHEMECOLOR_INDEX" val="5"/>
  <p:tag name="KSO_WM_UNIT_TEXT_FILL_TYPE" val="1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5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5"/>
  <p:tag name="KSO_WM_UNIT_FILL_FORE_SCHEMECOLOR_INDEX_BRIGHTNESS" val="0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6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6"/>
  <p:tag name="KSO_WM_UNIT_TEXT_FILL_FORE_SCHEMECOLOR_INDEX_BRIGHTNESS" val="-0.25"/>
  <p:tag name="KSO_WM_UNIT_TEXT_FILL_FORE_SCHEMECOLOR_INDEX" val="5"/>
  <p:tag name="KSO_WM_UNIT_TEXT_FILL_TYPE" val="1"/>
</p:tagLst>
</file>

<file path=ppt/tags/tag366.xml><?xml version="1.0" encoding="utf-8"?>
<p:tagLst xmlns:p="http://schemas.openxmlformats.org/presentationml/2006/main">
  <p:tag name="KSO_WM_UNIT_PRESET_TEXT" val="我们能实现，图文排版，让我们能实现，图文排版，让图图片&#13;您的正文已经经简明扼要，字字珠玑。&#13;您的正文已经经简明扼要，字字珠玑。&#13;您的正文已经经简明扼要，字字珠玑。&#13;您的正文已经经简明扼要，字字珠玑。&#13;我们能实现，图文排版，让我们能实现，图文排版，让图图片"/>
  <p:tag name="KSO_WM_UNIT_NOCLEAR" val="1"/>
  <p:tag name="KSO_WM_UNIT_SHOW_EDIT_AREA_INDICATION" val="0"/>
  <p:tag name="KSO_WM_UNIT_VALUE" val="23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mixed20202550_1*f*1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EXTBOXSTYLE_SHAPETYPE" val="0"/>
  <p:tag name="KSO_WM_UNIT_TEXTBOXSTYLE_TEMPLATETYPE" val="9"/>
  <p:tag name="KSO_WM_UNIT_TEXTBOXSTYLE_GUID" val="{53d584fb-659b-4087-aec6-bcf0d7135ebb}"/>
  <p:tag name="KSO_WM_UNIT_TEXTBOXSTYLE_TYPE" val="8"/>
</p:tagLst>
</file>

<file path=ppt/tags/tag367.xml><?xml version="1.0" encoding="utf-8"?>
<p:tagLst xmlns:p="http://schemas.openxmlformats.org/presentationml/2006/main">
  <p:tag name="KSO_WM_BEAUTIFY_FLAG" val="#wm#"/>
  <p:tag name="KSO_WM_TEMPLATE_CATEGORY" val="diagram"/>
  <p:tag name="KSO_WM_TEMPLATE_INDEX" val="20209344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37.xml><?xml version="1.0" encoding="utf-8"?>
<p:tagLst xmlns:p="http://schemas.openxmlformats.org/presentationml/2006/main">
  <p:tag name="KSO_WM_SLIDE_BACKGROUND_TYPE" val="frame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5_1*i*1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bf855a964854469b41214258520128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6f1b1fa9d42129da36fc"/>
  <p:tag name="KSO_WM_CHIP_XID" val="5fd06f1b1fa9d42129da36fd"/>
  <p:tag name="KSO_WM_UNIT_FILL_FORE_SCHEMECOLOR_INDEX_1_BRIGHTNESS" val="0"/>
  <p:tag name="KSO_WM_UNIT_FILL_FORE_SCHEMECOLOR_INDEX_1" val="5"/>
  <p:tag name="KSO_WM_UNIT_FILL_FORE_SCHEMECOLOR_INDEX_1_POS" val="0.22"/>
  <p:tag name="KSO_WM_UNIT_FILL_FORE_SCHEMECOLOR_INDEX_1_TRANS" val="0.8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0"/>
  <p:tag name="KSO_WM_UNIT_FILL_GRADIENT_Direction" val="3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VALUE" val="1325"/>
  <p:tag name="KSO_WM_TEMPLATE_ASSEMBLE_XID" val="6065707c4054ed1e2fb8163e"/>
  <p:tag name="KSO_WM_TEMPLATE_ASSEMBLE_GROUPID" val="6065707c4054ed1e2fb8163e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5_1*i*2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524f39a86d4b4c858c58a59350c4cf2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6f1b1fa9d42129da36fc"/>
  <p:tag name="KSO_WM_CHIP_XID" val="5fd06f1b1fa9d42129da36fd"/>
  <p:tag name="KSO_WM_UNIT_FILL_FORE_SCHEMECOLOR_INDEX_BRIGHTNESS" val="0"/>
  <p:tag name="KSO_WM_UNIT_FILL_FORE_SCHEMECOLOR_INDEX" val="14"/>
  <p:tag name="KSO_WM_UNIT_FILL_TYPE" val="1"/>
  <p:tag name="KSO_WM_UNIT_VALUE" val="600"/>
  <p:tag name="KSO_WM_TEMPLATE_ASSEMBLE_XID" val="6065707c4054ed1e2fb8163e"/>
  <p:tag name="KSO_WM_TEMPLATE_ASSEMBLE_GROUPID" val="6065707c4054ed1e2fb8163e"/>
</p:tagLst>
</file>

<file path=ppt/tags/tag3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5_1*a*1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ef0a945be6af45ad965c82147bd6202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aeaa8502a31745f490abafdfdf30b5db"/>
  <p:tag name="KSO_WM_UNIT_TEXT_FILL_FORE_SCHEMECOLOR_INDEX_BRIGHTNESS" val="0"/>
  <p:tag name="KSO_WM_UNIT_TEXT_FILL_FORE_SCHEMECOLOR_INDEX" val="13"/>
  <p:tag name="KSO_WM_UNIT_TEXT_FILL_TYPE" val="1"/>
  <p:tag name="KSO_WM_TEMPLATE_ASSEMBLE_XID" val="6065707c4054ed1e2fb8163e"/>
  <p:tag name="KSO_WM_TEMPLATE_ASSEMBLE_GROUPID" val="6065707c4054ed1e2fb8163e"/>
</p:tagLst>
</file>

<file path=ppt/tags/tag37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17345_1*f*2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0"/>
  <p:tag name="KSO_WM_UNIT_SHOW_EDIT_AREA_INDICATION" val="1"/>
  <p:tag name="KSO_WM_CHIP_GROUPID" val="5e6b05596848fb12bee65ac8"/>
  <p:tag name="KSO_WM_CHIP_XID" val="5e6b05596848fb12bee65aca"/>
  <p:tag name="KSO_WM_UNIT_DEC_AREA_ID" val="0ce0d802a1f54d29aaf17f20fa663a3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7b4b5aaa39db464395c248e2fc150c62"/>
  <p:tag name="KSO_WM_UNIT_TEXT_FILL_FORE_SCHEMECOLOR_INDEX_BRIGHTNESS" val="0.25"/>
  <p:tag name="KSO_WM_UNIT_TEXT_FILL_FORE_SCHEMECOLOR_INDEX" val="13"/>
  <p:tag name="KSO_WM_UNIT_TEXT_FILL_TYPE" val="1"/>
  <p:tag name="KSO_WM_TEMPLATE_ASSEMBLE_XID" val="6065707c4054ed1e2fb8163e"/>
  <p:tag name="KSO_WM_TEMPLATE_ASSEMBLE_GROUPID" val="6065707c4054ed1e2fb8163e"/>
</p:tagLst>
</file>

<file path=ppt/tags/tag37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345_1*f*1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0"/>
  <p:tag name="KSO_WM_UNIT_SHOW_EDIT_AREA_INDICATION" val="1"/>
  <p:tag name="KSO_WM_CHIP_GROUPID" val="5e6b05596848fb12bee65ac8"/>
  <p:tag name="KSO_WM_CHIP_XID" val="5e6b05596848fb12bee65aca"/>
  <p:tag name="KSO_WM_UNIT_DEC_AREA_ID" val="b1af041b521141daba76553742eca79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1061c8c43cf4b779591e0469c50a157"/>
  <p:tag name="KSO_WM_UNIT_TEXT_FILL_FORE_SCHEMECOLOR_INDEX_BRIGHTNESS" val="0.25"/>
  <p:tag name="KSO_WM_UNIT_TEXT_FILL_FORE_SCHEMECOLOR_INDEX" val="13"/>
  <p:tag name="KSO_WM_UNIT_TEXT_FILL_TYPE" val="1"/>
  <p:tag name="KSO_WM_TEMPLATE_ASSEMBLE_XID" val="6065707c4054ed1e2fb8163e"/>
  <p:tag name="KSO_WM_TEMPLATE_ASSEMBLE_GROUPID" val="6065707c4054ed1e2fb8163e"/>
</p:tagLst>
</file>

<file path=ppt/tags/tag375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5"/>
  <p:tag name="KSO_WM_SLIDE_ID" val="diagram20217345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f"/>
  <p:tag name="KSO_WM_SLIDE_LAYOUT_CNT" val="1_2"/>
  <p:tag name="KSO_WM_SLIDE_TYPE" val="text"/>
  <p:tag name="KSO_WM_SLIDE_SUBTYPE" val="pureTxt"/>
  <p:tag name="KSO_WM_SLIDE_SIZE" val="960*540"/>
  <p:tag name="KSO_WM_SLIDE_POSITION" val="0*0"/>
  <p:tag name="KSO_WM_SLIDE_CAN_ADD_NAVIGATION" val="1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6f1b1fa9d42129da36fd"/>
  <p:tag name="KSO_WM_CHIP_FILLPROP" val="[[{&quot;text_align&quot;:&quot;rm&quot;,&quot;text_direction&quot;:&quot;horizontal&quot;,&quot;support_big_font&quot;:false,&quot;picture_toward&quot;:0,&quot;picture_dockside&quot;:[],&quot;fill_id&quot;:&quot;03622c044b5b44cfbc71bff9f1453063&quot;,&quot;fill_align&quot;:&quot;rm&quot;,&quot;chip_types&quot;:[&quot;header&quot;]},{&quot;text_align&quot;:&quot;lt&quot;,&quot;text_direction&quot;:&quot;horizontal&quot;,&quot;support_big_font&quot;:false,&quot;picture_toward&quot;:0,&quot;picture_dockside&quot;:[],&quot;fill_id&quot;:&quot;24c271fb4ddd480488d26d1217f0fe47&quot;,&quot;fill_align&quot;:&quot;lt&quot;,&quot;chip_types&quot;:[&quot;text&quot;]},{&quot;text_align&quot;:&quot;lt&quot;,&quot;text_direction&quot;:&quot;horizontal&quot;,&quot;support_big_font&quot;:false,&quot;picture_toward&quot;:0,&quot;picture_dockside&quot;:[],&quot;fill_id&quot;:&quot;81b072162e0940ceb418353c60646b12&quot;,&quot;fill_align&quot;:&quot;lt&quot;,&quot;chip_types&quot;:[&quot;text&quot;]}]]"/>
  <p:tag name="KSO_WM_CHIP_DECFILLPROP" val="[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6:20:06&quot;,&quot;maxSize&quot;:{&quot;size1&quot;:40},&quot;minSize&quot;:{&quot;size1&quot;:40},&quot;normalSize&quot;:{&quot;size1&quot;:40},&quot;subLayout&quot;:[{&quot;id&quot;:&quot;2021-04-01T16:20:06&quot;,&quot;margin&quot;:{&quot;bottom&quot;:2.9630000591278076,&quot;left&quot;:17.357000350952148,&quot;right&quot;:2.5399999618530273,&quot;top&quot;:1.6929999589920044},&quot;type&quot;:0},{&quot;id&quot;:&quot;2021-04-01T16:20:06&quot;,&quot;maxSize&quot;:{&quot;size1&quot;:59.299999999999997},&quot;minSize&quot;:{&quot;size1&quot;:29.600000000000001},&quot;normalSize&quot;:{&quot;size1&quot;:35.31111111111111},&quot;subLayout&quot;:[{&quot;id&quot;:&quot;2021-04-01T16:20:06&quot;,&quot;margin&quot;:{&quot;bottom&quot;:0.81999999284744263,&quot;left&quot;:2.5399999618530273,&quot;right&quot;:2.5399999618530273,&quot;top&quot;:0},&quot;type&quot;:0},{&quot;id&quot;:&quot;2021-04-01T16:20:06&quot;,&quot;margin&quot;:{&quot;bottom&quot;:1.6929999589920044,&quot;left&quot;:2.5399999618530273,&quot;right&quot;:2.5399999618530273,&quot;top&quot;:0},&quot;type&quot;:0}],&quot;type&quot;:0}],&quot;type&quot;:0}"/>
  <p:tag name="KSO_WM_CHIP_GROUPID" val="5fd06f1b1fa9d42129da36fc"/>
  <p:tag name="KSO_WM_SLIDE_BK_DARK_LIGHT" val="2"/>
  <p:tag name="KSO_WM_SLIDE_BACKGROUND_TYPE" val="general"/>
  <p:tag name="KSO_WM_SLIDE_SUPPORT_FEATURE_TYPE" val="0"/>
  <p:tag name="KSO_WM_TEMPLATE_ASSEMBLE_XID" val="6065707c4054ed1e2fb8163e"/>
  <p:tag name="KSO_WM_TEMPLATE_ASSEMBLE_GROUPID" val="6065707c4054ed1e2fb8163e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378.xml><?xml version="1.0" encoding="utf-8"?>
<p:tagLst xmlns:p="http://schemas.openxmlformats.org/presentationml/2006/main">
  <p:tag name="KSO_WM_UNIT_BLOCK" val="0"/>
  <p:tag name="KSO_WM_UNIT_SM_LIMIT_TYPE" val="2"/>
  <p:tag name="KSO_WM_UNIT_DEC_AREA_ID" val="8fd28f412b91449fa818affca25f408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315_1*i*1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310ec69c36e2348c3ef691"/>
  <p:tag name="KSO_WM_CHIP_XID" val="5f310ec69c36e2348c3ef692"/>
  <p:tag name="KSO_WM_UNIT_FILL_FORE_SCHEMECOLOR_INDEX_BRIGHTNESS" val="0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10"/>
  <p:tag name="KSO_WM_TEMPLATE_ASSEMBLE_XID" val="60656f454054ed1e2fb806a8"/>
  <p:tag name="KSO_WM_TEMPLATE_ASSEMBLE_GROUPID" val="60656f454054ed1e2fb806a8"/>
</p:tagLst>
</file>

<file path=ppt/tags/tag379.xml><?xml version="1.0" encoding="utf-8"?>
<p:tagLst xmlns:p="http://schemas.openxmlformats.org/presentationml/2006/main">
  <p:tag name="KSO_WM_UNIT_BLOCK" val="0"/>
  <p:tag name="KSO_WM_UNIT_SM_LIMIT_TYPE" val="2"/>
  <p:tag name="KSO_WM_UNIT_DEC_AREA_ID" val="0041ad647b86422a98444fea62849ed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315_1*i*2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310ec69c36e2348c3ef691"/>
  <p:tag name="KSO_WM_CHIP_XID" val="5f310ec69c36e2348c3ef692"/>
  <p:tag name="KSO_WM_UNIT_TEXT_FILL_FORE_SCHEMECOLOR_INDEX_BRIGHTNESS" val="0"/>
  <p:tag name="KSO_WM_UNIT_TEXT_FILL_FORE_SCHEMECOLOR_INDEX" val="2"/>
  <p:tag name="KSO_WM_UNIT_TEXT_FILL_TYPE" val="1"/>
  <p:tag name="KSO_WM_UNIT_VALUE" val="810"/>
  <p:tag name="KSO_WM_TEMPLATE_ASSEMBLE_XID" val="60656f454054ed1e2fb806a8"/>
  <p:tag name="KSO_WM_TEMPLATE_ASSEMBLE_GROUPID" val="60656f454054ed1e2fb806a8"/>
</p:tagLst>
</file>

<file path=ppt/tags/tag38.xml><?xml version="1.0" encoding="utf-8"?>
<p:tagLst xmlns:p="http://schemas.openxmlformats.org/presentationml/2006/main">
  <p:tag name="KSO_WM_SLIDE_BACKGROUND_TYPE" val="frame"/>
</p:tagLst>
</file>

<file path=ppt/tags/tag380.xml><?xml version="1.0" encoding="utf-8"?>
<p:tagLst xmlns:p="http://schemas.openxmlformats.org/presentationml/2006/main">
  <p:tag name="KSO_WM_UNIT_BLOCK" val="0"/>
  <p:tag name="KSO_WM_UNIT_SM_LIMIT_TYPE" val="2"/>
  <p:tag name="KSO_WM_UNIT_DEC_AREA_ID" val="709d5c229e014589a87704e9d53ccf7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315_1*i*3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310ec69c36e2348c3ef691"/>
  <p:tag name="KSO_WM_CHIP_XID" val="5f310ec69c36e2348c3ef692"/>
  <p:tag name="KSO_WM_UNIT_TEXT_FILL_FORE_SCHEMECOLOR_INDEX_BRIGHTNESS" val="0"/>
  <p:tag name="KSO_WM_UNIT_TEXT_FILL_FORE_SCHEMECOLOR_INDEX" val="2"/>
  <p:tag name="KSO_WM_UNIT_TEXT_FILL_TYPE" val="1"/>
  <p:tag name="KSO_WM_UNIT_VALUE" val="15"/>
  <p:tag name="KSO_WM_TEMPLATE_ASSEMBLE_XID" val="60656f454054ed1e2fb806a8"/>
  <p:tag name="KSO_WM_TEMPLATE_ASSEMBLE_GROUPID" val="60656f454054ed1e2fb806a8"/>
</p:tagLst>
</file>

<file path=ppt/tags/tag38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315_1*a*1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437d05569a445938336cb634a575e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cda978bc0bff4d32be14a8838cdb5ee1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f454054ed1e2fb806a8"/>
  <p:tag name="KSO_WM_TEMPLATE_ASSEMBLE_GROUPID" val="60656f454054ed1e2fb806a8"/>
</p:tagLst>
</file>

<file path=ppt/tags/tag38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315_1*f*1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0"/>
  <p:tag name="KSO_WM_UNIT_SHOW_EDIT_AREA_INDICATION" val="1"/>
  <p:tag name="KSO_WM_CHIP_GROUPID" val="5e6b05596848fb12bee65ac8"/>
  <p:tag name="KSO_WM_CHIP_XID" val="5e6b05596848fb12bee65aca"/>
  <p:tag name="KSO_WM_UNIT_DEC_AREA_ID" val="69250144b9ec4456bbe4317ddeb152e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4dc6fde855314caabbe51ee26e39fc35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f454054ed1e2fb806a8"/>
  <p:tag name="KSO_WM_TEMPLATE_ASSEMBLE_GROUPID" val="60656f454054ed1e2fb806a8"/>
</p:tagLst>
</file>

<file path=ppt/tags/tag383.xml><?xml version="1.0" encoding="utf-8"?>
<p:tagLst xmlns:p="http://schemas.openxmlformats.org/presentationml/2006/main">
  <p:tag name="KSO_WM_BEAUTIFY_FLAG" val="#wm#"/>
  <p:tag name="KSO_WM_TEMPLATE_CATEGORY" val="diagram"/>
  <p:tag name="KSO_WM_TEMPLATE_INDEX" val="20212315"/>
  <p:tag name="KSO_WM_SLIDE_ID" val="diagram20212315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29*445"/>
  <p:tag name="KSO_WM_SLIDE_POSITION" val="71*36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36:58&quot;,&quot;maxSize&quot;:{&quot;size1&quot;:48.899999999999999},&quot;minSize&quot;:{&quot;size1&quot;:40},&quot;normalSize&quot;:{&quot;size1&quot;:42.399999999999999},&quot;subLayout&quot;:[{&quot;id&quot;:&quot;2021-04-01T15:36:58&quot;,&quot;margin&quot;:{&quot;bottom&quot;:0.026000002399086952,&quot;left&quot;:6.3499999046325684,&quot;right&quot;:6.3499999046325684,&quot;top&quot;:5.5029997825622559},&quot;type&quot;:0},{&quot;id&quot;:&quot;2021-04-01T15:36:58&quot;,&quot;margin&quot;:{&quot;bottom&quot;:5.0799999237060547,&quot;left&quot;:6.3499999046325684,&quot;right&quot;:6.3499999046325684,&quot;top&quot;:0.81999999284744263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310ec69c36e2348c3ef692"/>
  <p:tag name="KSO_WM_CHIP_FILLPROP" val="[[{&quot;text_align&quot;:&quot;lb&quot;,&quot;text_direction&quot;:&quot;horizontal&quot;,&quot;support_big_font&quot;:true,&quot;fill_id&quot;:&quot;c642534ca0394f1a98e057b03f25da24&quot;,&quot;fill_align&quot;:&quot;lb&quot;,&quot;chip_types&quot;:[&quot;header&quot;]},{&quot;text_align&quot;:&quot;lt&quot;,&quot;text_direction&quot;:&quot;horizontal&quot;,&quot;support_big_font&quot;:true,&quot;fill_id&quot;:&quot;5d72a2f20ab243e5910887df09d08a2b&quot;,&quot;fill_align&quot;:&quot;lt&quot;,&quot;chip_types&quot;:[&quot;text&quot;]}]]"/>
  <p:tag name="KSO_WM_CHIP_DECFILLPROP" val="[]"/>
  <p:tag name="KSO_WM_CHIP_GROUPID" val="5f310ec69c36e2348c3ef691"/>
  <p:tag name="KSO_WM_SLIDE_BK_DARK_LIGHT" val="2"/>
  <p:tag name="KSO_WM_SLIDE_BACKGROUND_TYPE" val="general"/>
  <p:tag name="KSO_WM_SLIDE_SUPPORT_FEATURE_TYPE" val="0"/>
  <p:tag name="KSO_WM_TEMPLATE_ASSEMBLE_XID" val="60656f454054ed1e2fb806a8"/>
  <p:tag name="KSO_WM_TEMPLATE_ASSEMBLE_GROUPID" val="60656f454054ed1e2fb806a8"/>
</p:tagLst>
</file>

<file path=ppt/tags/tag384.xml><?xml version="1.0" encoding="utf-8"?>
<p:tagLst xmlns:p="http://schemas.openxmlformats.org/presentationml/2006/main">
  <p:tag name="KSO_WM_BEAUTIFY_FLAG" val="#wm#"/>
  <p:tag name="KSO_WM_TEMPLATE_CATEGORY" val="custom"/>
  <p:tag name="KSO_WM_TEMPLATE_INDEX" val="20214676"/>
</p:tagLst>
</file>

<file path=ppt/tags/tag385.xml><?xml version="1.0" encoding="utf-8"?>
<p:tagLst xmlns:p="http://schemas.openxmlformats.org/presentationml/2006/main">
  <p:tag name="KSO_WM_UNIT_TEXTBOXSTYLE_GUID" val="{8515a409-745d-4b3a-9b28-3ffebc91d4f3}"/>
</p:tagLst>
</file>

<file path=ppt/tags/tag386.xml><?xml version="1.0" encoding="utf-8"?>
<p:tagLst xmlns:p="http://schemas.openxmlformats.org/presentationml/2006/main">
  <p:tag name="KSO_WM_UNIT_TEXTBOXSTYLE_SHAPETYPE" val="1"/>
  <p:tag name="KSO_WM_UNIT_TEXTBOXSTYLE_ADJUSTLEFT" val="0_-6.400002"/>
  <p:tag name="KSO_WM_UNIT_TEXTBOXSTYLE_ADJUSTTOP" val="0_-2.2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65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8515a409-745d-4b3a-9b28-3ffebc91d4f3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7.xml><?xml version="1.0" encoding="utf-8"?>
<p:tagLst xmlns:p="http://schemas.openxmlformats.org/presentationml/2006/main">
  <p:tag name="KSO_WM_UNIT_TEXTBOXSTYLE_SHAPETYPE" val="1"/>
  <p:tag name="KSO_WM_UNIT_TEXTBOXSTYLE_ADJUSTLEFT" val="0_-12.65"/>
  <p:tag name="KSO_WM_UNIT_TEXTBOXSTYLE_ADJUSTTOP" val="0_-10.1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65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8515a409-745d-4b3a-9b28-3ffebc91d4f3}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88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65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8515a409-745d-4b3a-9b28-3ffebc91d4f3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389.xml><?xml version="1.0" encoding="utf-8"?>
<p:tagLst xmlns:p="http://schemas.openxmlformats.org/presentationml/2006/main">
  <p:tag name="KSO_WM_BEAUTIFY_FLAG" val="#wm#"/>
  <p:tag name="KSO_WM_TEMPLATE_CATEGORY" val="custom"/>
  <p:tag name="KSO_WM_TEMPLATE_INDEX" val="20214676"/>
</p:tagLst>
</file>

<file path=ppt/tags/tag39.xml><?xml version="1.0" encoding="utf-8"?>
<p:tagLst xmlns:p="http://schemas.openxmlformats.org/presentationml/2006/main">
  <p:tag name="KSO_WM_SLIDE_BACKGROUND_TYPE" val="frame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4029_1*i*3"/>
  <p:tag name="KSO_WM_TEMPLATE_CATEGORY" val="diagram"/>
  <p:tag name="KSO_WM_TEMPLATE_INDEX" val="20204029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4029_1*i*4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4029_1*i*5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4029_1*a*1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25"/>
  <p:tag name="KSO_WM_UNIT_TEXT_FILL_FORE_SCHEMECOLOR_INDEX" val="13"/>
  <p:tag name="KSO_WM_UNIT_TEXT_FILL_TYPE" val="1"/>
</p:tagLst>
</file>

<file path=ppt/tags/tag39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"/>
  <p:tag name="KSO_WM_UNIT_NOCLEAR" val="0"/>
  <p:tag name="KSO_WM_UNIT_VALUE" val="2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4029_1*f*1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4029_1*i*8"/>
  <p:tag name="KSO_WM_TEMPLATE_CATEGORY" val="diagram"/>
  <p:tag name="KSO_WM_TEMPLATE_INDEX" val="20204029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4029_1*i*6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4029_1*i*8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4029_1*i*9"/>
  <p:tag name="KSO_WM_TEMPLATE_CATEGORY" val="diagram"/>
  <p:tag name="KSO_WM_TEMPLATE_INDEX" val="20204029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4029_1*i*7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4029_1*i*9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3.xml><?xml version="1.0" encoding="utf-8"?>
<p:tagLst xmlns:p="http://schemas.openxmlformats.org/presentationml/2006/main">
  <p:tag name="KSO_WM_BEAUTIFY_FLAG" val="#wm#"/>
  <p:tag name="KSO_WM_TEMPLATE_CATEGORY" val="diagram"/>
  <p:tag name="KSO_WM_TEMPLATE_INDEX" val="20204029"/>
  <p:tag name="KSO_WM_SLIDE_ID" val="diagram2020402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34*540"/>
  <p:tag name="KSO_WM_SLIDE_POSITION" val="0*0"/>
  <p:tag name="KSO_WM_TAG_VERSION" val="1.0"/>
  <p:tag name="KSO_WM_SLIDE_LAYOUT" val="a_f"/>
  <p:tag name="KSO_WM_SLIDE_LAYOUT_CNT" val="1_1"/>
  <p:tag name="KSO_WM_SLIDE_BACKGROUND_TYPE" val="general"/>
</p:tagLst>
</file>

<file path=ppt/tags/tag404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45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</p:tagLst>
</file>

<file path=ppt/tags/tag405.xml><?xml version="1.0" encoding="utf-8"?>
<p:tagLst xmlns:p="http://schemas.openxmlformats.org/presentationml/2006/main">
  <p:tag name="KSO_WM_BEAUTIFY_FLAG" val="#wm#"/>
  <p:tag name="KSO_WM_TEMPLATE_CATEGORY" val="custom"/>
  <p:tag name="KSO_WM_TEMPLATE_INDEX" val="20214676"/>
  <p:tag name="KSO_WM_CHIP_INFOS" val="{&quot;layout_type&quot;:&quot;formiddle3&quot;,&quot;slide_type&quot;:[&quot;endPage&quot;],&quot;aspect_ratio&quot;:&quot;16:9&quot;}"/>
  <p:tag name="KSO_WM_CHIP_XID" val="5ec34a930ac41c4a0a525d3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ID" val="custom20214676_45"/>
  <p:tag name="KSO_WM_TEMPLATE_SUBCATEGORY" val="21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45"/>
  <p:tag name="KSO_WM_SLIDE_SIZE" val="700*380"/>
  <p:tag name="KSO_WM_SLIDE_POSITION" val="130*79"/>
  <p:tag name="KSO_WM_TAG_VERSION" val="1.0"/>
  <p:tag name="KSO_WM_SLIDE_LAYOUT" val="a_b"/>
  <p:tag name="KSO_WM_SLIDE_LAYOUT_CNT" val="1_1"/>
  <p:tag name="KSO_WM_CHIP_GROUPID" val="5ebf6661ddc3daf3fef3f760"/>
  <p:tag name="KSO_WM_SLIDE_LAYOUT_INFO" val="{&quot;id&quot;:&quot;2020-11-02T14:12:40&quot;,&quot;maxSize&quot;:{&quot;size1&quot;:51.782079286928536},&quot;minSize&quot;:{&quot;size1&quot;:33.58207928692853},&quot;normalSize&quot;:{&quot;size1&quot;:41.58207928692853},&quot;subLayout&quot;:[{&quot;id&quot;:&quot;2020-11-02T14:12:40&quot;,&quot;margin&quot;:{&quot;bottom&quot;:0.20371513068675995,&quot;left&quot;:4.589639186859131,&quot;right&quot;:4.582406520843506,&quot;top&quot;:4.583684921264648},&quot;type&quot;:0},{&quot;id&quot;:&quot;2020-11-02T14:12:40&quot;,&quot;margin&quot;:{&quot;bottom&quot;:4.5836896896362305,&quot;left&quot;:4.589639186859131,&quot;right&quot;:4.582406520843506,&quot;top&quot;:0.21961826086044312},&quot;type&quot;:0}],&quot;type&quot;:0}"/>
  <p:tag name="KSO_WM_SLIDE_BK_DARK_LIGHT" val="2"/>
  <p:tag name="KSO_WM_SLIDE_BACKGROUND_TYPE" val="general"/>
  <p:tag name="KSO_WM_SLIDE_SUPPORT_FEATURE_TYPE" val="0"/>
  <p:tag name="KSO_WM_TEMPLATE_ASSEMBLE_XID" val="5f9fa3381a3224dfcb38788e"/>
  <p:tag name="KSO_WM_TEMPLATE_ASSEMBLE_GROUPID" val="5f9f762ae206d3a5ffe88748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SLIDE_BACKGROUND_TYPE" val="leftRight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c11ec317bfe1447e96c4d62b6d96b40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e9cc47d1089412db54fd01ca73a4a02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4e0622cfc304f40aafcef1a53d88d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349e174046402997fe5de4b309f1b0"/>
  <p:tag name="KSO_WM_SLIDE_BACKGROUND_TYPE" val="topBottom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68bfd0e8c6d42238e565b3e1a78cb2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897173700ac4f15bd4354e957b0a1eb"/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SLIDE_BACKGROUND_TYPE" val="topBottom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5e659b378674c2a9537c123e4fd4ba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1ca0fdbde8241e58a5cc8202363d9a6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5bca18bbde4147998616e2f3b6e5dab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ba65d2fd264ba1a2e2d8fd6bdb6964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8837833c1b024e24a044ee1e023222e1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7de8666bbdeb436693b06a80766225d3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98d6e826e9541208a9291269488cd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80a6aa694c942d2b2effc3d9087ca56"/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SLIDE_BACKGROUND_TYPE" val="bottomTop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69e6b42c40be45c3aef4b2db98a305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7f6218bbe24aa1ae5b573464ebbef5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abeeb63760746f385c5bce071aa28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fb85214ce2842f1b08226027c5a2255"/>
  <p:tag name="KSO_WM_SLIDE_BACKGROUND_TYPE" val="navigation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3d091934f57148db93308110563eb1e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b7b0cdd56e9481e891c689a77bb0d3e"/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c8eb1a91346241328914b048010622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aea1f33396f46279c83f3197e757548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SLIDE_BACKGROUND_TYPE" val="navigation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547150c339e34a97a10a1886db3e11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60e04e0c302441ebfb97a9bf67e59ff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SLIDE_BACKGROUND_TYPE" val="belt"/>
</p:tagLst>
</file>

<file path=ppt/tags/tag86.xml><?xml version="1.0" encoding="utf-8"?>
<p:tagLst xmlns:p="http://schemas.openxmlformats.org/presentationml/2006/main">
  <p:tag name="KSO_WM_TEMPLATE_CATEGORY" val="custom"/>
  <p:tag name="KSO_WM_TEMPLATE_INDEX" val="20214676"/>
</p:tagLst>
</file>

<file path=ppt/tags/tag87.xml><?xml version="1.0" encoding="utf-8"?>
<p:tagLst xmlns:p="http://schemas.openxmlformats.org/presentationml/2006/main">
  <p:tag name="KSO_WM_TEMPLATE_CATEGORY" val="custom"/>
  <p:tag name="KSO_WM_TEMPLATE_INDEX" val="20214676"/>
</p:tagLst>
</file>

<file path=ppt/tags/tag8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9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8837833c1b024e24a044ee1e023222e1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7de8666bbdeb436693b06a80766225d3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c8eb1a91346241328914b048010622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aea1f33396f46279c83f3197e757548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547150c339e34a97a10a1886db3e11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60e04e0c302441ebfb97a9bf67e59ff"/>
</p:tagLst>
</file>

<file path=ppt/tags/tag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5b6dc48f77754e928a75091119a29910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884</Words>
  <Application>WPS 演示</Application>
  <PresentationFormat>宽屏</PresentationFormat>
  <Paragraphs>96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汉仪旗黑-85S</vt:lpstr>
      <vt:lpstr>黑体</vt:lpstr>
      <vt:lpstr>隶书</vt:lpstr>
      <vt:lpstr>Segoe UI</vt:lpstr>
      <vt:lpstr>Wingdings</vt:lpstr>
      <vt:lpstr>Calibri Light</vt:lpstr>
      <vt:lpstr>Arial Unicode MS</vt:lpstr>
      <vt:lpstr>Calibri</vt:lpstr>
      <vt:lpstr>Wingdings 3</vt:lpstr>
      <vt:lpstr>1_Office 主题​​</vt:lpstr>
      <vt:lpstr>5_Office 主题​​</vt:lpstr>
      <vt:lpstr>3_Office 主题​​</vt:lpstr>
      <vt:lpstr>2_Office 主题​​</vt:lpstr>
      <vt:lpstr>需求分析汇报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界面原型</vt:lpstr>
      <vt:lpstr>PowerPoint 演示文稿</vt:lpstr>
      <vt:lpstr>PowerPoint 演示文稿</vt:lpstr>
      <vt:lpstr>感谢大家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ocean ，，</cp:lastModifiedBy>
  <cp:revision>196</cp:revision>
  <dcterms:created xsi:type="dcterms:W3CDTF">2019-06-19T02:08:00Z</dcterms:created>
  <dcterms:modified xsi:type="dcterms:W3CDTF">2021-10-24T13:17:51Z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BCB4FC07CC6A486B8687D8361EC62947</vt:lpwstr>
  </property>
</Properties>
</file>