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63" r:id="rId4"/>
    <p:sldId id="264" r:id="rId5"/>
    <p:sldId id="265" r:id="rId6"/>
    <p:sldId id="291" r:id="rId7"/>
    <p:sldId id="311" r:id="rId8"/>
    <p:sldId id="310" r:id="rId9"/>
    <p:sldId id="315" r:id="rId10"/>
    <p:sldId id="316" r:id="rId11"/>
    <p:sldId id="317" r:id="rId12"/>
    <p:sldId id="323" r:id="rId13"/>
    <p:sldId id="320" r:id="rId14"/>
    <p:sldId id="272" r:id="rId15"/>
    <p:sldId id="273" r:id="rId16"/>
    <p:sldId id="271" r:id="rId17"/>
    <p:sldId id="283" r:id="rId18"/>
    <p:sldId id="278" r:id="rId19"/>
    <p:sldId id="321" r:id="rId20"/>
    <p:sldId id="289" r:id="rId21"/>
    <p:sldId id="285" r:id="rId22"/>
    <p:sldId id="284" r:id="rId23"/>
    <p:sldId id="286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1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9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92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0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3.jpeg"/><Relationship Id="rId2" Type="http://schemas.openxmlformats.org/officeDocument/2006/relationships/tags" Target="../tags/tag210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0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8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1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54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61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0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9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88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99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3905250" y="630873"/>
            <a:ext cx="939482" cy="4351655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48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2927668" y="631460"/>
            <a:ext cx="903605" cy="4350480"/>
          </a:xfrm>
        </p:spPr>
        <p:txBody>
          <a:bodyPr vert="eaVert" wrap="square" lIns="91440" tIns="45720" rIns="91440" bIns="45720" anchor="t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5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6480810" y="0"/>
            <a:ext cx="3539242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6682436" y="216027"/>
            <a:ext cx="3132391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338200" y="595630"/>
            <a:ext cx="1846263" cy="4424680"/>
          </a:xfrm>
        </p:spPr>
        <p:txBody>
          <a:bodyPr vert="eaVert" wrap="square" lIns="91440" tIns="45720" rIns="91440" bIns="45720" anchor="ctr" anchorCtr="1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1.xml"/><Relationship Id="rId23" Type="http://schemas.openxmlformats.org/officeDocument/2006/relationships/tags" Target="../tags/tag310.xml"/><Relationship Id="rId22" Type="http://schemas.openxmlformats.org/officeDocument/2006/relationships/tags" Target="../tags/tag309.xml"/><Relationship Id="rId21" Type="http://schemas.openxmlformats.org/officeDocument/2006/relationships/tags" Target="../tags/tag308.xml"/><Relationship Id="rId20" Type="http://schemas.openxmlformats.org/officeDocument/2006/relationships/tags" Target="../tags/tag30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0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image" Target="../media/image4.jpeg"/><Relationship Id="rId1" Type="http://schemas.openxmlformats.org/officeDocument/2006/relationships/tags" Target="../tags/tag3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55.xml"/><Relationship Id="rId8" Type="http://schemas.openxmlformats.org/officeDocument/2006/relationships/tags" Target="../tags/tag454.xml"/><Relationship Id="rId7" Type="http://schemas.openxmlformats.org/officeDocument/2006/relationships/tags" Target="../tags/tag453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469.xml"/><Relationship Id="rId22" Type="http://schemas.openxmlformats.org/officeDocument/2006/relationships/tags" Target="../tags/tag468.xml"/><Relationship Id="rId21" Type="http://schemas.openxmlformats.org/officeDocument/2006/relationships/tags" Target="../tags/tag467.xml"/><Relationship Id="rId20" Type="http://schemas.openxmlformats.org/officeDocument/2006/relationships/tags" Target="../tags/tag466.xml"/><Relationship Id="rId2" Type="http://schemas.openxmlformats.org/officeDocument/2006/relationships/tags" Target="../tags/tag448.xml"/><Relationship Id="rId19" Type="http://schemas.openxmlformats.org/officeDocument/2006/relationships/tags" Target="../tags/tag465.xml"/><Relationship Id="rId18" Type="http://schemas.openxmlformats.org/officeDocument/2006/relationships/tags" Target="../tags/tag464.xml"/><Relationship Id="rId17" Type="http://schemas.openxmlformats.org/officeDocument/2006/relationships/tags" Target="../tags/tag463.xml"/><Relationship Id="rId16" Type="http://schemas.openxmlformats.org/officeDocument/2006/relationships/tags" Target="../tags/tag462.xml"/><Relationship Id="rId15" Type="http://schemas.openxmlformats.org/officeDocument/2006/relationships/tags" Target="../tags/tag461.xml"/><Relationship Id="rId14" Type="http://schemas.openxmlformats.org/officeDocument/2006/relationships/tags" Target="../tags/tag460.xml"/><Relationship Id="rId13" Type="http://schemas.openxmlformats.org/officeDocument/2006/relationships/tags" Target="../tags/tag459.xml"/><Relationship Id="rId12" Type="http://schemas.openxmlformats.org/officeDocument/2006/relationships/tags" Target="../tags/tag458.xml"/><Relationship Id="rId11" Type="http://schemas.openxmlformats.org/officeDocument/2006/relationships/tags" Target="../tags/tag457.xml"/><Relationship Id="rId10" Type="http://schemas.openxmlformats.org/officeDocument/2006/relationships/tags" Target="../tags/tag456.xml"/><Relationship Id="rId1" Type="http://schemas.openxmlformats.org/officeDocument/2006/relationships/tags" Target="../tags/tag44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3" Type="http://schemas.openxmlformats.org/officeDocument/2006/relationships/tags" Target="../tags/tag472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89.xml"/><Relationship Id="rId2" Type="http://schemas.openxmlformats.org/officeDocument/2006/relationships/tags" Target="../tags/tag471.xml"/><Relationship Id="rId19" Type="http://schemas.openxmlformats.org/officeDocument/2006/relationships/tags" Target="../tags/tag488.xml"/><Relationship Id="rId18" Type="http://schemas.openxmlformats.org/officeDocument/2006/relationships/tags" Target="../tags/tag487.xml"/><Relationship Id="rId17" Type="http://schemas.openxmlformats.org/officeDocument/2006/relationships/tags" Target="../tags/tag486.xml"/><Relationship Id="rId16" Type="http://schemas.openxmlformats.org/officeDocument/2006/relationships/tags" Target="../tags/tag485.xml"/><Relationship Id="rId15" Type="http://schemas.openxmlformats.org/officeDocument/2006/relationships/tags" Target="../tags/tag484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tags" Target="../tags/tag4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0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500.xml"/><Relationship Id="rId7" Type="http://schemas.openxmlformats.org/officeDocument/2006/relationships/tags" Target="../tags/tag499.xml"/><Relationship Id="rId6" Type="http://schemas.openxmlformats.org/officeDocument/2006/relationships/tags" Target="../tags/tag498.xml"/><Relationship Id="rId5" Type="http://schemas.openxmlformats.org/officeDocument/2006/relationships/tags" Target="../tags/tag497.xml"/><Relationship Id="rId4" Type="http://schemas.openxmlformats.org/officeDocument/2006/relationships/tags" Target="../tags/tag496.xml"/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07.xml"/><Relationship Id="rId15" Type="http://schemas.openxmlformats.org/officeDocument/2006/relationships/tags" Target="../tags/tag506.xml"/><Relationship Id="rId14" Type="http://schemas.openxmlformats.org/officeDocument/2006/relationships/tags" Target="../tags/tag505.xml"/><Relationship Id="rId13" Type="http://schemas.openxmlformats.org/officeDocument/2006/relationships/tags" Target="../tags/tag504.xml"/><Relationship Id="rId12" Type="http://schemas.openxmlformats.org/officeDocument/2006/relationships/tags" Target="../tags/tag503.xml"/><Relationship Id="rId11" Type="http://schemas.openxmlformats.org/officeDocument/2006/relationships/tags" Target="../tags/tag502.xml"/><Relationship Id="rId10" Type="http://schemas.openxmlformats.org/officeDocument/2006/relationships/tags" Target="../tags/tag501.xml"/><Relationship Id="rId1" Type="http://schemas.openxmlformats.org/officeDocument/2006/relationships/tags" Target="../tags/tag49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13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tags" Target="../tags/tag50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520.xml"/><Relationship Id="rId7" Type="http://schemas.openxmlformats.org/officeDocument/2006/relationships/image" Target="../media/image15.png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" Type="http://schemas.openxmlformats.org/officeDocument/2006/relationships/tags" Target="../tags/tag51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21.xml"/><Relationship Id="rId1" Type="http://schemas.openxmlformats.org/officeDocument/2006/relationships/tags" Target="../tags/tag51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6.xml"/><Relationship Id="rId4" Type="http://schemas.openxmlformats.org/officeDocument/2006/relationships/tags" Target="../tags/tag525.xml"/><Relationship Id="rId3" Type="http://schemas.openxmlformats.org/officeDocument/2006/relationships/tags" Target="../tags/tag524.xml"/><Relationship Id="rId2" Type="http://schemas.openxmlformats.org/officeDocument/2006/relationships/tags" Target="../tags/tag523.xml"/><Relationship Id="rId1" Type="http://schemas.openxmlformats.org/officeDocument/2006/relationships/tags" Target="../tags/tag52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9.xml"/><Relationship Id="rId3" Type="http://schemas.openxmlformats.org/officeDocument/2006/relationships/image" Target="../media/image17.png"/><Relationship Id="rId2" Type="http://schemas.openxmlformats.org/officeDocument/2006/relationships/tags" Target="../tags/tag528.xml"/><Relationship Id="rId1" Type="http://schemas.openxmlformats.org/officeDocument/2006/relationships/tags" Target="../tags/tag52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38.xml"/><Relationship Id="rId8" Type="http://schemas.openxmlformats.org/officeDocument/2006/relationships/tags" Target="../tags/tag537.xml"/><Relationship Id="rId7" Type="http://schemas.openxmlformats.org/officeDocument/2006/relationships/tags" Target="../tags/tag536.xml"/><Relationship Id="rId6" Type="http://schemas.openxmlformats.org/officeDocument/2006/relationships/tags" Target="../tags/tag535.xml"/><Relationship Id="rId5" Type="http://schemas.openxmlformats.org/officeDocument/2006/relationships/tags" Target="../tags/tag534.xml"/><Relationship Id="rId4" Type="http://schemas.openxmlformats.org/officeDocument/2006/relationships/tags" Target="../tags/tag533.xml"/><Relationship Id="rId3" Type="http://schemas.openxmlformats.org/officeDocument/2006/relationships/tags" Target="../tags/tag532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57.xml"/><Relationship Id="rId27" Type="http://schemas.openxmlformats.org/officeDocument/2006/relationships/tags" Target="../tags/tag556.xml"/><Relationship Id="rId26" Type="http://schemas.openxmlformats.org/officeDocument/2006/relationships/tags" Target="../tags/tag555.xml"/><Relationship Id="rId25" Type="http://schemas.openxmlformats.org/officeDocument/2006/relationships/tags" Target="../tags/tag554.xml"/><Relationship Id="rId24" Type="http://schemas.openxmlformats.org/officeDocument/2006/relationships/tags" Target="../tags/tag553.xml"/><Relationship Id="rId23" Type="http://schemas.openxmlformats.org/officeDocument/2006/relationships/tags" Target="../tags/tag552.xml"/><Relationship Id="rId22" Type="http://schemas.openxmlformats.org/officeDocument/2006/relationships/tags" Target="../tags/tag551.xml"/><Relationship Id="rId21" Type="http://schemas.openxmlformats.org/officeDocument/2006/relationships/tags" Target="../tags/tag550.xml"/><Relationship Id="rId20" Type="http://schemas.openxmlformats.org/officeDocument/2006/relationships/tags" Target="../tags/tag549.xml"/><Relationship Id="rId2" Type="http://schemas.openxmlformats.org/officeDocument/2006/relationships/tags" Target="../tags/tag531.xml"/><Relationship Id="rId19" Type="http://schemas.openxmlformats.org/officeDocument/2006/relationships/tags" Target="../tags/tag548.xml"/><Relationship Id="rId18" Type="http://schemas.openxmlformats.org/officeDocument/2006/relationships/tags" Target="../tags/tag547.xml"/><Relationship Id="rId17" Type="http://schemas.openxmlformats.org/officeDocument/2006/relationships/tags" Target="../tags/tag546.xml"/><Relationship Id="rId16" Type="http://schemas.openxmlformats.org/officeDocument/2006/relationships/tags" Target="../tags/tag545.xml"/><Relationship Id="rId15" Type="http://schemas.openxmlformats.org/officeDocument/2006/relationships/tags" Target="../tags/tag544.xml"/><Relationship Id="rId14" Type="http://schemas.openxmlformats.org/officeDocument/2006/relationships/tags" Target="../tags/tag543.xml"/><Relationship Id="rId13" Type="http://schemas.openxmlformats.org/officeDocument/2006/relationships/tags" Target="../tags/tag542.xml"/><Relationship Id="rId12" Type="http://schemas.openxmlformats.org/officeDocument/2006/relationships/tags" Target="../tags/tag541.xml"/><Relationship Id="rId11" Type="http://schemas.openxmlformats.org/officeDocument/2006/relationships/tags" Target="../tags/tag540.xml"/><Relationship Id="rId10" Type="http://schemas.openxmlformats.org/officeDocument/2006/relationships/tags" Target="../tags/tag539.xml"/><Relationship Id="rId1" Type="http://schemas.openxmlformats.org/officeDocument/2006/relationships/tags" Target="../tags/tag5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59.xml"/><Relationship Id="rId1" Type="http://schemas.openxmlformats.org/officeDocument/2006/relationships/tags" Target="../tags/tag55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image" Target="../media/image6.jpeg"/><Relationship Id="rId10" Type="http://schemas.openxmlformats.org/officeDocument/2006/relationships/tags" Target="../tags/tag363.xml"/><Relationship Id="rId1" Type="http://schemas.openxmlformats.org/officeDocument/2006/relationships/tags" Target="../tags/tag35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405.xml"/><Relationship Id="rId4" Type="http://schemas.openxmlformats.org/officeDocument/2006/relationships/tags" Target="../tags/tag369.xml"/><Relationship Id="rId39" Type="http://schemas.openxmlformats.org/officeDocument/2006/relationships/tags" Target="../tags/tag404.xml"/><Relationship Id="rId38" Type="http://schemas.openxmlformats.org/officeDocument/2006/relationships/tags" Target="../tags/tag403.xml"/><Relationship Id="rId37" Type="http://schemas.openxmlformats.org/officeDocument/2006/relationships/tags" Target="../tags/tag402.xml"/><Relationship Id="rId36" Type="http://schemas.openxmlformats.org/officeDocument/2006/relationships/tags" Target="../tags/tag401.xml"/><Relationship Id="rId35" Type="http://schemas.openxmlformats.org/officeDocument/2006/relationships/tags" Target="../tags/tag400.xml"/><Relationship Id="rId34" Type="http://schemas.openxmlformats.org/officeDocument/2006/relationships/tags" Target="../tags/tag399.xml"/><Relationship Id="rId33" Type="http://schemas.openxmlformats.org/officeDocument/2006/relationships/tags" Target="../tags/tag398.xml"/><Relationship Id="rId32" Type="http://schemas.openxmlformats.org/officeDocument/2006/relationships/tags" Target="../tags/tag397.xml"/><Relationship Id="rId31" Type="http://schemas.openxmlformats.org/officeDocument/2006/relationships/tags" Target="../tags/tag396.xml"/><Relationship Id="rId30" Type="http://schemas.openxmlformats.org/officeDocument/2006/relationships/tags" Target="../tags/tag395.xml"/><Relationship Id="rId3" Type="http://schemas.openxmlformats.org/officeDocument/2006/relationships/tags" Target="../tags/tag368.xml"/><Relationship Id="rId29" Type="http://schemas.openxmlformats.org/officeDocument/2006/relationships/tags" Target="../tags/tag394.xml"/><Relationship Id="rId28" Type="http://schemas.openxmlformats.org/officeDocument/2006/relationships/tags" Target="../tags/tag393.xml"/><Relationship Id="rId27" Type="http://schemas.openxmlformats.org/officeDocument/2006/relationships/tags" Target="../tags/tag392.xml"/><Relationship Id="rId26" Type="http://schemas.openxmlformats.org/officeDocument/2006/relationships/tags" Target="../tags/tag391.xml"/><Relationship Id="rId25" Type="http://schemas.openxmlformats.org/officeDocument/2006/relationships/tags" Target="../tags/tag390.xml"/><Relationship Id="rId24" Type="http://schemas.openxmlformats.org/officeDocument/2006/relationships/tags" Target="../tags/tag389.xml"/><Relationship Id="rId23" Type="http://schemas.openxmlformats.org/officeDocument/2006/relationships/tags" Target="../tags/tag388.xml"/><Relationship Id="rId22" Type="http://schemas.openxmlformats.org/officeDocument/2006/relationships/tags" Target="../tags/tag387.xml"/><Relationship Id="rId21" Type="http://schemas.openxmlformats.org/officeDocument/2006/relationships/tags" Target="../tags/tag386.xml"/><Relationship Id="rId20" Type="http://schemas.openxmlformats.org/officeDocument/2006/relationships/tags" Target="../tags/tag385.xml"/><Relationship Id="rId2" Type="http://schemas.openxmlformats.org/officeDocument/2006/relationships/tags" Target="../tags/tag367.xml"/><Relationship Id="rId19" Type="http://schemas.openxmlformats.org/officeDocument/2006/relationships/tags" Target="../tags/tag384.xml"/><Relationship Id="rId18" Type="http://schemas.openxmlformats.org/officeDocument/2006/relationships/tags" Target="../tags/tag383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tags" Target="../tags/tag36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07.xml"/><Relationship Id="rId19" Type="http://schemas.openxmlformats.org/officeDocument/2006/relationships/tags" Target="../tags/tag424.xml"/><Relationship Id="rId18" Type="http://schemas.openxmlformats.org/officeDocument/2006/relationships/tags" Target="../tags/tag423.xml"/><Relationship Id="rId17" Type="http://schemas.openxmlformats.org/officeDocument/2006/relationships/tags" Target="../tags/tag422.xml"/><Relationship Id="rId16" Type="http://schemas.openxmlformats.org/officeDocument/2006/relationships/tags" Target="../tags/tag421.xml"/><Relationship Id="rId15" Type="http://schemas.openxmlformats.org/officeDocument/2006/relationships/tags" Target="../tags/tag420.xml"/><Relationship Id="rId14" Type="http://schemas.openxmlformats.org/officeDocument/2006/relationships/tags" Target="../tags/tag419.xml"/><Relationship Id="rId13" Type="http://schemas.openxmlformats.org/officeDocument/2006/relationships/tags" Target="../tags/tag418.xml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tags" Target="../tags/tag40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image" Target="../media/image7.png"/><Relationship Id="rId2" Type="http://schemas.openxmlformats.org/officeDocument/2006/relationships/tags" Target="../tags/tag426.xml"/><Relationship Id="rId1" Type="http://schemas.openxmlformats.org/officeDocument/2006/relationships/tags" Target="../tags/tag42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" Type="http://schemas.openxmlformats.org/officeDocument/2006/relationships/tags" Target="../tags/tag4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46.xml"/><Relationship Id="rId12" Type="http://schemas.openxmlformats.org/officeDocument/2006/relationships/image" Target="../media/image9.png"/><Relationship Id="rId11" Type="http://schemas.openxmlformats.org/officeDocument/2006/relationships/tags" Target="../tags/tag445.xml"/><Relationship Id="rId10" Type="http://schemas.openxmlformats.org/officeDocument/2006/relationships/image" Target="../media/image8.png"/><Relationship Id="rId1" Type="http://schemas.openxmlformats.org/officeDocument/2006/relationships/tags" Target="../tags/tag4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50" y="4279377"/>
            <a:ext cx="1377900" cy="145867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200" spc="360"/>
              <a:t>项目设计</a:t>
            </a:r>
            <a:endParaRPr lang="zh-CN" altLang="zh-CN" sz="5200" spc="360"/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00" dirty="0">
                <a:sym typeface="+mn-ea"/>
              </a:rPr>
              <a:t>软工1904 G09</a:t>
            </a:r>
            <a:endParaRPr lang="zh-CN" altLang="en-US" spc="1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03632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1081913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3"/>
            </p:custDataLst>
          </p:nvPr>
        </p:nvSpPr>
        <p:spPr>
          <a:xfrm>
            <a:off x="112776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9605" y="1219210"/>
            <a:ext cx="780415" cy="61087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9600" y="2133600"/>
            <a:ext cx="4036060" cy="204216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制定测试计划</a:t>
            </a:r>
            <a:r>
              <a:rPr lang="en-US" altLang="zh-CN" sz="44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4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5379720" y="2505603"/>
            <a:ext cx="85485" cy="72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4"/>
          <p:cNvSpPr/>
          <p:nvPr>
            <p:custDataLst>
              <p:tags r:id="rId9"/>
            </p:custDataLst>
          </p:nvPr>
        </p:nvSpPr>
        <p:spPr>
          <a:xfrm>
            <a:off x="5518987" y="2505603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1"/>
          <p:cNvSpPr txBox="1"/>
          <p:nvPr>
            <p:custDataLst>
              <p:tags r:id="rId10"/>
            </p:custDataLst>
          </p:nvPr>
        </p:nvSpPr>
        <p:spPr>
          <a:xfrm flipH="1">
            <a:off x="5714301" y="2565047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5379720" y="3342904"/>
            <a:ext cx="85485" cy="72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2"/>
            </p:custDataLst>
          </p:nvPr>
        </p:nvSpPr>
        <p:spPr>
          <a:xfrm>
            <a:off x="5518987" y="3342904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1"/>
          <p:cNvSpPr txBox="1"/>
          <p:nvPr>
            <p:custDataLst>
              <p:tags r:id="rId13"/>
            </p:custDataLst>
          </p:nvPr>
        </p:nvSpPr>
        <p:spPr>
          <a:xfrm flipH="1">
            <a:off x="5714301" y="3402347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5379720" y="4180205"/>
            <a:ext cx="85485" cy="724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22"/>
          <p:cNvSpPr/>
          <p:nvPr>
            <p:custDataLst>
              <p:tags r:id="rId15"/>
            </p:custDataLst>
          </p:nvPr>
        </p:nvSpPr>
        <p:spPr>
          <a:xfrm>
            <a:off x="5518987" y="4180205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1"/>
          <p:cNvSpPr txBox="1"/>
          <p:nvPr>
            <p:custDataLst>
              <p:tags r:id="rId16"/>
            </p:custDataLst>
          </p:nvPr>
        </p:nvSpPr>
        <p:spPr>
          <a:xfrm flipH="1">
            <a:off x="5714301" y="4239648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7"/>
            </p:custDataLst>
          </p:nvPr>
        </p:nvSpPr>
        <p:spPr>
          <a:xfrm>
            <a:off x="5379720" y="5016940"/>
            <a:ext cx="85485" cy="724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18"/>
            </p:custDataLst>
          </p:nvPr>
        </p:nvSpPr>
        <p:spPr>
          <a:xfrm>
            <a:off x="5518987" y="5016940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1"/>
          <p:cNvSpPr txBox="1"/>
          <p:nvPr>
            <p:custDataLst>
              <p:tags r:id="rId19"/>
            </p:custDataLst>
          </p:nvPr>
        </p:nvSpPr>
        <p:spPr>
          <a:xfrm flipH="1">
            <a:off x="5714301" y="5076383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平行运行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>
            <p:custDataLst>
              <p:tags r:id="rId20"/>
            </p:custDataLst>
          </p:nvPr>
        </p:nvSpPr>
        <p:spPr>
          <a:xfrm>
            <a:off x="5379720" y="1668869"/>
            <a:ext cx="85485" cy="72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21"/>
            </p:custDataLst>
          </p:nvPr>
        </p:nvSpPr>
        <p:spPr>
          <a:xfrm>
            <a:off x="5518987" y="1668869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1"/>
          <p:cNvSpPr txBox="1"/>
          <p:nvPr>
            <p:custDataLst>
              <p:tags r:id="rId22"/>
            </p:custDataLst>
          </p:nvPr>
        </p:nvSpPr>
        <p:spPr>
          <a:xfrm flipH="1">
            <a:off x="5714301" y="1728312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图文框 1"/>
          <p:cNvSpPr/>
          <p:nvPr>
            <p:custDataLst>
              <p:tags r:id="rId1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371611" y="2743193"/>
            <a:ext cx="2743238" cy="13716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r>
              <a:rPr lang="en-US" altLang="zh-CN" sz="3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5479004" y="1161719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6134195" y="1183625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>
            <a:off x="5498918" y="1161719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5479004" y="2156454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1"/>
          <p:cNvSpPr txBox="1"/>
          <p:nvPr>
            <p:custDataLst>
              <p:tags r:id="rId9"/>
            </p:custDataLst>
          </p:nvPr>
        </p:nvSpPr>
        <p:spPr>
          <a:xfrm>
            <a:off x="6134195" y="2178361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0"/>
            </p:custDataLst>
          </p:nvPr>
        </p:nvSpPr>
        <p:spPr>
          <a:xfrm>
            <a:off x="5498918" y="215645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5479004" y="3151191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1"/>
          <p:cNvSpPr txBox="1"/>
          <p:nvPr>
            <p:custDataLst>
              <p:tags r:id="rId12"/>
            </p:custDataLst>
          </p:nvPr>
        </p:nvSpPr>
        <p:spPr>
          <a:xfrm>
            <a:off x="6134195" y="3173097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5498918" y="3151191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2" name="椭圆 31"/>
          <p:cNvSpPr/>
          <p:nvPr>
            <p:custDataLst>
              <p:tags r:id="rId14"/>
            </p:custDataLst>
          </p:nvPr>
        </p:nvSpPr>
        <p:spPr>
          <a:xfrm>
            <a:off x="5479004" y="4145927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1"/>
          <p:cNvSpPr txBox="1"/>
          <p:nvPr>
            <p:custDataLst>
              <p:tags r:id="rId15"/>
            </p:custDataLst>
          </p:nvPr>
        </p:nvSpPr>
        <p:spPr>
          <a:xfrm>
            <a:off x="6134195" y="4167833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详细的实现计划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6"/>
            </p:custDataLst>
          </p:nvPr>
        </p:nvSpPr>
        <p:spPr>
          <a:xfrm>
            <a:off x="5498918" y="4145927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5" name="椭圆 34"/>
          <p:cNvSpPr/>
          <p:nvPr>
            <p:custDataLst>
              <p:tags r:id="rId17"/>
            </p:custDataLst>
          </p:nvPr>
        </p:nvSpPr>
        <p:spPr>
          <a:xfrm>
            <a:off x="5479004" y="5140664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1"/>
          <p:cNvSpPr txBox="1"/>
          <p:nvPr>
            <p:custDataLst>
              <p:tags r:id="rId18"/>
            </p:custDataLst>
          </p:nvPr>
        </p:nvSpPr>
        <p:spPr>
          <a:xfrm>
            <a:off x="6134195" y="5162570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数据库的设计结果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9"/>
            </p:custDataLst>
          </p:nvPr>
        </p:nvSpPr>
        <p:spPr>
          <a:xfrm>
            <a:off x="5498918" y="514066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03559"/>
            <a:ext cx="10852237" cy="441964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HIPO</a:t>
            </a:r>
            <a:r>
              <a:t>图</a:t>
            </a:r>
          </a:p>
        </p:txBody>
      </p:sp>
      <p:pic>
        <p:nvPicPr>
          <p:cNvPr id="4" name="图片 3" descr="hi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1327150"/>
            <a:ext cx="12082780" cy="4481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业务流图</a:t>
            </a:r>
            <a:endParaRPr lang="zh-CN" altLang="en-US"/>
          </a:p>
        </p:txBody>
      </p:sp>
      <p:pic>
        <p:nvPicPr>
          <p:cNvPr id="4" name="图片 3" descr="业务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174750"/>
            <a:ext cx="1160399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审查和复审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15859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570" y="3044825"/>
            <a:ext cx="4622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spc="100">
                <a:solidFill>
                  <a:schemeClr val="bg1"/>
                </a:solidFill>
                <a:uFillTx/>
              </a:rPr>
              <a:t>2.</a:t>
            </a:r>
            <a:r>
              <a:rPr lang="zh-CN" altLang="en-US" sz="4400" b="1" spc="100">
                <a:solidFill>
                  <a:schemeClr val="bg1"/>
                </a:solidFill>
                <a:uFillTx/>
              </a:rPr>
              <a:t>详细设计介绍</a:t>
            </a:r>
            <a:endParaRPr lang="zh-CN" altLang="en-US" sz="4400" b="1" spc="100">
              <a:solidFill>
                <a:schemeClr val="bg1"/>
              </a:solidFill>
              <a:uFillTx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结构程序设计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470535" y="271145"/>
            <a:ext cx="2230120" cy="641350"/>
            <a:chOff x="741" y="427"/>
            <a:chExt cx="3512" cy="101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741" y="427"/>
              <a:ext cx="744" cy="74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89" y="557"/>
              <a:ext cx="3364" cy="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人机界面设计</a:t>
            </a:r>
            <a:endParaRPr lang="zh-CN" altLang="en-US" sz="2000" b="1" spc="182" baseline="300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1615" y="1028700"/>
            <a:ext cx="4178935" cy="5388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40" y="1062355"/>
            <a:ext cx="3615690" cy="5411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780" y="1104265"/>
            <a:ext cx="3929380" cy="53695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3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4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724342" y="2286013"/>
            <a:ext cx="2743213" cy="198107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 b="1" spc="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</a:t>
            </a:r>
            <a:endParaRPr sz="3600" b="1" spc="2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679421" y="1066686"/>
            <a:ext cx="3365500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8146762" y="1066686"/>
            <a:ext cx="3334385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1927225" cy="737870"/>
            <a:chOff x="802" y="495"/>
            <a:chExt cx="3035" cy="1162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910" cy="1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910" cy="1004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sz="2000" b="1" spc="18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31570"/>
            <a:ext cx="10852150" cy="520954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2006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2. </a:t>
            </a:r>
            <a:r>
              <a:rPr>
                <a:solidFill>
                  <a:schemeClr val="tx1"/>
                </a:solidFill>
                <a:sym typeface="+mn-ea"/>
              </a:rPr>
              <a:t>总体设计报告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http://openstd.samr.gov.cn/bzgk/gb/newGbInfo?hcno=84C42B6277D2714B7176B10C6E6B1A44国家标准网GB8567-2006  2021/10/7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9" name="组合 8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052562" y="2140688"/>
            <a:ext cx="2094614" cy="2424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204962" y="2293088"/>
            <a:ext cx="2094614" cy="2424224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61"/>
          <p:cNvSpPr txBox="1"/>
          <p:nvPr>
            <p:custDataLst>
              <p:tags r:id="rId10"/>
            </p:custDataLst>
          </p:nvPr>
        </p:nvSpPr>
        <p:spPr>
          <a:xfrm>
            <a:off x="2357755" y="2628900"/>
            <a:ext cx="1789430" cy="927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000" b="1" spc="3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b="1" spc="3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0"/>
          <p:cNvSpPr txBox="1"/>
          <p:nvPr>
            <p:custDataLst>
              <p:tags r:id="rId11"/>
            </p:custDataLst>
          </p:nvPr>
        </p:nvSpPr>
        <p:spPr>
          <a:xfrm>
            <a:off x="2357755" y="3581400"/>
            <a:ext cx="1789430" cy="4953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000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1"/>
          <p:cNvSpPr txBox="1"/>
          <p:nvPr>
            <p:custDataLst>
              <p:tags r:id="rId12"/>
            </p:custDataLst>
          </p:nvPr>
        </p:nvSpPr>
        <p:spPr>
          <a:xfrm>
            <a:off x="6299835" y="106299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8"/>
          <p:cNvSpPr txBox="1"/>
          <p:nvPr>
            <p:custDataLst>
              <p:tags r:id="rId13"/>
            </p:custDataLst>
          </p:nvPr>
        </p:nvSpPr>
        <p:spPr>
          <a:xfrm>
            <a:off x="5545455" y="106299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14"/>
            </p:custDataLst>
          </p:nvPr>
        </p:nvSpPr>
        <p:spPr>
          <a:xfrm>
            <a:off x="6299835" y="210566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8"/>
          <p:cNvSpPr txBox="1"/>
          <p:nvPr>
            <p:custDataLst>
              <p:tags r:id="rId15"/>
            </p:custDataLst>
          </p:nvPr>
        </p:nvSpPr>
        <p:spPr>
          <a:xfrm>
            <a:off x="5545455" y="210566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6"/>
            </p:custDataLst>
          </p:nvPr>
        </p:nvSpPr>
        <p:spPr>
          <a:xfrm>
            <a:off x="6299835" y="3147695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17"/>
            </p:custDataLst>
          </p:nvPr>
        </p:nvSpPr>
        <p:spPr>
          <a:xfrm>
            <a:off x="5545455" y="3147695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61"/>
          <p:cNvSpPr txBox="1"/>
          <p:nvPr>
            <p:custDataLst>
              <p:tags r:id="rId18"/>
            </p:custDataLst>
          </p:nvPr>
        </p:nvSpPr>
        <p:spPr>
          <a:xfrm>
            <a:off x="6299835" y="418973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58"/>
          <p:cNvSpPr txBox="1"/>
          <p:nvPr>
            <p:custDataLst>
              <p:tags r:id="rId19"/>
            </p:custDataLst>
          </p:nvPr>
        </p:nvSpPr>
        <p:spPr>
          <a:xfrm>
            <a:off x="5545455" y="418973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1"/>
          <p:cNvSpPr txBox="1"/>
          <p:nvPr>
            <p:custDataLst>
              <p:tags r:id="rId20"/>
            </p:custDataLst>
          </p:nvPr>
        </p:nvSpPr>
        <p:spPr>
          <a:xfrm>
            <a:off x="6299835" y="523240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21"/>
            </p:custDataLst>
          </p:nvPr>
        </p:nvSpPr>
        <p:spPr>
          <a:xfrm>
            <a:off x="5545455" y="523240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334601" y="377194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4.会议纪要</a:t>
            </a:r>
            <a:endParaRPr lang="zh-CN" altLang="en-US" sz="2000" b="1" spc="182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195" y="1073150"/>
            <a:ext cx="9420225" cy="5388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7" name="组合 1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8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2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5" name="椭圆 4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01699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76478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装饰1"/>
          <p:cNvSpPr/>
          <p:nvPr>
            <p:custDataLst>
              <p:tags r:id="rId18"/>
            </p:custDataLst>
          </p:nvPr>
        </p:nvSpPr>
        <p:spPr>
          <a:xfrm flipV="1">
            <a:off x="1359218" y="2949719"/>
            <a:ext cx="466427" cy="46246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装饰2"/>
          <p:cNvSpPr/>
          <p:nvPr>
            <p:custDataLst>
              <p:tags r:id="rId19"/>
            </p:custDataLst>
          </p:nvPr>
        </p:nvSpPr>
        <p:spPr>
          <a:xfrm flipV="1">
            <a:off x="4285834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4" name="装饰3"/>
          <p:cNvSpPr/>
          <p:nvPr>
            <p:custDataLst>
              <p:tags r:id="rId20"/>
            </p:custDataLst>
          </p:nvPr>
        </p:nvSpPr>
        <p:spPr>
          <a:xfrm flipV="1">
            <a:off x="7188380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装饰4"/>
          <p:cNvSpPr/>
          <p:nvPr>
            <p:custDataLst>
              <p:tags r:id="rId21"/>
            </p:custDataLst>
          </p:nvPr>
        </p:nvSpPr>
        <p:spPr>
          <a:xfrm flipV="1">
            <a:off x="10090924" y="2949719"/>
            <a:ext cx="341262" cy="356776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2"/>
            </p:custDataLst>
          </p:nvPr>
        </p:nvSpPr>
        <p:spPr>
          <a:xfrm>
            <a:off x="2024963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徐过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1840230" y="3487420"/>
            <a:ext cx="2241550" cy="24574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设计软件结构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4"/>
            </p:custDataLst>
          </p:nvPr>
        </p:nvSpPr>
        <p:spPr>
          <a:xfrm>
            <a:off x="4927509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许罗阳宁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4932439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6"/>
            </p:custDataLst>
          </p:nvPr>
        </p:nvSpPr>
        <p:spPr>
          <a:xfrm>
            <a:off x="7830055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余浩凯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7"/>
            </p:custDataLst>
          </p:nvPr>
        </p:nvSpPr>
        <p:spPr>
          <a:xfrm>
            <a:off x="7834986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制定测试计划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dist">
              <a:lnSpc>
                <a:spcPct val="100000"/>
              </a:lnSpc>
              <a:buSzPct val="100000"/>
              <a:buNone/>
            </a:pPr>
            <a:r>
              <a:rPr lang="zh-CN" altLang="en-US" sz="8800" spc="720"/>
              <a:t>感谢</a:t>
            </a:r>
            <a:endParaRPr lang="zh-CN" altLang="en-US" sz="8800" spc="72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05064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2057400" y="3048000"/>
            <a:ext cx="80772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4400" b="1" spc="280" baseline="30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9605" y="609486"/>
            <a:ext cx="4953025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r>
              <a:rPr lang="en-US" altLang="zh-CN" sz="3800" b="1" spc="22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800" b="1" spc="22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609605" y="1828815"/>
            <a:ext cx="4953025" cy="4419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制作一个二手交易网站，具有购买，求购，售卖的形式，预设地址，在订单中选择自提或送达，完成同学之间的交易。	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网上聊天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的形式交流，确认砍价、送货自提、确认地点等细节，完成同学之间的交易。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制作一个二手交易小程序，参考淘宝的模式，具有购买，求购，售卖的形式，并通过网上聊天的形式交流，最后采用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线上支付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的形式，拉取支付宝或微信的支付手段，通过平台担保，暂时扣下付款，在确认收货后打款，完成同学之间的交易。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D:\meihua_service_cache\jpg/b4cf6d5092b212d046b0d9a67ec2c4b7.jpgb4cf6d5092b212d046b0d9a67ec2c4b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6487" r="26487"/>
          <a:stretch>
            <a:fillRect/>
          </a:stretch>
        </p:blipFill>
        <p:spPr>
          <a:xfrm>
            <a:off x="6019744" y="0"/>
            <a:ext cx="6172251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10800">
                <a:moveTo>
                  <a:pt x="0" y="0"/>
                </a:moveTo>
                <a:lnTo>
                  <a:pt x="11040" y="0"/>
                </a:lnTo>
                <a:lnTo>
                  <a:pt x="1104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0" y="0"/>
            <a:ext cx="418465" cy="1518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25" name="组合 2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2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3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任意多边形: 形状 7"/>
          <p:cNvSpPr/>
          <p:nvPr>
            <p:custDataLst>
              <p:tags r:id="rId8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10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4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1807225" y="1109270"/>
            <a:ext cx="7924864" cy="711552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选取合理的方案</a:t>
            </a:r>
            <a:r>
              <a:rPr lang="en-US" altLang="zh-CN" sz="40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0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: 圆角 3"/>
          <p:cNvSpPr/>
          <p:nvPr>
            <p:custDataLst>
              <p:tags r:id="rId16"/>
            </p:custDataLst>
          </p:nvPr>
        </p:nvSpPr>
        <p:spPr>
          <a:xfrm>
            <a:off x="2480310" y="2731812"/>
            <a:ext cx="3558355" cy="87712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8"/>
          <p:cNvSpPr/>
          <p:nvPr>
            <p:custDataLst>
              <p:tags r:id="rId17"/>
            </p:custDataLst>
          </p:nvPr>
        </p:nvSpPr>
        <p:spPr>
          <a:xfrm>
            <a:off x="5500645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9"/>
          <p:cNvSpPr/>
          <p:nvPr>
            <p:custDataLst>
              <p:tags r:id="rId18"/>
            </p:custDataLst>
          </p:nvPr>
        </p:nvSpPr>
        <p:spPr>
          <a:xfrm>
            <a:off x="5722834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8"/>
          <p:cNvSpPr/>
          <p:nvPr>
            <p:custDataLst>
              <p:tags r:id="rId19"/>
            </p:custDataLst>
          </p:nvPr>
        </p:nvSpPr>
        <p:spPr>
          <a:xfrm>
            <a:off x="2480310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1"/>
          <p:cNvSpPr txBox="1"/>
          <p:nvPr>
            <p:custDataLst>
              <p:tags r:id="rId20"/>
            </p:custDataLst>
          </p:nvPr>
        </p:nvSpPr>
        <p:spPr>
          <a:xfrm>
            <a:off x="3515347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系统流程图</a:t>
            </a:r>
            <a:endParaRPr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1"/>
            </p:custDataLst>
          </p:nvPr>
        </p:nvSpPr>
        <p:spPr>
          <a:xfrm>
            <a:off x="2572843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8" name="矩形: 圆角 17"/>
          <p:cNvSpPr/>
          <p:nvPr>
            <p:custDataLst>
              <p:tags r:id="rId22"/>
            </p:custDataLst>
          </p:nvPr>
        </p:nvSpPr>
        <p:spPr>
          <a:xfrm>
            <a:off x="2480310" y="3859936"/>
            <a:ext cx="3558355" cy="877122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8"/>
          <p:cNvSpPr/>
          <p:nvPr>
            <p:custDataLst>
              <p:tags r:id="rId23"/>
            </p:custDataLst>
          </p:nvPr>
        </p:nvSpPr>
        <p:spPr>
          <a:xfrm>
            <a:off x="5500645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9"/>
          <p:cNvSpPr/>
          <p:nvPr>
            <p:custDataLst>
              <p:tags r:id="rId24"/>
            </p:custDataLst>
          </p:nvPr>
        </p:nvSpPr>
        <p:spPr>
          <a:xfrm>
            <a:off x="5722834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: 形状 20"/>
          <p:cNvSpPr/>
          <p:nvPr>
            <p:custDataLst>
              <p:tags r:id="rId25"/>
            </p:custDataLst>
          </p:nvPr>
        </p:nvSpPr>
        <p:spPr>
          <a:xfrm>
            <a:off x="2480310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26"/>
            </p:custDataLst>
          </p:nvPr>
        </p:nvSpPr>
        <p:spPr>
          <a:xfrm>
            <a:off x="3515347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成本效益分析</a:t>
            </a:r>
            <a:endParaRPr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7"/>
            </p:custDataLst>
          </p:nvPr>
        </p:nvSpPr>
        <p:spPr>
          <a:xfrm>
            <a:off x="2572843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矩形: 圆角 83"/>
          <p:cNvSpPr/>
          <p:nvPr>
            <p:custDataLst>
              <p:tags r:id="rId28"/>
            </p:custDataLst>
          </p:nvPr>
        </p:nvSpPr>
        <p:spPr>
          <a:xfrm>
            <a:off x="6305735" y="2731812"/>
            <a:ext cx="3558355" cy="87712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8"/>
          <p:cNvSpPr/>
          <p:nvPr>
            <p:custDataLst>
              <p:tags r:id="rId29"/>
            </p:custDataLst>
          </p:nvPr>
        </p:nvSpPr>
        <p:spPr>
          <a:xfrm>
            <a:off x="9326070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9"/>
          <p:cNvSpPr/>
          <p:nvPr>
            <p:custDataLst>
              <p:tags r:id="rId30"/>
            </p:custDataLst>
          </p:nvPr>
        </p:nvSpPr>
        <p:spPr>
          <a:xfrm>
            <a:off x="9548260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31"/>
            </p:custDataLst>
          </p:nvPr>
        </p:nvSpPr>
        <p:spPr>
          <a:xfrm>
            <a:off x="6305735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21"/>
          <p:cNvSpPr txBox="1"/>
          <p:nvPr>
            <p:custDataLst>
              <p:tags r:id="rId32"/>
            </p:custDataLst>
          </p:nvPr>
        </p:nvSpPr>
        <p:spPr>
          <a:xfrm>
            <a:off x="7340772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组成的系统的物理元素清单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3"/>
            </p:custDataLst>
          </p:nvPr>
        </p:nvSpPr>
        <p:spPr>
          <a:xfrm>
            <a:off x="6398268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7" name="矩形: 圆角 76"/>
          <p:cNvSpPr/>
          <p:nvPr>
            <p:custDataLst>
              <p:tags r:id="rId34"/>
            </p:custDataLst>
          </p:nvPr>
        </p:nvSpPr>
        <p:spPr>
          <a:xfrm>
            <a:off x="6305735" y="3859936"/>
            <a:ext cx="3558355" cy="8771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8"/>
          <p:cNvSpPr/>
          <p:nvPr>
            <p:custDataLst>
              <p:tags r:id="rId35"/>
            </p:custDataLst>
          </p:nvPr>
        </p:nvSpPr>
        <p:spPr>
          <a:xfrm>
            <a:off x="9326070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Freeform 9"/>
          <p:cNvSpPr/>
          <p:nvPr>
            <p:custDataLst>
              <p:tags r:id="rId36"/>
            </p:custDataLst>
          </p:nvPr>
        </p:nvSpPr>
        <p:spPr>
          <a:xfrm>
            <a:off x="9548260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37"/>
            </p:custDataLst>
          </p:nvPr>
        </p:nvSpPr>
        <p:spPr>
          <a:xfrm>
            <a:off x="6305735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21"/>
          <p:cNvSpPr txBox="1"/>
          <p:nvPr>
            <p:custDataLst>
              <p:tags r:id="rId38"/>
            </p:custDataLst>
          </p:nvPr>
        </p:nvSpPr>
        <p:spPr>
          <a:xfrm>
            <a:off x="7340772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实现这个系统的进度计划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9"/>
            </p:custDataLst>
          </p:nvPr>
        </p:nvSpPr>
        <p:spPr>
          <a:xfrm>
            <a:off x="6398268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4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10" name="椭圆 9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17701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9248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推荐最佳的方案</a:t>
            </a:r>
            <a:r>
              <a:rPr lang="en-US" altLang="zh-CN" sz="4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8"/>
            </p:custDataLst>
          </p:nvPr>
        </p:nvSpPr>
        <p:spPr>
          <a:xfrm>
            <a:off x="1523969" y="2421892"/>
            <a:ext cx="9144064" cy="332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最终选择中成本方案：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缺少灵活性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，没有消息交流的功能极大的限制了买卖的灵活性，且网站形式市场饱和，用户较少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高成本方案需要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拉取支付手段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，小组无法获得授权，并且无法提供担保，涉及金钱交易及担保，故舍弃。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中成本方案具有一定的灵活性，且在技术上实现的可能性较大，故选择中成本方案。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r>
              <a:rPr lang="en-US" altLang="zh-CN" sz="4200" b="1" spc="2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200" b="1" spc="2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2967" r="2967"/>
          <a:stretch>
            <a:fillRect/>
          </a:stretch>
        </p:blipFill>
        <p:spPr>
          <a:xfrm>
            <a:off x="4514755" y="807708"/>
            <a:ext cx="7022643" cy="5219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669925" y="935990"/>
            <a:ext cx="1982470" cy="76200"/>
            <a:chOff x="1055" y="1474"/>
            <a:chExt cx="3122" cy="120"/>
          </a:xfrm>
        </p:grpSpPr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 flipV="1">
              <a:off x="1055" y="1474"/>
              <a:ext cx="3122" cy="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1055" y="1474"/>
              <a:ext cx="768" cy="120"/>
            </a:xfrm>
            <a:custGeom>
              <a:avLst/>
              <a:gdLst>
                <a:gd name="connisteX0" fmla="*/ 0 w 2625090"/>
                <a:gd name="connsiteY0" fmla="*/ 0 h 243840"/>
                <a:gd name="connisteX1" fmla="*/ 2625090 w 2625090"/>
                <a:gd name="connsiteY1" fmla="*/ 0 h 243840"/>
                <a:gd name="connisteX2" fmla="*/ 2484755 w 2625090"/>
                <a:gd name="connsiteY2" fmla="*/ 243840 h 243840"/>
                <a:gd name="connisteX3" fmla="*/ 0 w 2625090"/>
                <a:gd name="connsiteY3" fmla="*/ 243840 h 243840"/>
                <a:gd name="connisteX4" fmla="*/ 0 w 2625090"/>
                <a:gd name="connsiteY4" fmla="*/ 0 h 2438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625090" h="243840">
                  <a:moveTo>
                    <a:pt x="0" y="0"/>
                  </a:moveTo>
                  <a:lnTo>
                    <a:pt x="2625090" y="0"/>
                  </a:lnTo>
                  <a:lnTo>
                    <a:pt x="2484755" y="243840"/>
                  </a:lnTo>
                  <a:lnTo>
                    <a:pt x="0" y="243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设计软件结构</a:t>
            </a:r>
            <a:r>
              <a:rPr lang="en-US" altLang="zh-CN" sz="2000" b="1" spc="182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 sz="2000" b="1" spc="182" baseline="300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5755005" y="630555"/>
            <a:ext cx="5400040" cy="664210"/>
          </a:xfrm>
          <a:prstGeom prst="rect">
            <a:avLst/>
          </a:prstGeom>
          <a:noFill/>
        </p:spPr>
        <p:txBody>
          <a:bodyPr vert="horz" wrap="square" rtlCol="0" anchor="ctr" anchorCtr="0"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设计数据库</a:t>
            </a:r>
            <a:r>
              <a:rPr lang="en-US" altLang="zh-CN" sz="3400" b="1" spc="18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400" b="1" spc="18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680431" y="973647"/>
            <a:ext cx="4711353" cy="22481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5790" y="6289079"/>
            <a:ext cx="990028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1955780" y="937260"/>
            <a:ext cx="0" cy="42862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11470640" y="937260"/>
            <a:ext cx="48704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14960" y="1155065"/>
            <a:ext cx="0" cy="372364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7"/>
            </p:custDataLst>
          </p:nvPr>
        </p:nvCxnSpPr>
        <p:spPr>
          <a:xfrm>
            <a:off x="329565" y="5468620"/>
            <a:ext cx="0" cy="7937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8"/>
            </p:custDataLst>
          </p:nvPr>
        </p:nvCxnSpPr>
        <p:spPr>
          <a:xfrm>
            <a:off x="329565" y="6262370"/>
            <a:ext cx="1097280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:\Users\admin\Desktop\高清图\高楼蓝色\高楼大厦\architecture-building-glass-162539.jpgarchitecture-building-glass-1625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5172" b="5172"/>
          <a:stretch>
            <a:fillRect/>
          </a:stretch>
        </p:blipFill>
        <p:spPr>
          <a:xfrm>
            <a:off x="484505" y="1287780"/>
            <a:ext cx="5346065" cy="3584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pic>
        <p:nvPicPr>
          <p:cNvPr id="8" name="图片 7" descr="C:\Users\admin\Desktop\高清图\高楼蓝色\高楼大厦\buildings-clear-sky-exterior-374023.jpgbuildings-clear-sky-exterior-3740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518" b="518"/>
          <a:stretch>
            <a:fillRect/>
          </a:stretch>
        </p:blipFill>
        <p:spPr>
          <a:xfrm>
            <a:off x="5521325" y="1921510"/>
            <a:ext cx="6095365" cy="40411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6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4、15、16、17、20、25、27、28"/>
</p:tagLst>
</file>

<file path=ppt/tags/tag312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-0.5"/>
  <p:tag name="KSO_WM_UNIT_TEXT_FILL_FORE_SCHEMECOLOR_INDEX" val="5"/>
  <p:tag name="KSO_WM_UNIT_TEXT_FILL_TYPE" val="1"/>
</p:tagLst>
</file>

<file path=ppt/tags/tag315.xml><?xml version="1.0" encoding="utf-8"?>
<p:tagLst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LAYOUT" val="a_b"/>
  <p:tag name="KSO_WM_SLIDE_LAYOUT_CNT" val="1_1"/>
  <p:tag name="KSO_WM_UNIT_SHOW_EDIT_AREA_INDICATION" val="1"/>
  <p:tag name="KSO_WM_TEMPLATE_THUMBS_INDEX" val="1、4、7、13、17、19、20、21、22、23、24、25、26"/>
  <p:tag name="KSO_WM_TEMPLATE_MASTER_THUMB_INDEX" val="12"/>
  <p:tag name="KSO_WM_SPECIAL_SOURCE" val="bdnull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2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a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3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928"/>
  <p:tag name="KSO_WM_SLIDE_ID" val="diagram20216928_3"/>
  <p:tag name="KSO_WM_TEMPLATE_SUBCATEGORY" val="0"/>
  <p:tag name="KSO_WM_TEMPLATE_MASTER_TYPE" val="0"/>
  <p:tag name="KSO_WM_TEMPLATE_COLOR_TYPE" val="1"/>
  <p:tag name="KSO_WM_SLIDE_ITEM_CNT" val="5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LIDE_BK_DARK_LIGHT" val="2"/>
  <p:tag name="KSO_WM_SLIDE_BACKGROUND_TYPE" val="general"/>
  <p:tag name="KSO_WM_SPECIAL_SOURCE" val="bdnull"/>
</p:tagLst>
</file>

<file path=ppt/tags/tag3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32_1*a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38c28e897347ee81b7aa637041e86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abf12b32fa340028b5db456153919b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7"/>
  <p:tag name="KSO_WM_TEMPLATE_ASSEMBLE_GROUPID" val="60656e894054ed1e2fb7faf7"/>
</p:tagLst>
</file>

<file path=ppt/tags/tag3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3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29_1*a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1be84e141b42e09537a4024035dbb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d56a2ef534f4bc2a0382df49780fc86"/>
  <p:tag name="KSO_WM_UNIT_TEXT_FILL_FORE_SCHEMECOLOR_INDEX_BRIGHTNESS" val="0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0829_1*f*1"/>
  <p:tag name="KSO_WM_TEMPLATE_CATEGORY" val="diagram"/>
  <p:tag name="KSO_WM_TEMPLATE_INDEX" val="20210829"/>
  <p:tag name="KSO_WM_UNIT_LAYERLEVEL" val="1"/>
  <p:tag name="KSO_WM_TAG_VERSION" val="1.0"/>
  <p:tag name="KSO_WM_UNIT_DEFAULT_FONT" val="14;20;2"/>
  <p:tag name="KSO_WM_UNIT_BLOCK" val="0"/>
  <p:tag name="KSO_WM_UNIT_VALUE" val="176"/>
  <p:tag name="KSO_WM_UNIT_SHOW_EDIT_AREA_INDICATION" val="1"/>
  <p:tag name="KSO_WM_CHIP_GROUPID" val="5e6b05596848fb12bee65ac8"/>
  <p:tag name="KSO_WM_CHIP_XID" val="5e6b05596848fb12bee65aca"/>
  <p:tag name="KSO_WM_UNIT_DEC_AREA_ID" val="189f7ef8e5754d04a5515da185114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a00cc87766c48bfbadd8034d2da5ce2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3.xml><?xml version="1.0" encoding="utf-8"?>
<p:tagLst xmlns:p="http://schemas.openxmlformats.org/presentationml/2006/main">
  <p:tag name="KSO_WM_UNIT_VALUE" val="1904*19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UNIT_PLACING_PICTURE" val="79041e4d47374d9a9219d79047a31cbf"/>
  <p:tag name="KSO_WM_TEMPLATE_ASSEMBLE_XID" val="60656ea04054ed1e2fb7fcba"/>
  <p:tag name="KSO_WM_TEMPLATE_ASSEMBLE_GROUPID" val="60656ea04054ed1e2fb7fcba"/>
  <p:tag name="KSO_WM_UNIT_PLACING_PICTURE_USER_VIEWPORT" val="{&quot;height&quot;:10800,&quot;width&quot;:9720.080314960629}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29_1*i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8fccf8496004bbc9ed3a4ca77ead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964a491bb0086638a8d"/>
  <p:tag name="KSO_WM_CHIP_XID" val="5ef20964a491bb0086638a8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a04054ed1e2fb7fcba"/>
  <p:tag name="KSO_WM_TEMPLATE_ASSEMBLE_GROUPID" val="60656ea04054ed1e2fb7fcba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29"/>
  <p:tag name="KSO_WM_TAG_VERSION" val="1.0"/>
  <p:tag name="KSO_WM_SLIDE_INDEX" val="1"/>
  <p:tag name="KSO_WM_SLIDE_ITEM_CNT" val="0"/>
  <p:tag name="KSO_WM_SLIDE_LAYOUT" val="a_d_f"/>
  <p:tag name="KSO_WM_SLIDE_LAYOUT_CNT" val="1_1_1"/>
  <p:tag name="KSO_WM_SLIDE_TYPE" val="text"/>
  <p:tag name="KSO_WM_SLIDE_POSITION" val="0*0"/>
  <p:tag name="KSO_WM_SLIDE_SIZE" val="959*540"/>
  <p:tag name="KSO_WM_SLIDE_SUBTYPE" val="picTxt"/>
  <p:tag name="KSO_WM_SLIDE_ID" val="diagram20210829_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4cfe120a2a2247e2b8c8ec81907f2cc1&quot;,&quot;fill_align&quot;:&quot;lb&quot;,&quot;chip_types&quot;:[&quot;header&quot;]},{&quot;text_align&quot;:&quot;lt&quot;,&quot;text_direction&quot;:&quot;horizontal&quot;,&quot;support_big_font&quot;:false,&quot;fill_id&quot;:&quot;521aaaade04e4adf8d58f450048fdd65&quot;,&quot;fill_align&quot;:&quot;lt&quot;,&quot;chip_types&quot;:[&quot;text&quot;,&quot;chart&quot;,&quot;table&quot;]},{&quot;text_align&quot;:&quot;cm&quot;,&quot;text_direction&quot;:&quot;horizontal&quot;,&quot;support_features&quot;:[&quot;collage&quot;],&quot;support_big_font&quot;:false,&quot;fill_id&quot;:&quot;12c6ff075873458ab98f18d79d642287&quot;,&quot;fill_align&quot;:&quot;cm&quot;,&quot;chip_types&quot;:[&quot;picture&quot;]}]]"/>
  <p:tag name="KSO_WM_TEMPLATE_SUBCATEGORY" val="21"/>
  <p:tag name="KSO_WM_TEMPLATE_MASTER_TYPE" val="0"/>
  <p:tag name="KSO_WM_TEMPLATE_COLOR_TYPE" val="1"/>
  <p:tag name="KSO_WM_CHIP_XID" val="5ef20964a491bb0086638a8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9:58&quot;,&quot;maxSize&quot;:{&quot;size1&quot;:56.200000000000003},&quot;minSize&quot;:{&quot;size1&quot;:42.399999999999999},&quot;normalSize&quot;:{&quot;size1&quot;:49.274999999999999},&quot;subLayout&quot;:[{&quot;id&quot;:&quot;2021-04-01T15:09:58&quot;,&quot;maxSize&quot;:{&quot;size1&quot;:26.699999999999999},&quot;minSize&quot;:{&quot;size1&quot;:22.399999999999999},&quot;normalSize&quot;:{&quot;size1&quot;:22.400000000000006},&quot;subLayout&quot;:[{&quot;id&quot;:&quot;2021-04-01T15:09:58&quot;,&quot;margin&quot;:{&quot;bottom&quot;:0.026000002399086952,&quot;left&quot;:1.6929999589920044,&quot;right&quot;:1.2430000305175781,&quot;top&quot;:1.6929999589920044},&quot;type&quot;:0},{&quot;id&quot;:&quot;2021-04-01T15:09:58&quot;,&quot;margin&quot;:{&quot;bottom&quot;:1.6929999589920044,&quot;left&quot;:1.6929999589920044,&quot;right&quot;:1.2430000305175781,&quot;top&quot;:0.84700000286102295},&quot;type&quot;:0}],&quot;type&quot;:0},{&quot;id&quot;:&quot;2021-04-01T15:09:58&quot;,&quot;type&quot;:0}],&quot;type&quot;:0}"/>
  <p:tag name="KSO_WM_SLIDE_CAN_ADD_NAVIGATION" val="1"/>
  <p:tag name="KSO_WM_CHIP_DECFILLPROP" val="[]"/>
  <p:tag name="KSO_WM_CHIP_GROUPID" val="5ef20964a491bb0086638a8d"/>
  <p:tag name="KSO_WM_SLIDE_BK_DARK_LIGHT" val="2"/>
  <p:tag name="KSO_WM_SLIDE_BACKGROUND_TYPE" val="general"/>
  <p:tag name="KSO_WM_SLIDE_SUPPORT_FEATURE_TYPE" val="1"/>
  <p:tag name="KSO_WM_TEMPLATE_ASSEMBLE_XID" val="60656ea04054ed1e2fb7fcba"/>
  <p:tag name="KSO_WM_TEMPLATE_ASSEMBLE_GROUPID" val="60656ea04054ed1e2fb7fcba"/>
  <p:tag name="KSO_WM_SPECIAL_SOURCE" val="bdnull"/>
</p:tagLst>
</file>

<file path=ppt/tags/tag3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11_1*i*4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b4054ed1e2fb7f9b4"/>
  <p:tag name="KSO_WM_TEMPLATE_ASSEMBLE_GROUPID" val="60656e7b4054ed1e2fb7f9b4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11_1*i*5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11_1*i*6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6480_3*l_h_i*1_1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6480_3*l_h_i*1_3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6480_3*l_h_i*1_2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6480_3*l_h_i*1_4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11"/>
  <p:tag name="KSO_WM_SPECIAL_SOURCE" val="bdnull"/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4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19_1*i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ed"/>
  <p:tag name="KSO_WM_TEMPLATE_ASSEMBLE_GROUPID" val="60656e894054ed1e2fb7faed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19_1*i*2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ed"/>
  <p:tag name="KSO_WM_TEMPLATE_ASSEMBLE_GROUPID" val="60656e894054ed1e2fb7faed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19_1*i*3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19_1*i*4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19_1*i*5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8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19_1*i*6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ed"/>
  <p:tag name="KSO_WM_TEMPLATE_ASSEMBLE_GROUPID" val="60656e894054ed1e2fb7faed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19_1*i*7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ed"/>
  <p:tag name="KSO_WM_TEMPLATE_ASSEMBLE_GROUPID" val="60656e894054ed1e2fb7faed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19_1*i*8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ed"/>
  <p:tag name="KSO_WM_TEMPLATE_ASSEMBLE_GROUPID" val="60656e894054ed1e2fb7faed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19_1*i*9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944fa8f2e494c18a6c875f565663fd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72ff471985d3434e9638e04e291b70c6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ed"/>
  <p:tag name="KSO_WM_TEMPLATE_ASSEMBLE_GROUPID" val="60656e894054ed1e2fb7faed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9_1*a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94f66c9e13c43f09f6f2e04037212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74cf3827d7f4ea88bf12e82e733264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9019_1*f*1"/>
  <p:tag name="KSO_WM_TEMPLATE_CATEGORY" val="diagram"/>
  <p:tag name="KSO_WM_TEMPLATE_INDEX" val="20209019"/>
  <p:tag name="KSO_WM_UNIT_LAYERLEVEL" val="1"/>
  <p:tag name="KSO_WM_TAG_VERSION" val="1.0"/>
  <p:tag name="KSO_WM_UNIT_DEFAULT_FONT" val="14;20;2"/>
  <p:tag name="KSO_WM_UNIT_BLOCK" val="0"/>
  <p:tag name="KSO_WM_UNIT_VALUE" val="252"/>
  <p:tag name="KSO_WM_UNIT_SHOW_EDIT_AREA_INDICATION" val="1"/>
  <p:tag name="KSO_WM_CHIP_GROUPID" val="5e6b05596848fb12bee65ac8"/>
  <p:tag name="KSO_WM_CHIP_XID" val="5e6b05596848fb12bee65aca"/>
  <p:tag name="KSO_WM_UNIT_DEC_AREA_ID" val="72ff471985d3434e9638e04e291b70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3b4289c629374624b476749fa825f0bb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19"/>
  <p:tag name="KSO_WM_SPECIAL_SOURCE" val="bdnull"/>
  <p:tag name="KSO_WM_SLIDE_ID" val="diagram202090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f"/>
  <p:tag name="KSO_WM_SLIDE_LAYOUT_CNT" val="1_1"/>
  <p:tag name="KSO_WM_SLIDE_LAYOUT_INFO" val="{&quot;id&quot;:&quot;2021-04-01T15:04:59&quot;,&quot;maxSize&quot;:{&quot;size1&quot;:46.499649774528933},&quot;minSize&quot;:{&quot;size1&quot;:35.599649774528935},&quot;normalSize&quot;:{&quot;size1&quot;:35.832983107862269},&quot;subLayout&quot;:[{&quot;id&quot;:&quot;2021-04-01T15:04:59&quot;,&quot;margin&quot;:{&quot;bottom&quot;:1.6670000553131104,&quot;left&quot;:4.2329998016357422,&quot;right&quot;:4.2329998016357422,&quot;top&quot;:2.9630000591278076},&quot;type&quot;:0},{&quot;id&quot;:&quot;2021-04-01T15:04:59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0"/>
  <p:tag name="KSO_WM_TEMPLATE_ASSEMBLE_XID" val="60656e894054ed1e2fb7faed"/>
  <p:tag name="KSO_WM_TEMPLATE_ASSEMBLE_GROUPID" val="60656e894054ed1e2fb7faed"/>
</p:tagLst>
</file>

<file path=ppt/tags/tag4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26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PECIAL_SOURCE" val="bdnull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31.xml><?xml version="1.0" encoding="utf-8"?>
<p:tagLst xmlns:p="http://schemas.openxmlformats.org/presentationml/2006/main">
  <p:tag name="KSO_WM_UNIT_TEXTBOXSTYLE_GUID" val="{458748d6-c5d4-4a03-a880-580740d7413e}"/>
</p:tagLst>
</file>

<file path=ppt/tags/tag432.xml><?xml version="1.0" encoding="utf-8"?>
<p:tagLst xmlns:p="http://schemas.openxmlformats.org/presentationml/2006/main">
  <p:tag name="KSO_WM_UNIT_TEXTBOXSTYLE_SHAPETYPE" val="1"/>
  <p:tag name="KSO_WM_UNIT_TEXTBOXSTYLE_ADJUSTLEFT" val="0_-0.003387451"/>
  <p:tag name="KSO_WM_UNIT_TEXTBOXSTYLE_ADJUSTTOP" val="100_8.900005"/>
  <p:tag name="KSO_WM_UNIT_TEXTBOXSTYLE_ADJUSTWIDTH" val="102.7783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8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8.900082"/>
  <p:tag name="KSO_WM_UNIT_TEXTBOXSTYLE_ADJUSTWIDTH" val="25.29059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8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2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36.xml><?xml version="1.0" encoding="utf-8"?>
<p:tagLst xmlns:p="http://schemas.openxmlformats.org/presentationml/2006/main">
  <p:tag name="KSO_WM_TEMPLATE_CATEGORY" val="diagram"/>
  <p:tag name="KSO_WM_TEMPLATE_INDEX" val="20189652"/>
  <p:tag name="KSO_WM_TAG_VERSION" val="1.0"/>
  <p:tag name="KSO_WM_UNIT_TYPE" val="a"/>
  <p:tag name="KSO_WM_UNIT_INDEX" val="1"/>
  <p:tag name="KSO_WM_UNIT_ID" val="diagram20189652_1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单击此处添加大标题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1"/>
  <p:tag name="KSO_WM_TEMPLATE_CATEGORY" val="diagram"/>
  <p:tag name="KSO_WM_TEMPLATE_INDEX" val="20189652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2"/>
  <p:tag name="KSO_WM_TEMPLATE_CATEGORY" val="diagram"/>
  <p:tag name="KSO_WM_TEMPLATE_INDEX" val="2018965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3"/>
  <p:tag name="KSO_WM_TEMPLATE_CATEGORY" val="diagram"/>
  <p:tag name="KSO_WM_TEMPLATE_INDEX" val="20189652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4"/>
  <p:tag name="KSO_WM_TEMPLATE_CATEGORY" val="diagram"/>
  <p:tag name="KSO_WM_TEMPLATE_INDEX" val="20189652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5"/>
  <p:tag name="KSO_WM_TEMPLATE_CATEGORY" val="diagram"/>
  <p:tag name="KSO_WM_TEMPLATE_INDEX" val="20189652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6"/>
  <p:tag name="KSO_WM_TEMPLATE_CATEGORY" val="diagram"/>
  <p:tag name="KSO_WM_TEMPLATE_INDEX" val="20189652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7"/>
  <p:tag name="KSO_WM_TEMPLATE_CATEGORY" val="diagram"/>
  <p:tag name="KSO_WM_TEMPLATE_INDEX" val="20189652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4.xml><?xml version="1.0" encoding="utf-8"?>
<p:tagLst xmlns:p="http://schemas.openxmlformats.org/presentationml/2006/main">
  <p:tag name="KSO_WM_UNIT_VALUE" val="995*14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52_1*d*1"/>
  <p:tag name="KSO_WM_TEMPLATE_CATEGORY" val="diagram"/>
  <p:tag name="KSO_WM_TEMPLATE_INDEX" val="20189652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_USER_VIEWPORT" val="{&quot;height&quot;:5645,&quot;width&quot;:8419}"/>
</p:tagLst>
</file>

<file path=ppt/tags/tag445.xml><?xml version="1.0" encoding="utf-8"?>
<p:tagLst xmlns:p="http://schemas.openxmlformats.org/presentationml/2006/main">
  <p:tag name="KSO_WM_UNIT_VALUE" val="1122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189652_1*d*2"/>
  <p:tag name="KSO_WM_TEMPLATE_CATEGORY" val="diagram"/>
  <p:tag name="KSO_WM_TEMPLATE_INDEX" val="20189652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_USER_VIEWPORT" val="{&quot;height&quot;:6364,&quot;width&quot;:9599}"/>
</p:tagLst>
</file>

<file path=ppt/tags/tag446.xml><?xml version="1.0" encoding="utf-8"?>
<p:tagLst xmlns:p="http://schemas.openxmlformats.org/presentationml/2006/main">
  <p:tag name="KSO_WM_BEAUTIFY_FLAG" val="#wm#"/>
  <p:tag name="KSO_WM_TEMPLATE_CATEGORY" val="diagram"/>
  <p:tag name="KSO_WM_TEMPLATE_INDEX" val="20189652"/>
  <p:tag name="KSO_WM_SPECIAL_SOURCE" val="bdnull"/>
  <p:tag name="KSO_WM_TAG_VERSION" val="1.0"/>
  <p:tag name="KSO_WM_SLIDE_ID" val="diagram20189652_1"/>
  <p:tag name="KSO_WM_SLIDE_INDEX" val="1"/>
  <p:tag name="KSO_WM_SLIDE_ITEM_CNT" val="0"/>
  <p:tag name="KSO_WM_SLIDE_LAYOUT" val="a_d"/>
  <p:tag name="KSO_WM_SLIDE_LAYOUT_CNT" val="1_2"/>
  <p:tag name="KSO_WM_SLIDE_TYPE" val="text"/>
  <p:tag name="KSO_WM_SLIDE_SUBTYPE" val="picTxt"/>
  <p:tag name="KSO_WM_SLIDE_POSITION" val="24*49"/>
  <p:tag name="KSO_WM_SLIDE_SIZE" val="917*446"/>
  <p:tag name="KSO_WM_TEMPLATE_SUBCATEGORY" val="0"/>
  <p:tag name="KSO_WM_TEMPLATE_MASTER_TYPE" val="0"/>
  <p:tag name="KSO_WM_TEMPLATE_COLOR_TYPE" val="1"/>
  <p:tag name="KSO_WM_SLIDE_BK_DARK_LIGHT" val="2"/>
  <p:tag name="KSO_WM_SLIDE_BACKGROUND_TYPE" val="general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735_1*i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c4afa0b5caa43f38b74808b5513ba5f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35_1*i*2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e80c0773834399a13599e79356248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35_1*i*3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2649454f1f349029e6f455142f4ee7e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35_1*i*4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f654054ed1e2fb80948"/>
  <p:tag name="KSO_WM_TEMPLATE_ASSEMBLE_GROUPID" val="60656f654054ed1e2fb80948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35_1*i*5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6f654054ed1e2fb80948"/>
  <p:tag name="KSO_WM_TEMPLATE_ASSEMBLE_GROUPID" val="60656f654054ed1e2fb80948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735_1*i*6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7a9342137704ba59401a0f97caba8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54054ed1e2fb80948"/>
  <p:tag name="KSO_WM_TEMPLATE_ASSEMBLE_GROUPID" val="60656f654054ed1e2fb80948"/>
</p:tagLst>
</file>

<file path=ppt/tags/tag4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35_1*a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0597a18a734611a5d7bf58dd3bf7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789dd1ad24475380ff299f96381ce9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8"/>
  <p:tag name="KSO_WM_TEMPLATE_ASSEMBLE_GROUPID" val="60656f654054ed1e2fb80948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6831_4*l_h_i*1_2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6831_4*l_h_i*1_2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6831_4*l_h_f*1_2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6831_4*l_h_i*1_3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6831_4*l_h_i*1_3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6831_4*l_h_f*1_3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6831_4*l_h_i*1_4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16831_4*l_h_i*1_4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6831_4*l_h_f*1_4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6831_4*l_h_i*1_5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16831_4*l_h_i*1_5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6831_4*l_h_f*1_5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6831_4*l_h_i*1_1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6831_4*l_h_i*1_1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6831_4*l_h_f*1_1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PECIAL_SOURCE" val="bdnull"/>
  <p:tag name="KSO_WM_SLIDE_ID" val="diagram202147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90"/>
  <p:tag name="KSO_WM_SLIDE_POSITION" val="0*48"/>
  <p:tag name="KSO_WM_TAG_VERSION" val="1.0"/>
  <p:tag name="KSO_WM_SLIDE_LAYOUT" val="a_d"/>
  <p:tag name="KSO_WM_SLIDE_LAYOUT_CNT" val="1_1"/>
  <p:tag name="KSO_WM_SLIDE_LAYOUT_INFO" val="{&quot;direction&quot;:1,&quot;id&quot;:&quot;2021-04-01T15:44:08&quot;,&quot;maxSize&quot;:{&quot;size1&quot;:46.299610501011678},&quot;minSize&quot;:{&quot;size1&quot;:35.099610501011682},&quot;normalSize&quot;:{&quot;size1&quot;:35.099610501011682},&quot;subLayout&quot;:[{&quot;id&quot;:&quot;2021-04-01T15:44:08&quot;,&quot;margin&quot;:{&quot;bottom&quot;:5.1150002479553223,&quot;left&quot;:1.6929999589920044,&quot;right&quot;:0.026000002399086952,&quot;top&quot;:5.9270000457763672},&quot;type&quot;:0},{&quot;id&quot;:&quot;2021-04-01T15:44:08&quot;,&quot;margin&quot;:{&quot;bottom&quot;:1.6929999589920044,&quot;left&quot;:1.6670000553131104,&quot;right&quot;:1.6929999589920044,&quot;top&quot;:3.3870000839233398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CHIP_DECFILLPROP" val="[]"/>
  <p:tag name="KSO_WM_SLIDE_CAN_ADD_NAVIGATION" val="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60656f654054ed1e2fb80948"/>
  <p:tag name="KSO_WM_TEMPLATE_ASSEMBLE_GROUPID" val="60656f654054ed1e2fb80948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8_1*i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986149390e3092d7977d0"/>
  <p:tag name="KSO_WM_TEMPLATE_ASSEMBLE_GROUPID" val="5ee986149390e3092d7977d0"/>
</p:tagLst>
</file>

<file path=ppt/tags/tag471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8_1*i*2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72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8_1*i*3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8_1*a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7bade10f4a1414fabf01c3ec605ae26"/>
  <p:tag name="KSO_WM_ASSEMBLE_CHIP_INDEX" val="9d4057af2cd848edaae27d1ce6c46c9d"/>
  <p:tag name="KSO_WM_UNIT_TEXT_FILL_FORE_SCHEMECOLOR_INDEX_BRIGHTNESS" val="0"/>
  <p:tag name="KSO_WM_UNIT_TEXT_FILL_FORE_SCHEMECOLOR_INDEX" val="13"/>
  <p:tag name="KSO_WM_UNIT_TEXT_FILL_TYPE" val="1"/>
  <p:tag name="KSO_WM_TEMPLATE_ASSEMBLE_XID" val="5ee986149390e3092d7977d0"/>
  <p:tag name="KSO_WM_TEMPLATE_ASSEMBLE_GROUPID" val="5ee986149390e3092d7977d0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1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1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213_4*l_h_i*1_1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2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213_4*l_h_i*1_2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3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3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9213_4*l_h_i*1_3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4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4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9213_4*l_h_i*1_4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5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5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9213_4*l_h_i*1_5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608"/>
  <p:tag name="KSO_WM_SPECIAL_SOURCE" val="bdnull"/>
  <p:tag name="KSO_WM_SLIDE_ID" val="diagram202076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SLIDE_LAYOUT" val="a_d"/>
  <p:tag name="KSO_WM_SLIDE_LAYOUT_CNT" val="1_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CHIP_XID" val="5e7600a5c2fe05cf1f263aea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986149390e3092d7977d0"/>
  <p:tag name="KSO_WM_TEMPLATE_ASSEMBLE_GROUPID" val="5ee986149390e3092d7977d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7T10:55:21&quot;,&quot;maxSize&quot;:{&quot;size1&quot;:43.799999999999997},&quot;minSize&quot;:{&quot;size1&quot;:38.799999999999997},&quot;normalSize&quot;:{&quot;size1&quot;:38.800104166666657},&quot;subLayout&quot;:[{&quot;id&quot;:&quot;2020-06-17T10:55:21&quot;,&quot;margin&quot;:{&quot;bottom&quot;:3.809999942779541,&quot;left&quot;:2.1170001029968262,&quot;right&quot;:0.42300000786781311,&quot;top&quot;:3.809999942779541},&quot;type&quot;:0},{&quot;id&quot;:&quot;2020-06-17T10:55:21&quot;,&quot;margin&quot;:{&quot;bottom&quot;:2.1170001029968262,&quot;left&quot;:0,&quot;right&quot;:2.1170001029968262,&quot;top&quot;:2.1170001029968262},&quot;type&quot;:0}],&quot;type&quot;:0}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507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5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09.xml><?xml version="1.0" encoding="utf-8"?>
<p:tagLst xmlns:p="http://schemas.openxmlformats.org/presentationml/2006/main">
  <p:tag name="KSO_WM_UNIT_TEXTBOXSTYLE_GUID" val="{43b3bbaf-1cc0-4600-b4ab-24062bcc3619}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TEXTBOXSTYLE_SHAPETYPE" val="1"/>
  <p:tag name="KSO_WM_UNIT_TEXTBOXSTYLE_ADJUSTLEFT" val="0_-15.7"/>
  <p:tag name="KSO_WM_UNIT_TEXTBOXSTYLE_ADJUSTTOP" val="0_-13.55"/>
  <p:tag name="KSO_WM_UNIT_TEXTBOXSTYLE_ADJUSTHEIGTH" val="100_7.300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7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11.xml><?xml version="1.0" encoding="utf-8"?>
<p:tagLst xmlns:p="http://schemas.openxmlformats.org/presentationml/2006/main">
  <p:tag name="KSO_WM_UNIT_TEXTBOXSTYLE_SHAPETYPE" val="1"/>
  <p:tag name="KSO_WM_UNIT_TEXTBOXSTYLE_ADJUSTLEFT" val="0_-8.300003"/>
  <p:tag name="KSO_WM_UNIT_TEXTBOXSTYLE_ADJUSTTOP" val="0_-7.049999"/>
  <p:tag name="KSO_WM_UNIT_TEXTBOXSTYLE_ADJUSTWIDTH" val="100_16.3"/>
  <p:tag name="KSO_WM_UNIT_TEXTBOXSTYLE_ADJUSTHEIGTH" val="100_14.1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37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7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43b3bbaf-1cc0-4600-b4ab-24062bcc3619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77_1*i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77_1*i*3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77_1*i*4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64054ed1e2fb7fd14"/>
  <p:tag name="KSO_WM_TEMPLATE_ASSEMBLE_GROUPID" val="60656ea64054ed1e2fb7fd14"/>
</p:tagLst>
</file>

<file path=ppt/tags/tag5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77_1*a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d12f39fa99470aa455049daefa02d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64aad0184c1412ea434e3a546cdb3eb"/>
  <p:tag name="KSO_WM_UNIT_TEXT_FILL_FORE_SCHEMECOLOR_INDEX_BRIGHTNESS" val="0"/>
  <p:tag name="KSO_WM_UNIT_TEXT_FILL_FORE_SCHEMECOLOR_INDEX" val="13"/>
  <p:tag name="KSO_WM_UNIT_TEXT_FILL_TYPE" val="1"/>
  <p:tag name="KSO_WM_TEMPLATE_ASSEMBLE_XID" val="60656ea64054ed1e2fb7fd14"/>
  <p:tag name="KSO_WM_TEMPLATE_ASSEMBLE_GROUPID" val="60656ea64054ed1e2fb7fd14"/>
</p:tagLst>
</file>

<file path=ppt/tags/tag519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077_1*d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71b939792064730b91ef11632c715a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aaf91e390cd4e818fba9e74282a4916"/>
  <p:tag name="KSO_WM_UNIT_SUPPORT_UNIT_TYPE" val="[&quot;d&quot;]"/>
  <p:tag name="KSO_WM_TEMPLATE_ASSEMBLE_XID" val="60656ea64054ed1e2fb7fd14"/>
  <p:tag name="KSO_WM_TEMPLATE_ASSEMBLE_GROUPID" val="60656ea64054ed1e2fb7fd14"/>
  <p:tag name="KSO_WM_UNIT_PICTURE_CLIP_FLAG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1077_1*d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a91db9540ce4f60b63c93ad4ba7712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b61cb2f9c54cd88f4a07436f701408"/>
  <p:tag name="KSO_WM_UNIT_SUPPORT_UNIT_TYPE" val="[&quot;d&quot;,&quot;α&quot;,&quot;β&quot;,&quot;θ&quot;]"/>
  <p:tag name="KSO_WM_TEMPLATE_ASSEMBLE_XID" val="60656ea64054ed1e2fb7fd14"/>
  <p:tag name="KSO_WM_TEMPLATE_ASSEMBLE_GROUPID" val="60656ea64054ed1e2fb7fd14"/>
  <p:tag name="KSO_WM_UNIT_PICTURE_CLIP_FLAG" val="0"/>
</p:tagLst>
</file>

<file path=ppt/tags/tag5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77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54&quot;,&quot;maxSize&quot;:{&quot;size1&quot;:33.799614474654661},&quot;minSize&quot;:{&quot;size1&quot;:33.799614474654661},&quot;normalSize&quot;:{&quot;size1&quot;:33.799614474654661},&quot;subLayout&quot;:[{&quot;id&quot;:&quot;2021-04-01T15:10:54&quot;,&quot;margin&quot;:{&quot;bottom&quot;:2.9630000591278076,&quot;left&quot;:1.6929999589920044,&quot;right&quot;:0,&quot;top&quot;:2.9630000591278076},&quot;type&quot;:0},{&quot;direction&quot;:1,&quot;id&quot;:&quot;2021-04-01T15:10:54&quot;,&quot;maxSize&quot;:{&quot;size1&quot;:41.599417638821471},&quot;minSize&quot;:{&quot;size1&quot;:41.599417638821471},&quot;normalSize&quot;:{&quot;size1&quot;:41.599417638821471},&quot;subLayout&quot;:[{&quot;id&quot;:&quot;2021-04-01T15:10:54&quot;,&quot;margin&quot;:{&quot;bottom&quot;:7.1970000267028809,&quot;left&quot;:1.6929999589920044,&quot;right&quot;:0,&quot;top&quot;:6.3499999046325684},&quot;type&quot;:0},{&quot;id&quot;:&quot;2021-04-01T15:10:54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7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64054ed1e2fb7fd14"/>
  <p:tag name="KSO_WM_TEMPLATE_ASSEMBLE_GROUPID" val="60656ea64054ed1e2fb7fd14"/>
  <p:tag name="KSO_WM_SPECIAL_SOURCE" val="bdnull"/>
</p:tagLst>
</file>

<file path=ppt/tags/tag522.xml><?xml version="1.0" encoding="utf-8"?>
<p:tagLst xmlns:p="http://schemas.openxmlformats.org/presentationml/2006/main">
  <p:tag name="KSO_WM_UNIT_TEXTBOXSTYLE_GUID" val="{f76644a1-b4ec-4dad-af7a-08a0969bd1d7}"/>
</p:tagLst>
</file>

<file path=ppt/tags/tag523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43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4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43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25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43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27.xml><?xml version="1.0" encoding="utf-8"?>
<p:tagLst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2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93194d24-059d-4705-a781-4d43fb63ce41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52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93194d24-059d-4705-a781-4d43fb63ce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20_1*i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f9"/>
  <p:tag name="KSO_WM_TEMPLATE_ASSEMBLE_GROUPID" val="60656e894054ed1e2fb7faf9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0_1*i*2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f9"/>
  <p:tag name="KSO_WM_TEMPLATE_ASSEMBLE_GROUPID" val="60656e894054ed1e2fb7faf9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0_1*i*3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0_1*i*4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0_1*i*5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42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20_1*i*6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f9"/>
  <p:tag name="KSO_WM_TEMPLATE_ASSEMBLE_GROUPID" val="60656e894054ed1e2fb7faf9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20_1*i*7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f9"/>
  <p:tag name="KSO_WM_TEMPLATE_ASSEMBLE_GROUPID" val="60656e894054ed1e2fb7faf9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20_1*i*8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f9"/>
  <p:tag name="KSO_WM_TEMPLATE_ASSEMBLE_GROUPID" val="60656e894054ed1e2fb7faf9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20_1*i*9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a6940274a914e3797be50a438070b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cff58485593e40bbbd6a5965eabb2da8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f9"/>
  <p:tag name="KSO_WM_TEMPLATE_ASSEMBLE_GROUPID" val="60656e894054ed1e2fb7faf9"/>
</p:tagLst>
</file>

<file path=ppt/tags/tag5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0_1*a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e3450252f894ad1a77c1390727fa8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4ab3c3a796241af903aec39d8fa9b9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9"/>
  <p:tag name="KSO_WM_TEMPLATE_ASSEMBLE_GROUPID" val="60656e894054ed1e2fb7faf9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1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2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2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3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3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4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4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7"/>
  <p:tag name="KSO_WM_UNIT_TYPE" val="m_h_a"/>
  <p:tag name="KSO_WM_UNIT_INDEX" val="1_1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1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2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2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3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3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7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0"/>
  <p:tag name="KSO_WM_SLIDE_ID" val="diagram202090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d"/>
  <p:tag name="KSO_WM_SLIDE_LAYOUT_CNT" val="1_1"/>
  <p:tag name="KSO_WM_SLIDE_LAYOUT_INFO" val="{&quot;id&quot;:&quot;2021-04-01T15:05:06&quot;,&quot;maxSize&quot;:{&quot;size1&quot;:46.499649774528933},&quot;minSize&quot;:{&quot;size1&quot;:35.599649774528935},&quot;normalSize&quot;:{&quot;size1&quot;:35.599649774528935},&quot;subLayout&quot;:[{&quot;id&quot;:&quot;2021-04-01T15:05:06&quot;,&quot;margin&quot;:{&quot;bottom&quot;:1.6670000553131104,&quot;left&quot;:4.2329998016357422,&quot;right&quot;:4.2329998016357422,&quot;top&quot;:2.9630000591278076},&quot;type&quot;:0},{&quot;id&quot;:&quot;2021-04-01T15:05:06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1"/>
  <p:tag name="KSO_WM_TEMPLATE_ASSEMBLE_XID" val="60656e894054ed1e2fb7faf9"/>
  <p:tag name="KSO_WM_TEMPLATE_ASSEMBLE_GROUPID" val="60656e894054ed1e2fb7faf9"/>
  <p:tag name="KSO_WM_SPECIAL_SOURCE" val="bdnull"/>
</p:tagLst>
</file>

<file path=ppt/tags/tag558.xml><?xml version="1.0" encoding="utf-8"?>
<p:tagLst xmlns:p="http://schemas.openxmlformats.org/presentationml/2006/main">
  <p:tag name="KSO_WM_TEMPLATE_CATEGORY" val="custom"/>
  <p:tag name="KSO_WM_TEMPLATE_INDEX" val="20205362"/>
  <p:tag name="KSO_WM_UNIT_TYPE" val="a"/>
  <p:tag name="KSO_WM_UNIT_INDEX" val="1"/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ID" val="custom20205362_28*a*1"/>
  <p:tag name="KSO_WM_UNIT_LAYERLEVEL" val="1"/>
  <p:tag name="KSO_WM_TAG_VERSION" val="1.0"/>
  <p:tag name="KSO_WM_BEAUTIFY_FLAG" val="#wm#"/>
  <p:tag name="KSO_WM_UNIT_PRESET_TEXT" val="感谢观看"/>
  <p:tag name="KSO_WM_UNIT_TEXT_FILL_FORE_SCHEMECOLOR_INDEX_BRIGHTNESS" val="0.15"/>
  <p:tag name="KSO_WM_UNIT_TEXT_FILL_FORE_SCHEMECOLOR_INDEX" val="13"/>
  <p:tag name="KSO_WM_UNIT_TEXT_FILL_TYPE" val="1"/>
</p:tagLst>
</file>

<file path=ppt/tags/tag5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2"/>
  <p:tag name="KSO_WM_TEMPLATE_SUBCATEGORY" val="0"/>
  <p:tag name="KSO_WM_SLIDE_TYPE" val="endPage"/>
  <p:tag name="KSO_WM_SLIDE_SUBTYPE" val="pureTxt"/>
  <p:tag name="KSO_WM_SLIDE_ITEM_CNT" val="0"/>
  <p:tag name="KSO_WM_SLIDE_INDEX" val="28"/>
  <p:tag name="KSO_WM_TAG_VERSION" val="1.0"/>
  <p:tag name="KSO_WM_SLIDE_LAYOUT" val="a"/>
  <p:tag name="KSO_WM_SLIDE_LAYOUT_CNT" val="1"/>
  <p:tag name="KSO_WM_TEMPLATE_MASTER_TYPE" val="1"/>
  <p:tag name="KSO_WM_TEMPLATE_COLOR_TYPE" val="1"/>
  <p:tag name="KSO_WM_SLIDE_ID" val="custom20205362_28"/>
  <p:tag name="KSO_WM_SPECIAL_SOURCE" val="bdnull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6ECF4"/>
      </a:dk2>
      <a:lt2>
        <a:srgbClr val="FFFFFF"/>
      </a:lt2>
      <a:accent1>
        <a:srgbClr val="2E83BB"/>
      </a:accent1>
      <a:accent2>
        <a:srgbClr val="3F8E9F"/>
      </a:accent2>
      <a:accent3>
        <a:srgbClr val="509983"/>
      </a:accent3>
      <a:accent4>
        <a:srgbClr val="61A566"/>
      </a:accent4>
      <a:accent5>
        <a:srgbClr val="72B04A"/>
      </a:accent5>
      <a:accent6>
        <a:srgbClr val="83BB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演示</Application>
  <PresentationFormat>宽屏</PresentationFormat>
  <Paragraphs>158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Arial Unicode MS</vt:lpstr>
      <vt:lpstr>Calibri</vt:lpstr>
      <vt:lpstr>Open Sans</vt:lpstr>
      <vt:lpstr>Segoe Print</vt:lpstr>
      <vt:lpstr>Montserrat Black</vt:lpstr>
      <vt:lpstr>1_Office 主题​​</vt:lpstr>
      <vt:lpstr>3_Office 主题​​</vt:lpstr>
      <vt:lpstr>项目设计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HIPO图</vt:lpstr>
      <vt:lpstr>业务流图</vt:lpstr>
      <vt:lpstr>审查和复查1</vt:lpstr>
      <vt:lpstr>PowerPoint 演示文稿</vt:lpstr>
      <vt:lpstr>结构程序设计1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234</cp:revision>
  <dcterms:created xsi:type="dcterms:W3CDTF">2019-06-19T02:08:00Z</dcterms:created>
  <dcterms:modified xsi:type="dcterms:W3CDTF">2021-11-16T06:55:50Z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BE4519ABC6394D6D99426E08537F34BB</vt:lpwstr>
  </property>
</Properties>
</file>