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sldIdLst>
    <p:sldId id="263" r:id="rId4"/>
    <p:sldId id="264" r:id="rId5"/>
    <p:sldId id="265" r:id="rId6"/>
    <p:sldId id="291" r:id="rId7"/>
    <p:sldId id="311" r:id="rId8"/>
    <p:sldId id="310" r:id="rId9"/>
    <p:sldId id="315" r:id="rId10"/>
    <p:sldId id="316" r:id="rId11"/>
    <p:sldId id="317" r:id="rId12"/>
    <p:sldId id="323" r:id="rId13"/>
    <p:sldId id="320" r:id="rId14"/>
    <p:sldId id="272" r:id="rId15"/>
    <p:sldId id="273" r:id="rId16"/>
    <p:sldId id="283" r:id="rId17"/>
    <p:sldId id="278" r:id="rId18"/>
    <p:sldId id="321" r:id="rId19"/>
    <p:sldId id="289" r:id="rId20"/>
    <p:sldId id="285" r:id="rId21"/>
    <p:sldId id="284" r:id="rId22"/>
    <p:sldId id="286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192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0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jpe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0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28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1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54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61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0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79.xml"/><Relationship Id="rId12" Type="http://schemas.openxmlformats.org/officeDocument/2006/relationships/tags" Target="../tags/tag287.xml"/><Relationship Id="rId11" Type="http://schemas.openxmlformats.org/officeDocument/2006/relationships/tags" Target="../tags/tag286.xml"/><Relationship Id="rId10" Type="http://schemas.openxmlformats.org/officeDocument/2006/relationships/tags" Target="../tags/tag285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88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jpeg"/><Relationship Id="rId2" Type="http://schemas.openxmlformats.org/officeDocument/2006/relationships/tags" Target="../tags/tag299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113464" y="0"/>
            <a:ext cx="3539243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/>
          <p:cNvSpPr/>
          <p:nvPr userDrawn="1">
            <p:custDataLst>
              <p:tags r:id="rId6"/>
            </p:custDataLst>
          </p:nvPr>
        </p:nvSpPr>
        <p:spPr>
          <a:xfrm>
            <a:off x="2315089" y="216027"/>
            <a:ext cx="3132392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905250" y="630873"/>
            <a:ext cx="939482" cy="4351655"/>
          </a:xfrm>
        </p:spPr>
        <p:txBody>
          <a:bodyPr vert="eaVert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4400"/>
              <a:buNone/>
              <a:defRPr sz="48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2927668" y="631460"/>
            <a:ext cx="903605" cy="4350480"/>
          </a:xfrm>
        </p:spPr>
        <p:txBody>
          <a:bodyPr vert="eaVert" wrap="square" lIns="91440" tIns="45720" rIns="91440" bIns="45720" anchor="t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None/>
              <a:defRPr sz="15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6480810" y="0"/>
            <a:ext cx="3539242" cy="561310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6682436" y="216027"/>
            <a:ext cx="3132391" cy="51810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338200" y="595630"/>
            <a:ext cx="1846263" cy="4424680"/>
          </a:xfrm>
        </p:spPr>
        <p:txBody>
          <a:bodyPr vert="eaVert" wrap="square" lIns="91440" tIns="45720" rIns="91440" bIns="45720" anchor="ctr" anchorCtr="1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6000"/>
              <a:buNone/>
              <a:defRPr sz="6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1.xml"/><Relationship Id="rId23" Type="http://schemas.openxmlformats.org/officeDocument/2006/relationships/tags" Target="../tags/tag310.xml"/><Relationship Id="rId22" Type="http://schemas.openxmlformats.org/officeDocument/2006/relationships/tags" Target="../tags/tag309.xml"/><Relationship Id="rId21" Type="http://schemas.openxmlformats.org/officeDocument/2006/relationships/tags" Target="../tags/tag308.xml"/><Relationship Id="rId20" Type="http://schemas.openxmlformats.org/officeDocument/2006/relationships/tags" Target="../tags/tag307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06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image" Target="../media/image4.jpeg"/><Relationship Id="rId1" Type="http://schemas.openxmlformats.org/officeDocument/2006/relationships/tags" Target="../tags/tag3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55.xml"/><Relationship Id="rId8" Type="http://schemas.openxmlformats.org/officeDocument/2006/relationships/tags" Target="../tags/tag454.xml"/><Relationship Id="rId7" Type="http://schemas.openxmlformats.org/officeDocument/2006/relationships/tags" Target="../tags/tag453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69.xml"/><Relationship Id="rId22" Type="http://schemas.openxmlformats.org/officeDocument/2006/relationships/tags" Target="../tags/tag468.xml"/><Relationship Id="rId21" Type="http://schemas.openxmlformats.org/officeDocument/2006/relationships/tags" Target="../tags/tag467.xml"/><Relationship Id="rId20" Type="http://schemas.openxmlformats.org/officeDocument/2006/relationships/tags" Target="../tags/tag466.xml"/><Relationship Id="rId2" Type="http://schemas.openxmlformats.org/officeDocument/2006/relationships/tags" Target="../tags/tag448.xml"/><Relationship Id="rId19" Type="http://schemas.openxmlformats.org/officeDocument/2006/relationships/tags" Target="../tags/tag465.xml"/><Relationship Id="rId18" Type="http://schemas.openxmlformats.org/officeDocument/2006/relationships/tags" Target="../tags/tag464.xml"/><Relationship Id="rId17" Type="http://schemas.openxmlformats.org/officeDocument/2006/relationships/tags" Target="../tags/tag463.xml"/><Relationship Id="rId16" Type="http://schemas.openxmlformats.org/officeDocument/2006/relationships/tags" Target="../tags/tag462.xml"/><Relationship Id="rId15" Type="http://schemas.openxmlformats.org/officeDocument/2006/relationships/tags" Target="../tags/tag461.xml"/><Relationship Id="rId14" Type="http://schemas.openxmlformats.org/officeDocument/2006/relationships/tags" Target="../tags/tag460.xml"/><Relationship Id="rId13" Type="http://schemas.openxmlformats.org/officeDocument/2006/relationships/tags" Target="../tags/tag459.xml"/><Relationship Id="rId12" Type="http://schemas.openxmlformats.org/officeDocument/2006/relationships/tags" Target="../tags/tag458.xml"/><Relationship Id="rId11" Type="http://schemas.openxmlformats.org/officeDocument/2006/relationships/tags" Target="../tags/tag457.xml"/><Relationship Id="rId10" Type="http://schemas.openxmlformats.org/officeDocument/2006/relationships/tags" Target="../tags/tag456.xml"/><Relationship Id="rId1" Type="http://schemas.openxmlformats.org/officeDocument/2006/relationships/tags" Target="../tags/tag44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tags" Target="../tags/tag47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89.xml"/><Relationship Id="rId2" Type="http://schemas.openxmlformats.org/officeDocument/2006/relationships/tags" Target="../tags/tag471.xml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tags" Target="../tags/tag4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499.xml"/><Relationship Id="rId7" Type="http://schemas.openxmlformats.org/officeDocument/2006/relationships/tags" Target="../tags/tag498.xml"/><Relationship Id="rId6" Type="http://schemas.openxmlformats.org/officeDocument/2006/relationships/tags" Target="../tags/tag497.xml"/><Relationship Id="rId5" Type="http://schemas.openxmlformats.org/officeDocument/2006/relationships/tags" Target="../tags/tag496.xml"/><Relationship Id="rId4" Type="http://schemas.openxmlformats.org/officeDocument/2006/relationships/tags" Target="../tags/tag495.xml"/><Relationship Id="rId3" Type="http://schemas.openxmlformats.org/officeDocument/2006/relationships/tags" Target="../tags/tag494.xml"/><Relationship Id="rId2" Type="http://schemas.openxmlformats.org/officeDocument/2006/relationships/tags" Target="../tags/tag49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6.xml"/><Relationship Id="rId15" Type="http://schemas.openxmlformats.org/officeDocument/2006/relationships/tags" Target="../tags/tag505.xml"/><Relationship Id="rId14" Type="http://schemas.openxmlformats.org/officeDocument/2006/relationships/tags" Target="../tags/tag504.xml"/><Relationship Id="rId13" Type="http://schemas.openxmlformats.org/officeDocument/2006/relationships/tags" Target="../tags/tag503.xml"/><Relationship Id="rId12" Type="http://schemas.openxmlformats.org/officeDocument/2006/relationships/tags" Target="../tags/tag502.xml"/><Relationship Id="rId11" Type="http://schemas.openxmlformats.org/officeDocument/2006/relationships/tags" Target="../tags/tag501.xml"/><Relationship Id="rId10" Type="http://schemas.openxmlformats.org/officeDocument/2006/relationships/tags" Target="../tags/tag500.xml"/><Relationship Id="rId1" Type="http://schemas.openxmlformats.org/officeDocument/2006/relationships/tags" Target="../tags/tag49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1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511.xml"/><Relationship Id="rId3" Type="http://schemas.openxmlformats.org/officeDocument/2006/relationships/tags" Target="../tags/tag510.xml"/><Relationship Id="rId2" Type="http://schemas.openxmlformats.org/officeDocument/2006/relationships/tags" Target="../tags/tag509.xml"/><Relationship Id="rId1" Type="http://schemas.openxmlformats.org/officeDocument/2006/relationships/tags" Target="../tags/tag50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519.xml"/><Relationship Id="rId7" Type="http://schemas.openxmlformats.org/officeDocument/2006/relationships/image" Target="../media/image16.png"/><Relationship Id="rId6" Type="http://schemas.openxmlformats.org/officeDocument/2006/relationships/tags" Target="../tags/tag518.xml"/><Relationship Id="rId5" Type="http://schemas.openxmlformats.org/officeDocument/2006/relationships/tags" Target="../tags/tag517.xml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20.xml"/><Relationship Id="rId1" Type="http://schemas.openxmlformats.org/officeDocument/2006/relationships/tags" Target="../tags/tag51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tags" Target="../tags/tag52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8.xml"/><Relationship Id="rId3" Type="http://schemas.openxmlformats.org/officeDocument/2006/relationships/image" Target="../media/image18.png"/><Relationship Id="rId2" Type="http://schemas.openxmlformats.org/officeDocument/2006/relationships/tags" Target="../tags/tag527.xml"/><Relationship Id="rId1" Type="http://schemas.openxmlformats.org/officeDocument/2006/relationships/tags" Target="../tags/tag52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tags" Target="../tags/tag317.xml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37.xml"/><Relationship Id="rId8" Type="http://schemas.openxmlformats.org/officeDocument/2006/relationships/tags" Target="../tags/tag536.xml"/><Relationship Id="rId7" Type="http://schemas.openxmlformats.org/officeDocument/2006/relationships/tags" Target="../tags/tag535.xml"/><Relationship Id="rId6" Type="http://schemas.openxmlformats.org/officeDocument/2006/relationships/tags" Target="../tags/tag534.xml"/><Relationship Id="rId5" Type="http://schemas.openxmlformats.org/officeDocument/2006/relationships/tags" Target="../tags/tag533.xml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56.xml"/><Relationship Id="rId27" Type="http://schemas.openxmlformats.org/officeDocument/2006/relationships/tags" Target="../tags/tag555.xml"/><Relationship Id="rId26" Type="http://schemas.openxmlformats.org/officeDocument/2006/relationships/tags" Target="../tags/tag554.xml"/><Relationship Id="rId25" Type="http://schemas.openxmlformats.org/officeDocument/2006/relationships/tags" Target="../tags/tag553.xml"/><Relationship Id="rId24" Type="http://schemas.openxmlformats.org/officeDocument/2006/relationships/tags" Target="../tags/tag552.xml"/><Relationship Id="rId23" Type="http://schemas.openxmlformats.org/officeDocument/2006/relationships/tags" Target="../tags/tag551.xml"/><Relationship Id="rId22" Type="http://schemas.openxmlformats.org/officeDocument/2006/relationships/tags" Target="../tags/tag550.xml"/><Relationship Id="rId21" Type="http://schemas.openxmlformats.org/officeDocument/2006/relationships/tags" Target="../tags/tag549.xml"/><Relationship Id="rId20" Type="http://schemas.openxmlformats.org/officeDocument/2006/relationships/tags" Target="../tags/tag548.xml"/><Relationship Id="rId2" Type="http://schemas.openxmlformats.org/officeDocument/2006/relationships/tags" Target="../tags/tag530.xml"/><Relationship Id="rId19" Type="http://schemas.openxmlformats.org/officeDocument/2006/relationships/tags" Target="../tags/tag547.xml"/><Relationship Id="rId18" Type="http://schemas.openxmlformats.org/officeDocument/2006/relationships/tags" Target="../tags/tag546.xml"/><Relationship Id="rId17" Type="http://schemas.openxmlformats.org/officeDocument/2006/relationships/tags" Target="../tags/tag545.xml"/><Relationship Id="rId16" Type="http://schemas.openxmlformats.org/officeDocument/2006/relationships/tags" Target="../tags/tag544.xml"/><Relationship Id="rId15" Type="http://schemas.openxmlformats.org/officeDocument/2006/relationships/tags" Target="../tags/tag543.xml"/><Relationship Id="rId14" Type="http://schemas.openxmlformats.org/officeDocument/2006/relationships/tags" Target="../tags/tag542.xml"/><Relationship Id="rId13" Type="http://schemas.openxmlformats.org/officeDocument/2006/relationships/tags" Target="../tags/tag541.xml"/><Relationship Id="rId12" Type="http://schemas.openxmlformats.org/officeDocument/2006/relationships/tags" Target="../tags/tag540.xml"/><Relationship Id="rId11" Type="http://schemas.openxmlformats.org/officeDocument/2006/relationships/tags" Target="../tags/tag539.xml"/><Relationship Id="rId10" Type="http://schemas.openxmlformats.org/officeDocument/2006/relationships/tags" Target="../tags/tag538.xml"/><Relationship Id="rId1" Type="http://schemas.openxmlformats.org/officeDocument/2006/relationships/tags" Target="../tags/tag5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58.xml"/><Relationship Id="rId1" Type="http://schemas.openxmlformats.org/officeDocument/2006/relationships/tags" Target="../tags/tag55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53.xml"/><Relationship Id="rId16" Type="http://schemas.openxmlformats.org/officeDocument/2006/relationships/tags" Target="../tags/tag352.xml"/><Relationship Id="rId15" Type="http://schemas.openxmlformats.org/officeDocument/2006/relationships/tags" Target="../tags/tag351.xml"/><Relationship Id="rId14" Type="http://schemas.openxmlformats.org/officeDocument/2006/relationships/tags" Target="../tags/tag350.xml"/><Relationship Id="rId13" Type="http://schemas.openxmlformats.org/officeDocument/2006/relationships/tags" Target="../tags/tag349.xml"/><Relationship Id="rId12" Type="http://schemas.openxmlformats.org/officeDocument/2006/relationships/tags" Target="../tags/tag348.xml"/><Relationship Id="rId11" Type="http://schemas.openxmlformats.org/officeDocument/2006/relationships/tags" Target="../tags/tag347.xml"/><Relationship Id="rId10" Type="http://schemas.openxmlformats.org/officeDocument/2006/relationships/tags" Target="../tags/tag346.xml"/><Relationship Id="rId1" Type="http://schemas.openxmlformats.org/officeDocument/2006/relationships/tags" Target="../tags/tag3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image" Target="../media/image6.jpeg"/><Relationship Id="rId10" Type="http://schemas.openxmlformats.org/officeDocument/2006/relationships/tags" Target="../tags/tag363.xml"/><Relationship Id="rId1" Type="http://schemas.openxmlformats.org/officeDocument/2006/relationships/tags" Target="../tags/tag3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405.xml"/><Relationship Id="rId4" Type="http://schemas.openxmlformats.org/officeDocument/2006/relationships/tags" Target="../tags/tag369.xml"/><Relationship Id="rId39" Type="http://schemas.openxmlformats.org/officeDocument/2006/relationships/tags" Target="../tags/tag404.xml"/><Relationship Id="rId38" Type="http://schemas.openxmlformats.org/officeDocument/2006/relationships/tags" Target="../tags/tag403.xml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tags" Target="../tags/tag400.xml"/><Relationship Id="rId34" Type="http://schemas.openxmlformats.org/officeDocument/2006/relationships/tags" Target="../tags/tag399.xml"/><Relationship Id="rId33" Type="http://schemas.openxmlformats.org/officeDocument/2006/relationships/tags" Target="../tags/tag398.xml"/><Relationship Id="rId32" Type="http://schemas.openxmlformats.org/officeDocument/2006/relationships/tags" Target="../tags/tag397.xml"/><Relationship Id="rId31" Type="http://schemas.openxmlformats.org/officeDocument/2006/relationships/tags" Target="../tags/tag396.xml"/><Relationship Id="rId30" Type="http://schemas.openxmlformats.org/officeDocument/2006/relationships/tags" Target="../tags/tag395.xml"/><Relationship Id="rId3" Type="http://schemas.openxmlformats.org/officeDocument/2006/relationships/tags" Target="../tags/tag368.xml"/><Relationship Id="rId29" Type="http://schemas.openxmlformats.org/officeDocument/2006/relationships/tags" Target="../tags/tag394.xml"/><Relationship Id="rId28" Type="http://schemas.openxmlformats.org/officeDocument/2006/relationships/tags" Target="../tags/tag393.xml"/><Relationship Id="rId27" Type="http://schemas.openxmlformats.org/officeDocument/2006/relationships/tags" Target="../tags/tag392.xml"/><Relationship Id="rId26" Type="http://schemas.openxmlformats.org/officeDocument/2006/relationships/tags" Target="../tags/tag391.xml"/><Relationship Id="rId25" Type="http://schemas.openxmlformats.org/officeDocument/2006/relationships/tags" Target="../tags/tag390.xml"/><Relationship Id="rId24" Type="http://schemas.openxmlformats.org/officeDocument/2006/relationships/tags" Target="../tags/tag389.xml"/><Relationship Id="rId23" Type="http://schemas.openxmlformats.org/officeDocument/2006/relationships/tags" Target="../tags/tag388.xml"/><Relationship Id="rId22" Type="http://schemas.openxmlformats.org/officeDocument/2006/relationships/tags" Target="../tags/tag387.xml"/><Relationship Id="rId21" Type="http://schemas.openxmlformats.org/officeDocument/2006/relationships/tags" Target="../tags/tag386.xml"/><Relationship Id="rId20" Type="http://schemas.openxmlformats.org/officeDocument/2006/relationships/tags" Target="../tags/tag385.xml"/><Relationship Id="rId2" Type="http://schemas.openxmlformats.org/officeDocument/2006/relationships/tags" Target="../tags/tag367.xml"/><Relationship Id="rId19" Type="http://schemas.openxmlformats.org/officeDocument/2006/relationships/tags" Target="../tags/tag384.xml"/><Relationship Id="rId18" Type="http://schemas.openxmlformats.org/officeDocument/2006/relationships/tags" Target="../tags/tag383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tags" Target="../tags/tag36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7.xml"/><Relationship Id="rId19" Type="http://schemas.openxmlformats.org/officeDocument/2006/relationships/tags" Target="../tags/tag424.xml"/><Relationship Id="rId18" Type="http://schemas.openxmlformats.org/officeDocument/2006/relationships/tags" Target="../tags/tag423.xml"/><Relationship Id="rId17" Type="http://schemas.openxmlformats.org/officeDocument/2006/relationships/tags" Target="../tags/tag422.xml"/><Relationship Id="rId16" Type="http://schemas.openxmlformats.org/officeDocument/2006/relationships/tags" Target="../tags/tag421.xml"/><Relationship Id="rId15" Type="http://schemas.openxmlformats.org/officeDocument/2006/relationships/tags" Target="../tags/tag420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tags" Target="../tags/tag40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30.xml"/><Relationship Id="rId6" Type="http://schemas.openxmlformats.org/officeDocument/2006/relationships/tags" Target="../tags/tag429.xml"/><Relationship Id="rId5" Type="http://schemas.openxmlformats.org/officeDocument/2006/relationships/tags" Target="../tags/tag428.xml"/><Relationship Id="rId4" Type="http://schemas.openxmlformats.org/officeDocument/2006/relationships/tags" Target="../tags/tag427.xml"/><Relationship Id="rId3" Type="http://schemas.openxmlformats.org/officeDocument/2006/relationships/image" Target="../media/image7.png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35.xml"/><Relationship Id="rId5" Type="http://schemas.openxmlformats.org/officeDocument/2006/relationships/image" Target="../media/image8.png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tags" Target="../tags/tag432.xml"/><Relationship Id="rId1" Type="http://schemas.openxmlformats.org/officeDocument/2006/relationships/tags" Target="../tags/tag4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tags" Target="../tags/tag442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Relationship Id="rId3" Type="http://schemas.openxmlformats.org/officeDocument/2006/relationships/tags" Target="../tags/tag438.xml"/><Relationship Id="rId2" Type="http://schemas.openxmlformats.org/officeDocument/2006/relationships/tags" Target="../tags/tag43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46.xml"/><Relationship Id="rId12" Type="http://schemas.openxmlformats.org/officeDocument/2006/relationships/image" Target="../media/image10.png"/><Relationship Id="rId11" Type="http://schemas.openxmlformats.org/officeDocument/2006/relationships/tags" Target="../tags/tag445.xml"/><Relationship Id="rId10" Type="http://schemas.openxmlformats.org/officeDocument/2006/relationships/image" Target="../media/image9.png"/><Relationship Id="rId1" Type="http://schemas.openxmlformats.org/officeDocument/2006/relationships/tags" Target="../tags/tag4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50" y="4279377"/>
            <a:ext cx="1377900" cy="145867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5200" spc="360"/>
              <a:t>项目设计</a:t>
            </a:r>
            <a:endParaRPr lang="zh-CN" altLang="zh-CN" sz="5200" spc="36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pc="100" dirty="0">
                <a:sym typeface="+mn-ea"/>
              </a:rPr>
              <a:t>软工1904 G09</a:t>
            </a:r>
            <a:endParaRPr lang="zh-CN" altLang="en-US" spc="1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103632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1081913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>
            <p:custDataLst>
              <p:tags r:id="rId3"/>
            </p:custDataLst>
          </p:nvPr>
        </p:nvSpPr>
        <p:spPr>
          <a:xfrm>
            <a:off x="11277600" y="609605"/>
            <a:ext cx="304802" cy="3048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4"/>
            </p:custDataLst>
          </p:nvPr>
        </p:nvSpPr>
        <p:spPr>
          <a:xfrm>
            <a:off x="-1270" y="5223510"/>
            <a:ext cx="1847215" cy="1622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58" h="2510">
                <a:moveTo>
                  <a:pt x="780" y="0"/>
                </a:moveTo>
                <a:cubicBezTo>
                  <a:pt x="1927" y="0"/>
                  <a:pt x="2858" y="931"/>
                  <a:pt x="2858" y="2079"/>
                </a:cubicBezTo>
                <a:cubicBezTo>
                  <a:pt x="2858" y="2222"/>
                  <a:pt x="2843" y="2362"/>
                  <a:pt x="2816" y="2497"/>
                </a:cubicBezTo>
                <a:lnTo>
                  <a:pt x="2813" y="2510"/>
                </a:lnTo>
                <a:lnTo>
                  <a:pt x="0" y="2510"/>
                </a:lnTo>
                <a:lnTo>
                  <a:pt x="0" y="151"/>
                </a:lnTo>
                <a:lnTo>
                  <a:pt x="17" y="144"/>
                </a:lnTo>
                <a:cubicBezTo>
                  <a:pt x="253" y="51"/>
                  <a:pt x="510" y="0"/>
                  <a:pt x="78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>
            <a:off x="765810" y="1511300"/>
            <a:ext cx="67373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09605" y="1219210"/>
            <a:ext cx="780415" cy="61087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09600" y="2133600"/>
            <a:ext cx="4036060" cy="204216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制定测试计划</a:t>
            </a:r>
            <a:r>
              <a:rPr lang="en-US" altLang="zh-CN" sz="44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4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5379720" y="2505603"/>
            <a:ext cx="85485" cy="7246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: 形状 4"/>
          <p:cNvSpPr/>
          <p:nvPr>
            <p:custDataLst>
              <p:tags r:id="rId9"/>
            </p:custDataLst>
          </p:nvPr>
        </p:nvSpPr>
        <p:spPr>
          <a:xfrm>
            <a:off x="5518987" y="2505603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1"/>
          <p:cNvSpPr txBox="1"/>
          <p:nvPr>
            <p:custDataLst>
              <p:tags r:id="rId10"/>
            </p:custDataLst>
          </p:nvPr>
        </p:nvSpPr>
        <p:spPr>
          <a:xfrm flipH="1">
            <a:off x="5714301" y="25650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5379720" y="3342904"/>
            <a:ext cx="85485" cy="724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2"/>
            </p:custDataLst>
          </p:nvPr>
        </p:nvSpPr>
        <p:spPr>
          <a:xfrm>
            <a:off x="5518987" y="3342904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1"/>
          <p:cNvSpPr txBox="1"/>
          <p:nvPr>
            <p:custDataLst>
              <p:tags r:id="rId13"/>
            </p:custDataLst>
          </p:nvPr>
        </p:nvSpPr>
        <p:spPr>
          <a:xfrm flipH="1">
            <a:off x="5714301" y="3402347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379720" y="4180205"/>
            <a:ext cx="85485" cy="724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22"/>
          <p:cNvSpPr/>
          <p:nvPr>
            <p:custDataLst>
              <p:tags r:id="rId15"/>
            </p:custDataLst>
          </p:nvPr>
        </p:nvSpPr>
        <p:spPr>
          <a:xfrm>
            <a:off x="5518987" y="4180205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16"/>
            </p:custDataLst>
          </p:nvPr>
        </p:nvSpPr>
        <p:spPr>
          <a:xfrm flipH="1">
            <a:off x="5714301" y="4239648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7"/>
            </p:custDataLst>
          </p:nvPr>
        </p:nvSpPr>
        <p:spPr>
          <a:xfrm>
            <a:off x="5379720" y="5016940"/>
            <a:ext cx="85485" cy="724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8"/>
            </p:custDataLst>
          </p:nvPr>
        </p:nvSpPr>
        <p:spPr>
          <a:xfrm>
            <a:off x="5518987" y="5016940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1"/>
          <p:cNvSpPr txBox="1"/>
          <p:nvPr>
            <p:custDataLst>
              <p:tags r:id="rId19"/>
            </p:custDataLst>
          </p:nvPr>
        </p:nvSpPr>
        <p:spPr>
          <a:xfrm flipH="1">
            <a:off x="5714301" y="5076383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平行运行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>
            <p:custDataLst>
              <p:tags r:id="rId20"/>
            </p:custDataLst>
          </p:nvPr>
        </p:nvSpPr>
        <p:spPr>
          <a:xfrm>
            <a:off x="5379720" y="1668869"/>
            <a:ext cx="85485" cy="72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21"/>
            </p:custDataLst>
          </p:nvPr>
        </p:nvSpPr>
        <p:spPr>
          <a:xfrm>
            <a:off x="5518987" y="1668869"/>
            <a:ext cx="5560493" cy="724642"/>
          </a:xfrm>
          <a:custGeom>
            <a:avLst/>
            <a:gdLst>
              <a:gd name="connsiteX0" fmla="*/ 0 w 4795043"/>
              <a:gd name="connsiteY0" fmla="*/ 0 h 576263"/>
              <a:gd name="connsiteX1" fmla="*/ 4795043 w 4795043"/>
              <a:gd name="connsiteY1" fmla="*/ 0 h 576263"/>
              <a:gd name="connsiteX2" fmla="*/ 4795043 w 4795043"/>
              <a:gd name="connsiteY2" fmla="*/ 2 h 576263"/>
              <a:gd name="connsiteX3" fmla="*/ 4661694 w 4795043"/>
              <a:gd name="connsiteY3" fmla="*/ 288131 h 576263"/>
              <a:gd name="connsiteX4" fmla="*/ 4795043 w 4795043"/>
              <a:gd name="connsiteY4" fmla="*/ 576260 h 576263"/>
              <a:gd name="connsiteX5" fmla="*/ 4795043 w 4795043"/>
              <a:gd name="connsiteY5" fmla="*/ 576263 h 576263"/>
              <a:gd name="connsiteX6" fmla="*/ 0 w 4795043"/>
              <a:gd name="connsiteY6" fmla="*/ 576263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043" h="576263">
                <a:moveTo>
                  <a:pt x="0" y="0"/>
                </a:moveTo>
                <a:lnTo>
                  <a:pt x="4795043" y="0"/>
                </a:lnTo>
                <a:lnTo>
                  <a:pt x="4795043" y="2"/>
                </a:lnTo>
                <a:lnTo>
                  <a:pt x="4661694" y="288131"/>
                </a:lnTo>
                <a:lnTo>
                  <a:pt x="4795043" y="576260"/>
                </a:lnTo>
                <a:lnTo>
                  <a:pt x="4795043" y="576263"/>
                </a:lnTo>
                <a:lnTo>
                  <a:pt x="0" y="5762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21"/>
          <p:cNvSpPr txBox="1"/>
          <p:nvPr>
            <p:custDataLst>
              <p:tags r:id="rId22"/>
            </p:custDataLst>
          </p:nvPr>
        </p:nvSpPr>
        <p:spPr>
          <a:xfrm flipH="1">
            <a:off x="5714301" y="1728312"/>
            <a:ext cx="4972288" cy="60518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3200" spc="2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模块测试</a:t>
            </a:r>
            <a:endParaRPr lang="en-US" altLang="zh-CN" sz="3200" spc="2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图文框 1"/>
          <p:cNvSpPr/>
          <p:nvPr>
            <p:custDataLst>
              <p:tags r:id="rId1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1371611" y="2743193"/>
            <a:ext cx="2743238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r>
              <a:rPr lang="en-US" altLang="zh-CN" sz="3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5"/>
            </p:custDataLst>
          </p:nvPr>
        </p:nvSpPr>
        <p:spPr>
          <a:xfrm>
            <a:off x="5479004" y="1161719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6"/>
            </p:custDataLst>
          </p:nvPr>
        </p:nvSpPr>
        <p:spPr>
          <a:xfrm>
            <a:off x="6134195" y="1183625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7"/>
            </p:custDataLst>
          </p:nvPr>
        </p:nvSpPr>
        <p:spPr>
          <a:xfrm>
            <a:off x="5498918" y="1161719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5479004" y="2156454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1"/>
          <p:cNvSpPr txBox="1"/>
          <p:nvPr>
            <p:custDataLst>
              <p:tags r:id="rId9"/>
            </p:custDataLst>
          </p:nvPr>
        </p:nvSpPr>
        <p:spPr>
          <a:xfrm>
            <a:off x="6134195" y="2178361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0"/>
            </p:custDataLst>
          </p:nvPr>
        </p:nvSpPr>
        <p:spPr>
          <a:xfrm>
            <a:off x="5498918" y="215645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8" name="椭圆 27"/>
          <p:cNvSpPr/>
          <p:nvPr>
            <p:custDataLst>
              <p:tags r:id="rId11"/>
            </p:custDataLst>
          </p:nvPr>
        </p:nvSpPr>
        <p:spPr>
          <a:xfrm>
            <a:off x="5479004" y="3151191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1"/>
          <p:cNvSpPr txBox="1"/>
          <p:nvPr>
            <p:custDataLst>
              <p:tags r:id="rId12"/>
            </p:custDataLst>
          </p:nvPr>
        </p:nvSpPr>
        <p:spPr>
          <a:xfrm>
            <a:off x="6134195" y="3173097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5498918" y="3151191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2" name="椭圆 31"/>
          <p:cNvSpPr/>
          <p:nvPr>
            <p:custDataLst>
              <p:tags r:id="rId14"/>
            </p:custDataLst>
          </p:nvPr>
        </p:nvSpPr>
        <p:spPr>
          <a:xfrm>
            <a:off x="5479004" y="4145927"/>
            <a:ext cx="555618" cy="5556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1"/>
          <p:cNvSpPr txBox="1"/>
          <p:nvPr>
            <p:custDataLst>
              <p:tags r:id="rId15"/>
            </p:custDataLst>
          </p:nvPr>
        </p:nvSpPr>
        <p:spPr>
          <a:xfrm>
            <a:off x="6134195" y="4167833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详细的实现计划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6"/>
            </p:custDataLst>
          </p:nvPr>
        </p:nvSpPr>
        <p:spPr>
          <a:xfrm>
            <a:off x="5498918" y="4145927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5479004" y="5140664"/>
            <a:ext cx="555618" cy="555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21"/>
          <p:cNvSpPr txBox="1"/>
          <p:nvPr>
            <p:custDataLst>
              <p:tags r:id="rId18"/>
            </p:custDataLst>
          </p:nvPr>
        </p:nvSpPr>
        <p:spPr>
          <a:xfrm>
            <a:off x="6134195" y="5162570"/>
            <a:ext cx="4540538" cy="478615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2400"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数据库的设计结果</a:t>
            </a:r>
            <a:endParaRPr lang="en-US" altLang="zh-CN" sz="2400"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9"/>
            </p:custDataLst>
          </p:nvPr>
        </p:nvSpPr>
        <p:spPr>
          <a:xfrm>
            <a:off x="5498918" y="5140664"/>
            <a:ext cx="555618" cy="555618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spc="140" dirty="0">
                <a:solidFill>
                  <a:schemeClr val="dk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05</a:t>
            </a:r>
            <a:endParaRPr lang="en-US" sz="2200" b="1" spc="140" dirty="0">
              <a:solidFill>
                <a:schemeClr val="dk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03559"/>
            <a:ext cx="10852237" cy="441964"/>
          </a:xfrm>
        </p:spPr>
        <p:txBody>
          <a:bodyPr>
            <a:normAutofit fontScale="90000"/>
          </a:bodyPr>
          <a:p>
            <a:pPr algn="ctr"/>
            <a:r>
              <a:rPr lang="en-US" altLang="zh-CN"/>
              <a:t>HIPO</a:t>
            </a:r>
            <a:r>
              <a:t>图</a:t>
            </a:r>
          </a:p>
        </p:txBody>
      </p:sp>
      <p:pic>
        <p:nvPicPr>
          <p:cNvPr id="4" name="图片 3" descr="hi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327150"/>
            <a:ext cx="12082780" cy="4481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/>
              <a:t>业务流图</a:t>
            </a:r>
            <a:endParaRPr lang="zh-CN" altLang="en-US"/>
          </a:p>
        </p:txBody>
      </p:sp>
      <p:pic>
        <p:nvPicPr>
          <p:cNvPr id="4" name="图片 3" descr="业务流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174750"/>
            <a:ext cx="11603990" cy="5577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15859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570" y="3044825"/>
            <a:ext cx="4622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00">
                <a:solidFill>
                  <a:schemeClr val="bg1"/>
                </a:solidFill>
                <a:uFillTx/>
              </a:rPr>
              <a:t>2.</a:t>
            </a:r>
            <a:r>
              <a:rPr lang="zh-CN" altLang="en-US" sz="4400" b="1" spc="100">
                <a:solidFill>
                  <a:schemeClr val="bg1"/>
                </a:solidFill>
                <a:uFillTx/>
              </a:rPr>
              <a:t>详细设计介绍</a:t>
            </a:r>
            <a:endParaRPr lang="zh-CN" altLang="en-US" sz="4400" b="1" spc="100">
              <a:solidFill>
                <a:schemeClr val="bg1"/>
              </a:solidFill>
              <a:uFillTx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结构程序设计</a:t>
            </a:r>
            <a:r>
              <a:rPr lang="en-US" altLang="zh-CN" baseline="30000"/>
              <a:t>1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470535" y="271145"/>
            <a:ext cx="2230120" cy="641350"/>
            <a:chOff x="741" y="427"/>
            <a:chExt cx="3512" cy="101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741" y="427"/>
              <a:ext cx="744" cy="74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" y="557"/>
              <a:ext cx="3364" cy="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人机界面设计</a:t>
            </a:r>
            <a:endParaRPr lang="zh-CN" altLang="en-US" sz="2000" b="1" spc="182" baseline="300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1615" y="1028700"/>
            <a:ext cx="4178935" cy="5388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40" y="1062355"/>
            <a:ext cx="3615690" cy="5411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780" y="1104265"/>
            <a:ext cx="3929380" cy="53695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4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724342" y="2286013"/>
            <a:ext cx="2743213" cy="198107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600" b="1" spc="2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  <a:endParaRPr sz="3600" b="1" spc="2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679421" y="1066686"/>
            <a:ext cx="3365500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8146762" y="1066686"/>
            <a:ext cx="3334385" cy="472462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20" h="4560">
                <a:moveTo>
                  <a:pt x="0" y="0"/>
                </a:moveTo>
                <a:lnTo>
                  <a:pt x="5520" y="0"/>
                </a:lnTo>
                <a:lnTo>
                  <a:pt x="5520" y="4560"/>
                </a:lnTo>
                <a:lnTo>
                  <a:pt x="0" y="45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1927225" cy="737870"/>
            <a:chOff x="802" y="495"/>
            <a:chExt cx="3035" cy="1162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910" cy="1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910" cy="1004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sz="2000" b="1" spc="18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131570"/>
            <a:ext cx="10852150" cy="5209540"/>
          </a:xfrm>
        </p:spPr>
        <p:txBody>
          <a:bodyPr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>
                <a:solidFill>
                  <a:schemeClr val="tx1"/>
                </a:solidFill>
                <a:sym typeface="+mn-ea"/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2006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>
                <a:solidFill>
                  <a:schemeClr val="tx1"/>
                </a:solidFill>
                <a:sym typeface="+mn-ea"/>
              </a:rPr>
              <a:t>总体设计报告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http://openstd.samr.gov.cn/bzgk/gb/newGbInfo?hcno=84C42B6277D2714B7176B10C6E6B1A44国家标准网GB8567-2006  2021/10/7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334601" y="377194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69882" y="443234"/>
            <a:ext cx="1525905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4.会议纪要</a:t>
            </a:r>
            <a:endParaRPr lang="zh-CN" altLang="en-US" sz="2000" b="1" spc="182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195" y="1073150"/>
            <a:ext cx="9420225" cy="5388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9" name="组合 8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052562" y="2140688"/>
            <a:ext cx="2094614" cy="2424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204962" y="2293088"/>
            <a:ext cx="2094614" cy="2424224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>
            <p:custDataLst>
              <p:tags r:id="rId10"/>
            </p:custDataLst>
          </p:nvPr>
        </p:nvSpPr>
        <p:spPr>
          <a:xfrm>
            <a:off x="2357755" y="2628900"/>
            <a:ext cx="1789430" cy="927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000" b="1" spc="34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spc="34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0"/>
          <p:cNvSpPr txBox="1"/>
          <p:nvPr>
            <p:custDataLst>
              <p:tags r:id="rId11"/>
            </p:custDataLst>
          </p:nvPr>
        </p:nvSpPr>
        <p:spPr>
          <a:xfrm>
            <a:off x="2357755" y="3581400"/>
            <a:ext cx="1789430" cy="4953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61"/>
          <p:cNvSpPr txBox="1"/>
          <p:nvPr>
            <p:custDataLst>
              <p:tags r:id="rId12"/>
            </p:custDataLst>
          </p:nvPr>
        </p:nvSpPr>
        <p:spPr>
          <a:xfrm>
            <a:off x="6299835" y="106299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/>
          <p:nvPr>
            <p:custDataLst>
              <p:tags r:id="rId13"/>
            </p:custDataLst>
          </p:nvPr>
        </p:nvSpPr>
        <p:spPr>
          <a:xfrm>
            <a:off x="5545455" y="106299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14"/>
            </p:custDataLst>
          </p:nvPr>
        </p:nvSpPr>
        <p:spPr>
          <a:xfrm>
            <a:off x="6299835" y="210566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详细设计介绍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8"/>
          <p:cNvSpPr txBox="1"/>
          <p:nvPr>
            <p:custDataLst>
              <p:tags r:id="rId15"/>
            </p:custDataLst>
          </p:nvPr>
        </p:nvSpPr>
        <p:spPr>
          <a:xfrm>
            <a:off x="5545455" y="210566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6"/>
            </p:custDataLst>
          </p:nvPr>
        </p:nvSpPr>
        <p:spPr>
          <a:xfrm>
            <a:off x="6299835" y="3147695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7"/>
            </p:custDataLst>
          </p:nvPr>
        </p:nvSpPr>
        <p:spPr>
          <a:xfrm>
            <a:off x="5545455" y="3147695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1"/>
          <p:cNvSpPr txBox="1"/>
          <p:nvPr>
            <p:custDataLst>
              <p:tags r:id="rId18"/>
            </p:custDataLst>
          </p:nvPr>
        </p:nvSpPr>
        <p:spPr>
          <a:xfrm>
            <a:off x="6299835" y="418973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58"/>
          <p:cNvSpPr txBox="1"/>
          <p:nvPr>
            <p:custDataLst>
              <p:tags r:id="rId19"/>
            </p:custDataLst>
          </p:nvPr>
        </p:nvSpPr>
        <p:spPr>
          <a:xfrm>
            <a:off x="5545455" y="418973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1"/>
          <p:cNvSpPr txBox="1"/>
          <p:nvPr>
            <p:custDataLst>
              <p:tags r:id="rId20"/>
            </p:custDataLst>
          </p:nvPr>
        </p:nvSpPr>
        <p:spPr>
          <a:xfrm>
            <a:off x="6299835" y="5232400"/>
            <a:ext cx="4244340" cy="5626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800" b="1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spc="2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8"/>
          <p:cNvSpPr txBox="1"/>
          <p:nvPr>
            <p:custDataLst>
              <p:tags r:id="rId21"/>
            </p:custDataLst>
          </p:nvPr>
        </p:nvSpPr>
        <p:spPr>
          <a:xfrm>
            <a:off x="5545455" y="5232400"/>
            <a:ext cx="691515" cy="56261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3600" b="1" spc="2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3600" b="1" spc="2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7" name="组合 1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8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2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5" name="椭圆 4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01699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76478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44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400" b="1" spc="16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装饰1"/>
          <p:cNvSpPr/>
          <p:nvPr>
            <p:custDataLst>
              <p:tags r:id="rId18"/>
            </p:custDataLst>
          </p:nvPr>
        </p:nvSpPr>
        <p:spPr>
          <a:xfrm flipV="1">
            <a:off x="1359218" y="2949719"/>
            <a:ext cx="466427" cy="46246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" name="装饰2"/>
          <p:cNvSpPr/>
          <p:nvPr>
            <p:custDataLst>
              <p:tags r:id="rId19"/>
            </p:custDataLst>
          </p:nvPr>
        </p:nvSpPr>
        <p:spPr>
          <a:xfrm flipV="1">
            <a:off x="4285834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装饰3"/>
          <p:cNvSpPr/>
          <p:nvPr>
            <p:custDataLst>
              <p:tags r:id="rId20"/>
            </p:custDataLst>
          </p:nvPr>
        </p:nvSpPr>
        <p:spPr>
          <a:xfrm flipV="1">
            <a:off x="7188380" y="2949719"/>
            <a:ext cx="442357" cy="46246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装饰4"/>
          <p:cNvSpPr/>
          <p:nvPr>
            <p:custDataLst>
              <p:tags r:id="rId21"/>
            </p:custDataLst>
          </p:nvPr>
        </p:nvSpPr>
        <p:spPr>
          <a:xfrm flipV="1">
            <a:off x="10090924" y="2949719"/>
            <a:ext cx="341262" cy="356776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tr-TR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2"/>
            </p:custDataLst>
          </p:nvPr>
        </p:nvSpPr>
        <p:spPr>
          <a:xfrm>
            <a:off x="2024963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徐过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1840230" y="3487420"/>
            <a:ext cx="2241550" cy="24574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功能分解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推荐最佳方案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设计软件结构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书写文档</a:t>
            </a: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4927509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许罗阳宁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4932439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6"/>
            </p:custDataLst>
          </p:nvPr>
        </p:nvSpPr>
        <p:spPr>
          <a:xfrm>
            <a:off x="7830055" y="2949719"/>
            <a:ext cx="2061553" cy="45838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330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pc="2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余浩凯</a:t>
            </a:r>
            <a:endParaRPr lang="zh-CN" altLang="en-US" b="1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7"/>
            </p:custDataLst>
          </p:nvPr>
        </p:nvSpPr>
        <p:spPr>
          <a:xfrm>
            <a:off x="7834986" y="3487139"/>
            <a:ext cx="2051691" cy="245772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选取合理的方案，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制定测试计划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4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审查和复查</a:t>
            </a:r>
            <a:endParaRPr lang="zh-CN" altLang="en-US" spc="14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dist">
              <a:lnSpc>
                <a:spcPct val="100000"/>
              </a:lnSpc>
              <a:buSzPct val="100000"/>
              <a:buNone/>
            </a:pPr>
            <a:r>
              <a:rPr lang="zh-CN" altLang="en-US" sz="8800" spc="720"/>
              <a:t>感谢</a:t>
            </a:r>
            <a:endParaRPr lang="zh-CN" altLang="en-US" sz="8800" spc="72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4" name="图片 3" descr="D:\meihua_service_cache\jpg/74770ed352e61d86f47a9dc0b428c171.jpg74770ed352e61d86f47a9dc0b428c17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t="31250" b="31250"/>
          <a:stretch>
            <a:fillRect/>
          </a:stretch>
        </p:blipFill>
        <p:spPr>
          <a:xfrm>
            <a:off x="311" y="311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蒙版 1"/>
          <p:cNvSpPr/>
          <p:nvPr>
            <p:custDataLst>
              <p:tags r:id="rId10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3505064" y="1483106"/>
            <a:ext cx="5159555" cy="4323587"/>
            <a:chOff x="3762375" y="1417255"/>
            <a:chExt cx="4667250" cy="4023491"/>
          </a:xfrm>
        </p:grpSpPr>
        <p:sp>
          <p:nvSpPr>
            <p:cNvPr id="20" name="等腰三角形 19"/>
            <p:cNvSpPr/>
            <p:nvPr>
              <p:custDataLst>
                <p:tags r:id="rId12"/>
              </p:custDataLst>
            </p:nvPr>
          </p:nvSpPr>
          <p:spPr>
            <a:xfrm rot="10800000">
              <a:off x="3762375" y="1417255"/>
              <a:ext cx="4667250" cy="4023491"/>
            </a:xfrm>
            <a:prstGeom prst="triangle">
              <a:avLst/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等腰三角形 20"/>
            <p:cNvSpPr/>
            <p:nvPr>
              <p:custDataLst>
                <p:tags r:id="rId13"/>
              </p:custDataLst>
            </p:nvPr>
          </p:nvSpPr>
          <p:spPr>
            <a:xfrm rot="10800000">
              <a:off x="4053046" y="1578633"/>
              <a:ext cx="4085908" cy="3497233"/>
            </a:xfrm>
            <a:prstGeom prst="triangle">
              <a:avLst/>
            </a:prstGeom>
            <a:noFill/>
            <a:ln w="1270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三角形 1"/>
          <p:cNvSpPr/>
          <p:nvPr>
            <p:custDataLst>
              <p:tags r:id="rId14"/>
            </p:custDataLst>
          </p:nvPr>
        </p:nvSpPr>
        <p:spPr>
          <a:xfrm rot="2723197">
            <a:off x="1520464" y="2625559"/>
            <a:ext cx="278296" cy="551051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p>
            <a:pPr algn="ctr">
              <a:lnSpc>
                <a:spcPct val="14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三角形 10"/>
          <p:cNvSpPr/>
          <p:nvPr>
            <p:custDataLst>
              <p:tags r:id="rId15"/>
            </p:custDataLst>
          </p:nvPr>
        </p:nvSpPr>
        <p:spPr>
          <a:xfrm rot="17100000">
            <a:off x="10139628" y="3821647"/>
            <a:ext cx="436772" cy="864848"/>
          </a:xfrm>
          <a:prstGeom prst="triangl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>
              <a:lnSpc>
                <a:spcPct val="120000"/>
              </a:lnSpc>
            </a:pPr>
            <a:endParaRPr kumimoji="1"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16"/>
            </p:custDataLst>
          </p:nvPr>
        </p:nvSpPr>
        <p:spPr>
          <a:xfrm>
            <a:off x="2057400" y="3048000"/>
            <a:ext cx="80772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spc="28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总体设计介绍</a:t>
            </a:r>
            <a:endParaRPr lang="en-US" altLang="zh-CN" sz="4400" b="1" spc="280" baseline="300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09605" y="609486"/>
            <a:ext cx="4953025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设想供选择的方案</a:t>
            </a:r>
            <a:r>
              <a:rPr lang="en-US" altLang="zh-CN" sz="3800" b="1" spc="22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800" b="1" spc="22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609605" y="1828815"/>
            <a:ext cx="4953025" cy="4419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制作一个二手交易网站，具有购买，求购，售卖的形式，预设地址，在订单中选择自提或送达，完成同学之间的交易。	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网上聊天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的形式交流，确认砍价、送货自提、确认地点等细节，完成同学之间的交易。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制作一个二手交易小程序，参考淘宝的模式，具有购买，求购，售卖的形式，并通过网上聊天的形式交流，最后采用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线上支付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的形式，拉取支付宝或微信的支付手段，通过平台担保，暂时扣下付款，在确认收货后打款，完成同学之间的交易。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D:\meihua_service_cache\jpg/b4cf6d5092b212d046b0d9a67ec2c4b7.jpgb4cf6d5092b212d046b0d9a67ec2c4b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6487" r="26487"/>
          <a:stretch>
            <a:fillRect/>
          </a:stretch>
        </p:blipFill>
        <p:spPr>
          <a:xfrm>
            <a:off x="6019744" y="0"/>
            <a:ext cx="6172251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040" h="10800">
                <a:moveTo>
                  <a:pt x="0" y="0"/>
                </a:moveTo>
                <a:lnTo>
                  <a:pt x="11040" y="0"/>
                </a:lnTo>
                <a:lnTo>
                  <a:pt x="1104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0" y="0"/>
            <a:ext cx="418465" cy="1518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25" name="组合 2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2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3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任意多边形: 形状 7"/>
          <p:cNvSpPr/>
          <p:nvPr>
            <p:custDataLst>
              <p:tags r:id="rId8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10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4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1807225" y="1109270"/>
            <a:ext cx="7924864" cy="711552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选取合理的方案</a:t>
            </a:r>
            <a:r>
              <a:rPr lang="en-US" altLang="zh-CN" sz="4000" b="1" spc="1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000" b="1" spc="1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: 圆角 3"/>
          <p:cNvSpPr/>
          <p:nvPr>
            <p:custDataLst>
              <p:tags r:id="rId16"/>
            </p:custDataLst>
          </p:nvPr>
        </p:nvSpPr>
        <p:spPr>
          <a:xfrm>
            <a:off x="2480310" y="2731812"/>
            <a:ext cx="3558355" cy="87712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8"/>
          <p:cNvSpPr/>
          <p:nvPr>
            <p:custDataLst>
              <p:tags r:id="rId17"/>
            </p:custDataLst>
          </p:nvPr>
        </p:nvSpPr>
        <p:spPr>
          <a:xfrm>
            <a:off x="5500645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9"/>
          <p:cNvSpPr/>
          <p:nvPr>
            <p:custDataLst>
              <p:tags r:id="rId18"/>
            </p:custDataLst>
          </p:nvPr>
        </p:nvSpPr>
        <p:spPr>
          <a:xfrm>
            <a:off x="5722834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8"/>
          <p:cNvSpPr/>
          <p:nvPr>
            <p:custDataLst>
              <p:tags r:id="rId19"/>
            </p:custDataLst>
          </p:nvPr>
        </p:nvSpPr>
        <p:spPr>
          <a:xfrm>
            <a:off x="2480310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1"/>
          <p:cNvSpPr txBox="1"/>
          <p:nvPr>
            <p:custDataLst>
              <p:tags r:id="rId20"/>
            </p:custDataLst>
          </p:nvPr>
        </p:nvSpPr>
        <p:spPr>
          <a:xfrm>
            <a:off x="3515347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22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系统流程图</a:t>
            </a:r>
            <a:endParaRPr spc="22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1"/>
            </p:custDataLst>
          </p:nvPr>
        </p:nvSpPr>
        <p:spPr>
          <a:xfrm>
            <a:off x="2572843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8" name="矩形: 圆角 17"/>
          <p:cNvSpPr/>
          <p:nvPr>
            <p:custDataLst>
              <p:tags r:id="rId22"/>
            </p:custDataLst>
          </p:nvPr>
        </p:nvSpPr>
        <p:spPr>
          <a:xfrm>
            <a:off x="2480310" y="3859936"/>
            <a:ext cx="3558355" cy="87712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"/>
          <p:cNvSpPr/>
          <p:nvPr>
            <p:custDataLst>
              <p:tags r:id="rId23"/>
            </p:custDataLst>
          </p:nvPr>
        </p:nvSpPr>
        <p:spPr>
          <a:xfrm>
            <a:off x="5500645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9"/>
          <p:cNvSpPr/>
          <p:nvPr>
            <p:custDataLst>
              <p:tags r:id="rId24"/>
            </p:custDataLst>
          </p:nvPr>
        </p:nvSpPr>
        <p:spPr>
          <a:xfrm>
            <a:off x="5722834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5"/>
            </p:custDataLst>
          </p:nvPr>
        </p:nvSpPr>
        <p:spPr>
          <a:xfrm>
            <a:off x="2480310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26"/>
            </p:custDataLst>
          </p:nvPr>
        </p:nvSpPr>
        <p:spPr>
          <a:xfrm>
            <a:off x="3515347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6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成本效益分析</a:t>
            </a:r>
            <a:endParaRPr spc="16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27"/>
            </p:custDataLst>
          </p:nvPr>
        </p:nvSpPr>
        <p:spPr>
          <a:xfrm>
            <a:off x="2572843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84" name="矩形: 圆角 83"/>
          <p:cNvSpPr/>
          <p:nvPr>
            <p:custDataLst>
              <p:tags r:id="rId28"/>
            </p:custDataLst>
          </p:nvPr>
        </p:nvSpPr>
        <p:spPr>
          <a:xfrm>
            <a:off x="6305735" y="2731812"/>
            <a:ext cx="3558355" cy="87712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Freeform 8"/>
          <p:cNvSpPr/>
          <p:nvPr>
            <p:custDataLst>
              <p:tags r:id="rId29"/>
            </p:custDataLst>
          </p:nvPr>
        </p:nvSpPr>
        <p:spPr>
          <a:xfrm>
            <a:off x="9326070" y="3283130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9"/>
          <p:cNvSpPr/>
          <p:nvPr>
            <p:custDataLst>
              <p:tags r:id="rId30"/>
            </p:custDataLst>
          </p:nvPr>
        </p:nvSpPr>
        <p:spPr>
          <a:xfrm>
            <a:off x="9548260" y="3287563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31"/>
            </p:custDataLst>
          </p:nvPr>
        </p:nvSpPr>
        <p:spPr>
          <a:xfrm>
            <a:off x="6305735" y="2731812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21"/>
          <p:cNvSpPr txBox="1"/>
          <p:nvPr>
            <p:custDataLst>
              <p:tags r:id="rId32"/>
            </p:custDataLst>
          </p:nvPr>
        </p:nvSpPr>
        <p:spPr>
          <a:xfrm>
            <a:off x="7340772" y="2761179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组成的系统的物理元素清单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3"/>
            </p:custDataLst>
          </p:nvPr>
        </p:nvSpPr>
        <p:spPr>
          <a:xfrm>
            <a:off x="6398268" y="2881416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77" name="矩形: 圆角 76"/>
          <p:cNvSpPr/>
          <p:nvPr>
            <p:custDataLst>
              <p:tags r:id="rId34"/>
            </p:custDataLst>
          </p:nvPr>
        </p:nvSpPr>
        <p:spPr>
          <a:xfrm>
            <a:off x="6305735" y="3859936"/>
            <a:ext cx="3558355" cy="877122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Freeform 8"/>
          <p:cNvSpPr/>
          <p:nvPr>
            <p:custDataLst>
              <p:tags r:id="rId35"/>
            </p:custDataLst>
          </p:nvPr>
        </p:nvSpPr>
        <p:spPr>
          <a:xfrm>
            <a:off x="9326070" y="4411254"/>
            <a:ext cx="538020" cy="325804"/>
          </a:xfrm>
          <a:custGeom>
            <a:avLst/>
            <a:gdLst>
              <a:gd name="connsiteX0" fmla="*/ 486596 w 750919"/>
              <a:gd name="connsiteY0" fmla="*/ 0 h 454668"/>
              <a:gd name="connsiteX1" fmla="*/ 541106 w 750919"/>
              <a:gd name="connsiteY1" fmla="*/ 22582 h 454668"/>
              <a:gd name="connsiteX2" fmla="*/ 750919 w 750919"/>
              <a:gd name="connsiteY2" fmla="*/ 232392 h 454668"/>
              <a:gd name="connsiteX3" fmla="*/ 750916 w 750919"/>
              <a:gd name="connsiteY3" fmla="*/ 454666 h 454668"/>
              <a:gd name="connsiteX4" fmla="*/ 0 w 750919"/>
              <a:gd name="connsiteY4" fmla="*/ 454668 h 454668"/>
              <a:gd name="connsiteX5" fmla="*/ 432087 w 750919"/>
              <a:gd name="connsiteY5" fmla="*/ 22580 h 454668"/>
              <a:gd name="connsiteX6" fmla="*/ 486596 w 750919"/>
              <a:gd name="connsiteY6" fmla="*/ 0 h 4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0919" h="454668">
                <a:moveTo>
                  <a:pt x="486596" y="0"/>
                </a:moveTo>
                <a:cubicBezTo>
                  <a:pt x="506324" y="1"/>
                  <a:pt x="526055" y="7528"/>
                  <a:pt x="541106" y="22582"/>
                </a:cubicBezTo>
                <a:lnTo>
                  <a:pt x="750919" y="232392"/>
                </a:lnTo>
                <a:lnTo>
                  <a:pt x="750916" y="454666"/>
                </a:lnTo>
                <a:lnTo>
                  <a:pt x="0" y="454668"/>
                </a:lnTo>
                <a:lnTo>
                  <a:pt x="432087" y="22580"/>
                </a:lnTo>
                <a:cubicBezTo>
                  <a:pt x="447140" y="7527"/>
                  <a:pt x="466869" y="2"/>
                  <a:pt x="486596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Freeform 9"/>
          <p:cNvSpPr/>
          <p:nvPr>
            <p:custDataLst>
              <p:tags r:id="rId36"/>
            </p:custDataLst>
          </p:nvPr>
        </p:nvSpPr>
        <p:spPr>
          <a:xfrm>
            <a:off x="9548260" y="4415687"/>
            <a:ext cx="315830" cy="321371"/>
          </a:xfrm>
          <a:custGeom>
            <a:avLst/>
            <a:gdLst>
              <a:gd name="connsiteX0" fmla="*/ 440961 w 440961"/>
              <a:gd name="connsiteY0" fmla="*/ 0 h 448166"/>
              <a:gd name="connsiteX1" fmla="*/ 440961 w 440961"/>
              <a:gd name="connsiteY1" fmla="*/ 448166 h 448166"/>
              <a:gd name="connsiteX2" fmla="*/ 0 w 440961"/>
              <a:gd name="connsiteY2" fmla="*/ 448165 h 448166"/>
              <a:gd name="connsiteX3" fmla="*/ 15975 w 440961"/>
              <a:gd name="connsiteY3" fmla="*/ 409603 h 448166"/>
              <a:gd name="connsiteX4" fmla="*/ 408747 w 440961"/>
              <a:gd name="connsiteY4" fmla="*/ 16829 h 448166"/>
              <a:gd name="connsiteX5" fmla="*/ 431244 w 440961"/>
              <a:gd name="connsiteY5" fmla="*/ 1890 h 44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61" h="448166">
                <a:moveTo>
                  <a:pt x="440961" y="0"/>
                </a:moveTo>
                <a:lnTo>
                  <a:pt x="440961" y="448166"/>
                </a:lnTo>
                <a:lnTo>
                  <a:pt x="0" y="448165"/>
                </a:lnTo>
                <a:lnTo>
                  <a:pt x="15975" y="409603"/>
                </a:lnTo>
                <a:lnTo>
                  <a:pt x="408747" y="16829"/>
                </a:lnTo>
                <a:cubicBezTo>
                  <a:pt x="415388" y="10190"/>
                  <a:pt x="423058" y="5210"/>
                  <a:pt x="431244" y="18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37"/>
            </p:custDataLst>
          </p:nvPr>
        </p:nvSpPr>
        <p:spPr>
          <a:xfrm>
            <a:off x="6305735" y="3859936"/>
            <a:ext cx="836119" cy="877122"/>
          </a:xfrm>
          <a:custGeom>
            <a:avLst/>
            <a:gdLst>
              <a:gd name="connsiteX0" fmla="*/ 203998 w 1166811"/>
              <a:gd name="connsiteY0" fmla="*/ 0 h 1223961"/>
              <a:gd name="connsiteX1" fmla="*/ 1166811 w 1166811"/>
              <a:gd name="connsiteY1" fmla="*/ 0 h 1223961"/>
              <a:gd name="connsiteX2" fmla="*/ 1166811 w 1166811"/>
              <a:gd name="connsiteY2" fmla="*/ 1223961 h 1223961"/>
              <a:gd name="connsiteX3" fmla="*/ 203998 w 1166811"/>
              <a:gd name="connsiteY3" fmla="*/ 1223961 h 1223961"/>
              <a:gd name="connsiteX4" fmla="*/ 0 w 1166811"/>
              <a:gd name="connsiteY4" fmla="*/ 1019963 h 1223961"/>
              <a:gd name="connsiteX5" fmla="*/ 0 w 1166811"/>
              <a:gd name="connsiteY5" fmla="*/ 203998 h 1223961"/>
              <a:gd name="connsiteX6" fmla="*/ 203998 w 1166811"/>
              <a:gd name="connsiteY6" fmla="*/ 0 h 122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6811" h="1223961">
                <a:moveTo>
                  <a:pt x="203998" y="0"/>
                </a:moveTo>
                <a:lnTo>
                  <a:pt x="1166811" y="0"/>
                </a:lnTo>
                <a:lnTo>
                  <a:pt x="1166811" y="1223961"/>
                </a:lnTo>
                <a:lnTo>
                  <a:pt x="203998" y="1223961"/>
                </a:lnTo>
                <a:cubicBezTo>
                  <a:pt x="91333" y="1223961"/>
                  <a:pt x="0" y="1132628"/>
                  <a:pt x="0" y="1019963"/>
                </a:cubicBezTo>
                <a:lnTo>
                  <a:pt x="0" y="203998"/>
                </a:lnTo>
                <a:cubicBezTo>
                  <a:pt x="0" y="91333"/>
                  <a:pt x="91333" y="0"/>
                  <a:pt x="203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21"/>
          <p:cNvSpPr txBox="1"/>
          <p:nvPr>
            <p:custDataLst>
              <p:tags r:id="rId38"/>
            </p:custDataLst>
          </p:nvPr>
        </p:nvSpPr>
        <p:spPr>
          <a:xfrm>
            <a:off x="7340772" y="3889303"/>
            <a:ext cx="2230205" cy="80342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1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实现这个系统的进度计划</a:t>
            </a:r>
            <a:endParaRPr spc="10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39"/>
            </p:custDataLst>
          </p:nvPr>
        </p:nvSpPr>
        <p:spPr>
          <a:xfrm>
            <a:off x="6398268" y="4009540"/>
            <a:ext cx="712557" cy="608943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spc="24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04</a:t>
            </a:r>
            <a:endParaRPr lang="en-US" sz="3200" b="1" spc="24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5" name="组合 14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: 形状 12"/>
              <p:cNvSpPr/>
              <p:nvPr>
                <p:custDataLst>
                  <p:tags r:id="rId3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: 形状 13"/>
              <p:cNvSpPr/>
              <p:nvPr>
                <p:custDataLst>
                  <p:tags r:id="rId4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20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: 形状 10"/>
              <p:cNvSpPr/>
              <p:nvPr>
                <p:custDataLst>
                  <p:tags r:id="rId7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0" y="-1270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: 形状 11"/>
          <p:cNvSpPr/>
          <p:nvPr>
            <p:custDataLst>
              <p:tags r:id="rId9"/>
            </p:custDataLst>
          </p:nvPr>
        </p:nvSpPr>
        <p:spPr>
          <a:xfrm>
            <a:off x="735330" y="-12700"/>
            <a:ext cx="11163300" cy="6858000"/>
          </a:xfrm>
          <a:custGeom>
            <a:avLst/>
            <a:gdLst>
              <a:gd name="connsiteX0" fmla="*/ 1391964 w 11162996"/>
              <a:gd name="connsiteY0" fmla="*/ 0 h 6841459"/>
              <a:gd name="connsiteX1" fmla="*/ 9771032 w 11162996"/>
              <a:gd name="connsiteY1" fmla="*/ 0 h 6841459"/>
              <a:gd name="connsiteX2" fmla="*/ 9888453 w 11162996"/>
              <a:gd name="connsiteY2" fmla="*/ 135555 h 6841459"/>
              <a:gd name="connsiteX3" fmla="*/ 11162996 w 11162996"/>
              <a:gd name="connsiteY3" fmla="*/ 3685906 h 6841459"/>
              <a:gd name="connsiteX4" fmla="*/ 10209764 w 11162996"/>
              <a:gd name="connsiteY4" fmla="*/ 6806575 h 6841459"/>
              <a:gd name="connsiteX5" fmla="*/ 10184957 w 11162996"/>
              <a:gd name="connsiteY5" fmla="*/ 6841459 h 6841459"/>
              <a:gd name="connsiteX6" fmla="*/ 978039 w 11162996"/>
              <a:gd name="connsiteY6" fmla="*/ 6841459 h 6841459"/>
              <a:gd name="connsiteX7" fmla="*/ 953232 w 11162996"/>
              <a:gd name="connsiteY7" fmla="*/ 6806575 h 6841459"/>
              <a:gd name="connsiteX8" fmla="*/ 0 w 11162996"/>
              <a:gd name="connsiteY8" fmla="*/ 3685906 h 6841459"/>
              <a:gd name="connsiteX9" fmla="*/ 1274543 w 11162996"/>
              <a:gd name="connsiteY9" fmla="*/ 135555 h 684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2996" h="6841459">
                <a:moveTo>
                  <a:pt x="1391964" y="0"/>
                </a:moveTo>
                <a:lnTo>
                  <a:pt x="9771032" y="0"/>
                </a:lnTo>
                <a:lnTo>
                  <a:pt x="9888453" y="135555"/>
                </a:lnTo>
                <a:cubicBezTo>
                  <a:pt x="10684687" y="1100367"/>
                  <a:pt x="11162996" y="2337279"/>
                  <a:pt x="11162996" y="3685906"/>
                </a:cubicBezTo>
                <a:cubicBezTo>
                  <a:pt x="11162996" y="4841872"/>
                  <a:pt x="10811585" y="5915762"/>
                  <a:pt x="10209764" y="6806575"/>
                </a:cubicBezTo>
                <a:lnTo>
                  <a:pt x="10184957" y="6841459"/>
                </a:lnTo>
                <a:lnTo>
                  <a:pt x="978039" y="6841459"/>
                </a:lnTo>
                <a:lnTo>
                  <a:pt x="953232" y="6806575"/>
                </a:lnTo>
                <a:cubicBezTo>
                  <a:pt x="351411" y="5915762"/>
                  <a:pt x="0" y="4841872"/>
                  <a:pt x="0" y="3685906"/>
                </a:cubicBezTo>
                <a:cubicBezTo>
                  <a:pt x="0" y="2337279"/>
                  <a:pt x="478309" y="1100367"/>
                  <a:pt x="1274543" y="1355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1096010" y="818515"/>
            <a:ext cx="776605" cy="77724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1340485" y="944245"/>
            <a:ext cx="776605" cy="7772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2"/>
            </p:custDataLst>
          </p:nvPr>
        </p:nvSpPr>
        <p:spPr>
          <a:xfrm>
            <a:off x="1508125" y="5896610"/>
            <a:ext cx="765175" cy="76517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10013950" y="4904105"/>
            <a:ext cx="1777365" cy="1687830"/>
            <a:chOff x="14021" y="6063"/>
            <a:chExt cx="4548" cy="4318"/>
          </a:xfrm>
        </p:grpSpPr>
        <p:sp>
          <p:nvSpPr>
            <p:cNvPr id="10" name="椭圆 9"/>
            <p:cNvSpPr/>
            <p:nvPr>
              <p:custDataLst>
                <p:tags r:id="rId14"/>
              </p:custDataLst>
            </p:nvPr>
          </p:nvSpPr>
          <p:spPr>
            <a:xfrm>
              <a:off x="14999" y="6811"/>
              <a:ext cx="3571" cy="357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14021" y="6063"/>
              <a:ext cx="2650" cy="26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16"/>
            </p:custDataLst>
          </p:nvPr>
        </p:nvSpPr>
        <p:spPr>
          <a:xfrm>
            <a:off x="2690368" y="2117701"/>
            <a:ext cx="6811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1523968" y="1066785"/>
            <a:ext cx="9144064" cy="79248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600" b="1" spc="3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推荐最佳的方案</a:t>
            </a:r>
            <a:r>
              <a:rPr lang="en-US" altLang="zh-CN" sz="4600" b="1" spc="30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4600" b="1" spc="30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8"/>
            </p:custDataLst>
          </p:nvPr>
        </p:nvSpPr>
        <p:spPr>
          <a:xfrm>
            <a:off x="1523969" y="2421892"/>
            <a:ext cx="9144064" cy="332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最终选择中成本方案：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低成本方案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缺少灵活性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，没有消息交流的功能极大的限制了买卖的灵活性，且网站形式市场饱和，用户较少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高成本方案需要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拉取支付手段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，小组无法获得授权，并且无法提供担保，涉及金钱交易及担保，故舍弃。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中成本方案具有一定的灵活性，且在技术上实现的可能性较大，故选择中成本方案。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  <a:r>
              <a:rPr lang="en-US" altLang="zh-CN" sz="4200" b="1" spc="26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200" b="1" spc="26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2967" r="2967"/>
          <a:stretch>
            <a:fillRect/>
          </a:stretch>
        </p:blipFill>
        <p:spPr>
          <a:xfrm>
            <a:off x="4514755" y="80770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69925" y="935990"/>
            <a:ext cx="1982470" cy="76200"/>
            <a:chOff x="1055" y="1474"/>
            <a:chExt cx="3122" cy="12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 flipV="1">
              <a:off x="1055" y="1474"/>
              <a:ext cx="3122" cy="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1055" y="1474"/>
              <a:ext cx="768" cy="120"/>
            </a:xfrm>
            <a:custGeom>
              <a:avLst/>
              <a:gdLst>
                <a:gd name="connisteX0" fmla="*/ 0 w 2625090"/>
                <a:gd name="connsiteY0" fmla="*/ 0 h 243840"/>
                <a:gd name="connisteX1" fmla="*/ 2625090 w 2625090"/>
                <a:gd name="connsiteY1" fmla="*/ 0 h 243840"/>
                <a:gd name="connisteX2" fmla="*/ 2484755 w 2625090"/>
                <a:gd name="connsiteY2" fmla="*/ 243840 h 243840"/>
                <a:gd name="connisteX3" fmla="*/ 0 w 2625090"/>
                <a:gd name="connsiteY3" fmla="*/ 243840 h 243840"/>
                <a:gd name="connisteX4" fmla="*/ 0 w 2625090"/>
                <a:gd name="connsiteY4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2625090" h="243840">
                  <a:moveTo>
                    <a:pt x="0" y="0"/>
                  </a:moveTo>
                  <a:lnTo>
                    <a:pt x="2625090" y="0"/>
                  </a:lnTo>
                  <a:lnTo>
                    <a:pt x="2484755" y="243840"/>
                  </a:lnTo>
                  <a:lnTo>
                    <a:pt x="0" y="243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929130" cy="37973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18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设计软件结构</a:t>
            </a:r>
            <a:r>
              <a:rPr lang="en-US" altLang="zh-CN" sz="2000" b="1" spc="182" baseline="300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 sz="2000" b="1" spc="182" baseline="300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数据流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5" y="1404620"/>
            <a:ext cx="8590915" cy="45618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5755005" y="630555"/>
            <a:ext cx="5400040" cy="664210"/>
          </a:xfrm>
          <a:prstGeom prst="rect">
            <a:avLst/>
          </a:prstGeom>
          <a:noFill/>
        </p:spPr>
        <p:txBody>
          <a:bodyPr vert="horz" wrap="square" rtlCol="0" anchor="ctr" anchorCtr="0">
            <a:normAutofit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设计数据库</a:t>
            </a:r>
            <a:r>
              <a:rPr lang="en-US" altLang="zh-CN" sz="3400" b="1" spc="180" baseline="30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sz="3400" b="1" spc="180" baseline="30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680431" y="973647"/>
            <a:ext cx="4711353" cy="22481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5790" y="6289079"/>
            <a:ext cx="990028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11955780" y="937260"/>
            <a:ext cx="0" cy="42862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1470640" y="937260"/>
            <a:ext cx="487045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314960" y="1155065"/>
            <a:ext cx="0" cy="372364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>
            <a:off x="329565" y="5468620"/>
            <a:ext cx="0" cy="79375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8"/>
            </p:custDataLst>
          </p:nvPr>
        </p:nvCxnSpPr>
        <p:spPr>
          <a:xfrm>
            <a:off x="329565" y="6262370"/>
            <a:ext cx="1097280" cy="0"/>
          </a:xfrm>
          <a:prstGeom prst="line">
            <a:avLst/>
          </a:prstGeom>
          <a:ln w="28575">
            <a:solidFill>
              <a:schemeClr val="dk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\Users\admin\Desktop\高清图\高楼蓝色\高楼大厦\architecture-building-glass-162539.jpgarchitecture-building-glass-16253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5172" b="5172"/>
          <a:stretch>
            <a:fillRect/>
          </a:stretch>
        </p:blipFill>
        <p:spPr>
          <a:xfrm>
            <a:off x="484505" y="1287780"/>
            <a:ext cx="5346065" cy="358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pic>
        <p:nvPicPr>
          <p:cNvPr id="8" name="图片 7" descr="C:\Users\admin\Desktop\高清图\高楼蓝色\高楼大厦\buildings-clear-sky-exterior-374023.jpgbuildings-clear-sky-exterior-3740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518" b="518"/>
          <a:stretch>
            <a:fillRect/>
          </a:stretch>
        </p:blipFill>
        <p:spPr>
          <a:xfrm>
            <a:off x="5521325" y="1921510"/>
            <a:ext cx="6095365" cy="40411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20、25、27、28"/>
</p:tagLst>
</file>

<file path=ppt/tags/tag312.xml><?xml version="1.0" encoding="utf-8"?>
<p:tagLst xmlns:p="http://schemas.openxmlformats.org/presentationml/2006/main">
  <p:tag name="KSO_WM_UNIT_PLACING_PICTURE_USER_VIEWPORT" val="{&quot;height&quot;:2297.122834645669,&quot;width&quot;:2169.9212598425197}"/>
  <p:tag name="KSO_WM_UNIT_TYPE" val="j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-0.5"/>
  <p:tag name="KSO_WM_UNIT_TEXT_FILL_FORE_SCHEMECOLOR_INDEX" val="5"/>
  <p:tag name="KSO_WM_UNIT_TEXT_FILL_TYPE" val="1"/>
</p:tagLst>
</file>

<file path=ppt/tags/tag315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LAYOUT" val="a_b"/>
  <p:tag name="KSO_WM_SLIDE_LAYOUT_CNT" val="1_1"/>
  <p:tag name="KSO_WM_UNIT_SHOW_EDIT_AREA_INDICATION" val="1"/>
  <p:tag name="KSO_WM_TEMPLATE_THUMBS_INDEX" val="1、4、7、13、17、19、20、21、22、23、24、25、26"/>
  <p:tag name="KSO_WM_TEMPLATE_MASTER_THUMB_INDEX" val="12"/>
  <p:tag name="KSO_WM_SPECIAL_SOURCE" val="bdnull"/>
</p:tagLst>
</file>

<file path=ppt/tags/tag3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2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a*1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i*3"/>
  <p:tag name="KSO_WM_TEMPLATE_CATEGORY" val="diagram"/>
  <p:tag name="KSO_WM_TEMPLATE_INDEX" val="20216928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1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2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3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4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f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928_3*l_h_i*1_5_1"/>
  <p:tag name="KSO_WM_TEMPLATE_CATEGORY" val="diagram"/>
  <p:tag name="KSO_WM_TEMPLATE_INDEX" val="2021692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6928"/>
  <p:tag name="KSO_WM_SLIDE_ID" val="diagram20216928_3"/>
  <p:tag name="KSO_WM_TEMPLATE_SUBCATEGORY" val="0"/>
  <p:tag name="KSO_WM_TEMPLATE_MASTER_TYPE" val="0"/>
  <p:tag name="KSO_WM_TEMPLATE_COLOR_TYPE" val="1"/>
  <p:tag name="KSO_WM_SLIDE_ITEM_CNT" val="5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LIDE_BK_DARK_LIGHT" val="2"/>
  <p:tag name="KSO_WM_SLIDE_BACKGROUND_TYPE" val="general"/>
  <p:tag name="KSO_WM_SPECIAL_SOURCE" val="bdnull"/>
</p:tagLst>
</file>

<file path=ppt/tags/tag3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32_1*a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38c28e897347ee81b7aa637041e86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bf12b32fa340028b5db456153919b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7"/>
  <p:tag name="KSO_WM_TEMPLATE_ASSEMBLE_GROUPID" val="60656e894054ed1e2fb7faf7"/>
</p:tagLst>
</file>

<file path=ppt/tags/tag35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3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29_1*a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1be84e141b42e09537a4024035dbb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d56a2ef534f4bc2a0382df49780fc86"/>
  <p:tag name="KSO_WM_UNIT_TEXT_FILL_FORE_SCHEMECOLOR_INDEX_BRIGHTNESS" val="0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0829_1*f*1"/>
  <p:tag name="KSO_WM_TEMPLATE_CATEGORY" val="diagram"/>
  <p:tag name="KSO_WM_TEMPLATE_INDEX" val="20210829"/>
  <p:tag name="KSO_WM_UNIT_LAYERLEVEL" val="1"/>
  <p:tag name="KSO_WM_TAG_VERSION" val="1.0"/>
  <p:tag name="KSO_WM_UNIT_DEFAULT_FONT" val="14;20;2"/>
  <p:tag name="KSO_WM_UNIT_BLOCK" val="0"/>
  <p:tag name="KSO_WM_UNIT_VALUE" val="176"/>
  <p:tag name="KSO_WM_UNIT_SHOW_EDIT_AREA_INDICATION" val="1"/>
  <p:tag name="KSO_WM_CHIP_GROUPID" val="5e6b05596848fb12bee65ac8"/>
  <p:tag name="KSO_WM_CHIP_XID" val="5e6b05596848fb12bee65aca"/>
  <p:tag name="KSO_WM_UNIT_DEC_AREA_ID" val="189f7ef8e5754d04a5515da185114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a00cc87766c48bfbadd8034d2da5ce2"/>
  <p:tag name="KSO_WM_UNIT_SUPPORT_UNIT_TYPE" val="[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a04054ed1e2fb7fcba"/>
  <p:tag name="KSO_WM_TEMPLATE_ASSEMBLE_GROUPID" val="60656ea04054ed1e2fb7fcba"/>
</p:tagLst>
</file>

<file path=ppt/tags/tag363.xml><?xml version="1.0" encoding="utf-8"?>
<p:tagLst xmlns:p="http://schemas.openxmlformats.org/presentationml/2006/main">
  <p:tag name="KSO_WM_UNIT_VALUE" val="1904*194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29_1*d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30c77cf0e54f4ebca6c713182aa63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9041e4d47374d9a9219d79047a31cbf"/>
  <p:tag name="KSO_WM_UNIT_PLACING_PICTURE" val="79041e4d47374d9a9219d79047a31cbf"/>
  <p:tag name="KSO_WM_TEMPLATE_ASSEMBLE_XID" val="60656ea04054ed1e2fb7fcba"/>
  <p:tag name="KSO_WM_TEMPLATE_ASSEMBLE_GROUPID" val="60656ea04054ed1e2fb7fcba"/>
  <p:tag name="KSO_WM_UNIT_PLACING_PICTURE_USER_VIEWPORT" val="{&quot;height&quot;:10800,&quot;width&quot;:9720.080314960629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29_1*i*1"/>
  <p:tag name="KSO_WM_TEMPLATE_CATEGORY" val="diagram"/>
  <p:tag name="KSO_WM_TEMPLATE_INDEX" val="2021082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98fccf8496004bbc9ed3a4ca77ead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964a491bb0086638a8d"/>
  <p:tag name="KSO_WM_CHIP_XID" val="5ef20964a491bb0086638a8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a04054ed1e2fb7fcba"/>
  <p:tag name="KSO_WM_TEMPLATE_ASSEMBLE_GROUPID" val="60656ea04054ed1e2fb7fcba"/>
</p:tagLst>
</file>

<file path=ppt/tags/tag36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29"/>
  <p:tag name="KSO_WM_TAG_VERSION" val="1.0"/>
  <p:tag name="KSO_WM_SLIDE_INDEX" val="1"/>
  <p:tag name="KSO_WM_SLIDE_ITEM_CNT" val="0"/>
  <p:tag name="KSO_WM_SLIDE_LAYOUT" val="a_d_f"/>
  <p:tag name="KSO_WM_SLIDE_LAYOUT_CNT" val="1_1_1"/>
  <p:tag name="KSO_WM_SLIDE_TYPE" val="text"/>
  <p:tag name="KSO_WM_SLIDE_POSITION" val="0*0"/>
  <p:tag name="KSO_WM_SLIDE_SIZE" val="959*540"/>
  <p:tag name="KSO_WM_SLIDE_SUBTYPE" val="picTxt"/>
  <p:tag name="KSO_WM_SLIDE_ID" val="diagram20210829_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false,&quot;fill_id&quot;:&quot;4cfe120a2a2247e2b8c8ec81907f2cc1&quot;,&quot;fill_align&quot;:&quot;lb&quot;,&quot;chip_types&quot;:[&quot;header&quot;]},{&quot;text_align&quot;:&quot;lt&quot;,&quot;text_direction&quot;:&quot;horizontal&quot;,&quot;support_big_font&quot;:false,&quot;fill_id&quot;:&quot;521aaaade04e4adf8d58f450048fdd65&quot;,&quot;fill_align&quot;:&quot;lt&quot;,&quot;chip_types&quot;:[&quot;text&quot;,&quot;chart&quot;,&quot;table&quot;]},{&quot;text_align&quot;:&quot;cm&quot;,&quot;text_direction&quot;:&quot;horizontal&quot;,&quot;support_features&quot;:[&quot;collage&quot;],&quot;support_big_font&quot;:false,&quot;fill_id&quot;:&quot;12c6ff075873458ab98f18d79d642287&quot;,&quot;fill_align&quot;:&quot;cm&quot;,&quot;chip_types&quot;:[&quot;picture&quot;]}]]"/>
  <p:tag name="KSO_WM_TEMPLATE_SUBCATEGORY" val="21"/>
  <p:tag name="KSO_WM_TEMPLATE_MASTER_TYPE" val="0"/>
  <p:tag name="KSO_WM_TEMPLATE_COLOR_TYPE" val="1"/>
  <p:tag name="KSO_WM_CHIP_XID" val="5ef20964a491bb0086638a8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09:58&quot;,&quot;maxSize&quot;:{&quot;size1&quot;:56.200000000000003},&quot;minSize&quot;:{&quot;size1&quot;:42.399999999999999},&quot;normalSize&quot;:{&quot;size1&quot;:49.274999999999999},&quot;subLayout&quot;:[{&quot;id&quot;:&quot;2021-04-01T15:09:58&quot;,&quot;maxSize&quot;:{&quot;size1&quot;:26.699999999999999},&quot;minSize&quot;:{&quot;size1&quot;:22.399999999999999},&quot;normalSize&quot;:{&quot;size1&quot;:22.400000000000006},&quot;subLayout&quot;:[{&quot;id&quot;:&quot;2021-04-01T15:09:58&quot;,&quot;margin&quot;:{&quot;bottom&quot;:0.026000002399086952,&quot;left&quot;:1.6929999589920044,&quot;right&quot;:1.2430000305175781,&quot;top&quot;:1.6929999589920044},&quot;type&quot;:0},{&quot;id&quot;:&quot;2021-04-01T15:09:58&quot;,&quot;margin&quot;:{&quot;bottom&quot;:1.6929999589920044,&quot;left&quot;:1.6929999589920044,&quot;right&quot;:1.2430000305175781,&quot;top&quot;:0.84700000286102295},&quot;type&quot;:0}],&quot;type&quot;:0},{&quot;id&quot;:&quot;2021-04-01T15:09:58&quot;,&quot;type&quot;:0}],&quot;type&quot;:0}"/>
  <p:tag name="KSO_WM_SLIDE_CAN_ADD_NAVIGATION" val="1"/>
  <p:tag name="KSO_WM_CHIP_DECFILLPROP" val="[]"/>
  <p:tag name="KSO_WM_CHIP_GROUPID" val="5ef20964a491bb0086638a8d"/>
  <p:tag name="KSO_WM_SLIDE_BK_DARK_LIGHT" val="2"/>
  <p:tag name="KSO_WM_SLIDE_BACKGROUND_TYPE" val="general"/>
  <p:tag name="KSO_WM_SLIDE_SUPPORT_FEATURE_TYPE" val="1"/>
  <p:tag name="KSO_WM_TEMPLATE_ASSEMBLE_XID" val="60656ea04054ed1e2fb7fcba"/>
  <p:tag name="KSO_WM_TEMPLATE_ASSEMBLE_GROUPID" val="60656ea04054ed1e2fb7fcba"/>
  <p:tag name="KSO_WM_SPECIAL_SOURCE" val="bdnull"/>
</p:tagLst>
</file>

<file path=ppt/tags/tag3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11_1*i*4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b4054ed1e2fb7f9b4"/>
  <p:tag name="KSO_WM_TEMPLATE_ASSEMBLE_GROUPID" val="60656e7b4054ed1e2fb7f9b4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11_1*i*5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11_1*i*6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b4054ed1e2fb7f9b4"/>
  <p:tag name="KSO_WM_TEMPLATE_ASSEMBLE_GROUPID" val="60656e7b4054ed1e2fb7f9b4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1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1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6480_3*l_h_i*1_1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3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3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6480_3*l_h_i*1_3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2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2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6480_3*l_h_i*1_2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3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4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i*1_4_5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YPE" val="l_h_i"/>
  <p:tag name="KSO_WM_UNIT_INDEX" val="1_4_5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6480_3*l_h_f*1_4_1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。"/>
  <p:tag name="KSO_WM_UNIT_NOCLEAR" val="0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6480_3*l_h_i*1_4_2"/>
  <p:tag name="KSO_WM_TEMPLATE_CATEGORY" val="diagram"/>
  <p:tag name="KSO_WM_TEMPLATE_INDEX" val="2021648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11"/>
  <p:tag name="KSO_WM_SPECIAL_SOURCE" val="bdnull"/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4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19_1*i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ed"/>
  <p:tag name="KSO_WM_TEMPLATE_ASSEMBLE_GROUPID" val="60656e894054ed1e2fb7faed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19_1*i*2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ed"/>
  <p:tag name="KSO_WM_TEMPLATE_ASSEMBLE_GROUPID" val="60656e894054ed1e2fb7faed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19_1*i*3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19_1*i*4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19_1*i*5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ed"/>
  <p:tag name="KSO_WM_TEMPLATE_ASSEMBLE_GROUPID" val="60656e894054ed1e2fb7faed"/>
</p:tagLst>
</file>

<file path=ppt/tags/tag418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19_1*i*6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ed"/>
  <p:tag name="KSO_WM_TEMPLATE_ASSEMBLE_GROUPID" val="60656e894054ed1e2fb7faed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19_1*i*7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ed"/>
  <p:tag name="KSO_WM_TEMPLATE_ASSEMBLE_GROUPID" val="60656e894054ed1e2fb7faed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19_1*i*8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ed"/>
  <p:tag name="KSO_WM_TEMPLATE_ASSEMBLE_GROUPID" val="60656e894054ed1e2fb7faed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19_1*i*9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944fa8f2e494c18a6c875f565663fd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72ff471985d3434e9638e04e291b70c6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ed"/>
  <p:tag name="KSO_WM_TEMPLATE_ASSEMBLE_GROUPID" val="60656e894054ed1e2fb7faed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9_1*a*1"/>
  <p:tag name="KSO_WM_TEMPLATE_CATEGORY" val="diagram"/>
  <p:tag name="KSO_WM_TEMPLATE_INDEX" val="2020901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94f66c9e13c43f09f6f2e04037212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74cf3827d7f4ea88bf12e82e733264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019_1*f*1"/>
  <p:tag name="KSO_WM_TEMPLATE_CATEGORY" val="diagram"/>
  <p:tag name="KSO_WM_TEMPLATE_INDEX" val="20209019"/>
  <p:tag name="KSO_WM_UNIT_LAYERLEVEL" val="1"/>
  <p:tag name="KSO_WM_TAG_VERSION" val="1.0"/>
  <p:tag name="KSO_WM_UNIT_DEFAULT_FONT" val="14;20;2"/>
  <p:tag name="KSO_WM_UNIT_BLOCK" val="0"/>
  <p:tag name="KSO_WM_UNIT_VALUE" val="252"/>
  <p:tag name="KSO_WM_UNIT_SHOW_EDIT_AREA_INDICATION" val="1"/>
  <p:tag name="KSO_WM_CHIP_GROUPID" val="5e6b05596848fb12bee65ac8"/>
  <p:tag name="KSO_WM_CHIP_XID" val="5e6b05596848fb12bee65aca"/>
  <p:tag name="KSO_WM_UNIT_DEC_AREA_ID" val="72ff471985d3434e9638e04e291b70c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3b4289c629374624b476749fa825f0bb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894054ed1e2fb7faed"/>
  <p:tag name="KSO_WM_TEMPLATE_ASSEMBLE_GROUPID" val="60656e894054ed1e2fb7faed"/>
</p:tagLst>
</file>

<file path=ppt/tags/tag4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19"/>
  <p:tag name="KSO_WM_SPECIAL_SOURCE" val="bdnull"/>
  <p:tag name="KSO_WM_SLIDE_ID" val="diagram2020901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f"/>
  <p:tag name="KSO_WM_SLIDE_LAYOUT_CNT" val="1_1"/>
  <p:tag name="KSO_WM_SLIDE_LAYOUT_INFO" val="{&quot;id&quot;:&quot;2021-04-01T15:04:59&quot;,&quot;maxSize&quot;:{&quot;size1&quot;:46.499649774528933},&quot;minSize&quot;:{&quot;size1&quot;:35.599649774528935},&quot;normalSize&quot;:{&quot;size1&quot;:35.832983107862269},&quot;subLayout&quot;:[{&quot;id&quot;:&quot;2021-04-01T15:04:59&quot;,&quot;margin&quot;:{&quot;bottom&quot;:1.6670000553131104,&quot;left&quot;:4.2329998016357422,&quot;right&quot;:4.2329998016357422,&quot;top&quot;:2.9630000591278076},&quot;type&quot;:0},{&quot;id&quot;:&quot;2021-04-01T15:04:59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0"/>
  <p:tag name="KSO_WM_TEMPLATE_ASSEMBLE_XID" val="60656e894054ed1e2fb7faed"/>
  <p:tag name="KSO_WM_TEMPLATE_ASSEMBLE_GROUPID" val="60656e894054ed1e2fb7faed"/>
</p:tagLst>
</file>

<file path=ppt/tags/tag4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26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PECIAL_SOURCE" val="bdnull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31.xml><?xml version="1.0" encoding="utf-8"?>
<p:tagLst xmlns:p="http://schemas.openxmlformats.org/presentationml/2006/main">
  <p:tag name="KSO_WM_UNIT_TEXTBOXSTYLE_GUID" val="{458748d6-c5d4-4a03-a880-580740d7413e}"/>
</p:tagLst>
</file>

<file path=ppt/tags/tag432.xml><?xml version="1.0" encoding="utf-8"?>
<p:tagLst xmlns:p="http://schemas.openxmlformats.org/presentationml/2006/main">
  <p:tag name="KSO_WM_UNIT_TEXTBOXSTYLE_SHAPETYPE" val="1"/>
  <p:tag name="KSO_WM_UNIT_TEXTBOXSTYLE_ADJUSTLEFT" val="0_-0.003387451"/>
  <p:tag name="KSO_WM_UNIT_TEXTBOXSTYLE_ADJUSTTOP" val="100_8.900005"/>
  <p:tag name="KSO_WM_UNIT_TEXTBOXSTYLE_ADJUSTWIDTH" val="102.7783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8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3.xml><?xml version="1.0" encoding="utf-8"?>
<p:tagLst xmlns:p="http://schemas.openxmlformats.org/presentationml/2006/main">
  <p:tag name="KSO_WM_UNIT_TEXTBOXSTYLE_SHAPETYPE" val="1"/>
  <p:tag name="KSO_WM_UNIT_TEXTBOXSTYLE_ADJUSTLEFT" val="0_0"/>
  <p:tag name="KSO_WM_UNIT_TEXTBOXSTYLE_ADJUSTTOP" val="100_8.900082"/>
  <p:tag name="KSO_WM_UNIT_TEXTBOXSTYLE_ADJUSTWIDTH" val="25.29059_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8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2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58748d6-c5d4-4a03-a880-580740d7413e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36.xml><?xml version="1.0" encoding="utf-8"?>
<p:tagLst xmlns:p="http://schemas.openxmlformats.org/presentationml/2006/main">
  <p:tag name="KSO_WM_TEMPLATE_CATEGORY" val="diagram"/>
  <p:tag name="KSO_WM_TEMPLATE_INDEX" val="20189652"/>
  <p:tag name="KSO_WM_TAG_VERSION" val="1.0"/>
  <p:tag name="KSO_WM_UNIT_TYPE" val="a"/>
  <p:tag name="KSO_WM_UNIT_INDEX" val="1"/>
  <p:tag name="KSO_WM_UNIT_ID" val="diagram20189652_1*a*1"/>
  <p:tag name="KSO_WM_UNIT_LAYERLEVEL" val="1"/>
  <p:tag name="KSO_WM_UNIT_VALUE" val="18"/>
  <p:tag name="KSO_WM_UNIT_ISCONTENTSTITLE" val="0"/>
  <p:tag name="KSO_WM_UNIT_HIGHLIGHT" val="0"/>
  <p:tag name="KSO_WM_UNIT_COMPATIBLE" val="0"/>
  <p:tag name="KSO_WM_BEAUTIFY_FLAG" val="#wm#"/>
  <p:tag name="KSO_WM_UNIT_PRESET_TEXT" val="单击此处添加大标题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1"/>
  <p:tag name="KSO_WM_TEMPLATE_CATEGORY" val="diagram"/>
  <p:tag name="KSO_WM_TEMPLATE_INDEX" val="20189652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2"/>
  <p:tag name="KSO_WM_TEMPLATE_CATEGORY" val="diagram"/>
  <p:tag name="KSO_WM_TEMPLATE_INDEX" val="2018965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3"/>
  <p:tag name="KSO_WM_TEMPLATE_CATEGORY" val="diagram"/>
  <p:tag name="KSO_WM_TEMPLATE_INDEX" val="20189652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4"/>
  <p:tag name="KSO_WM_TEMPLATE_CATEGORY" val="diagram"/>
  <p:tag name="KSO_WM_TEMPLATE_INDEX" val="20189652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5"/>
  <p:tag name="KSO_WM_TEMPLATE_CATEGORY" val="diagram"/>
  <p:tag name="KSO_WM_TEMPLATE_INDEX" val="20189652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6"/>
  <p:tag name="KSO_WM_TEMPLATE_CATEGORY" val="diagram"/>
  <p:tag name="KSO_WM_TEMPLATE_INDEX" val="20189652"/>
  <p:tag name="KSO_WM_UNIT_INDEX" val="6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9652_1*i*7"/>
  <p:tag name="KSO_WM_TEMPLATE_CATEGORY" val="diagram"/>
  <p:tag name="KSO_WM_TEMPLATE_INDEX" val="20189652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.5"/>
  <p:tag name="KSO_WM_UNIT_LINE_FORE_SCHEMECOLOR_INDEX" val="13"/>
  <p:tag name="KSO_WM_UNIT_LINE_FILL_TYPE" val="2"/>
</p:tagLst>
</file>

<file path=ppt/tags/tag444.xml><?xml version="1.0" encoding="utf-8"?>
<p:tagLst xmlns:p="http://schemas.openxmlformats.org/presentationml/2006/main">
  <p:tag name="KSO_WM_UNIT_VALUE" val="995*14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52_1*d*1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5645,&quot;width&quot;:8419}"/>
</p:tagLst>
</file>

<file path=ppt/tags/tag445.xml><?xml version="1.0" encoding="utf-8"?>
<p:tagLst xmlns:p="http://schemas.openxmlformats.org/presentationml/2006/main">
  <p:tag name="KSO_WM_UNIT_VALUE" val="1122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89652_1*d*2"/>
  <p:tag name="KSO_WM_TEMPLATE_CATEGORY" val="diagram"/>
  <p:tag name="KSO_WM_TEMPLATE_INDEX" val="20189652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_USER_VIEWPORT" val="{&quot;height&quot;:6364,&quot;width&quot;:9599}"/>
</p:tagLst>
</file>

<file path=ppt/tags/tag446.xml><?xml version="1.0" encoding="utf-8"?>
<p:tagLst xmlns:p="http://schemas.openxmlformats.org/presentationml/2006/main">
  <p:tag name="KSO_WM_BEAUTIFY_FLAG" val="#wm#"/>
  <p:tag name="KSO_WM_TEMPLATE_CATEGORY" val="diagram"/>
  <p:tag name="KSO_WM_TEMPLATE_INDEX" val="20189652"/>
  <p:tag name="KSO_WM_SPECIAL_SOURCE" val="bdnull"/>
  <p:tag name="KSO_WM_TAG_VERSION" val="1.0"/>
  <p:tag name="KSO_WM_SLIDE_ID" val="diagram20189652_1"/>
  <p:tag name="KSO_WM_SLIDE_INDEX" val="1"/>
  <p:tag name="KSO_WM_SLIDE_ITEM_CNT" val="0"/>
  <p:tag name="KSO_WM_SLIDE_LAYOUT" val="a_d"/>
  <p:tag name="KSO_WM_SLIDE_LAYOUT_CNT" val="1_2"/>
  <p:tag name="KSO_WM_SLIDE_TYPE" val="text"/>
  <p:tag name="KSO_WM_SLIDE_SUBTYPE" val="picTxt"/>
  <p:tag name="KSO_WM_SLIDE_POSITION" val="24*49"/>
  <p:tag name="KSO_WM_SLIDE_SIZE" val="917*446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35_1*i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c4afa0b5caa43f38b74808b5513ba5f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35_1*i*2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e80c0773834399a13599e79356248b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35_1*i*3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2649454f1f349029e6f455142f4ee7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0656f654054ed1e2fb80948"/>
  <p:tag name="KSO_WM_TEMPLATE_ASSEMBLE_GROUPID" val="60656f654054ed1e2fb80948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735_1*i*4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7849fb6e2d4740bbea23af99150873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8"/>
  <p:tag name="KSO_WM_TEMPLATE_ASSEMBLE_XID" val="60656f654054ed1e2fb80948"/>
  <p:tag name="KSO_WM_TEMPLATE_ASSEMBLE_GROUPID" val="60656f654054ed1e2fb80948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735_1*i*5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db9c723d5a24b58ab96c856c0cd4e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6f654054ed1e2fb80948"/>
  <p:tag name="KSO_WM_TEMPLATE_ASSEMBLE_GROUPID" val="60656f654054ed1e2fb80948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735_1*i*6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7a9342137704ba59401a0f97caba8f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1a4e3747e3ea6e293b256"/>
  <p:tag name="KSO_WM_CHIP_XID" val="5f71a4e3747e3ea6e293b257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54054ed1e2fb80948"/>
  <p:tag name="KSO_WM_TEMPLATE_ASSEMBLE_GROUPID" val="60656f654054ed1e2fb80948"/>
</p:tagLst>
</file>

<file path=ppt/tags/tag4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35_1*a*1"/>
  <p:tag name="KSO_WM_TEMPLATE_CATEGORY" val="diagram"/>
  <p:tag name="KSO_WM_TEMPLATE_INDEX" val="2021473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40597a18a734611a5d7bf58dd3bf7e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789dd1ad24475380ff299f96381ce9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8"/>
  <p:tag name="KSO_WM_TEMPLATE_ASSEMBLE_GROUPID" val="60656f654054ed1e2fb80948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6831_4*l_h_i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6831_4*l_h_i*1_2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6831_4*l_h_f*1_2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6831_4*l_h_i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6831_4*l_h_i*1_3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6831_4*l_h_f*1_3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6831_4*l_h_i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6831_4*l_h_i*1_4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6831_4*l_h_f*1_4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6831_4*l_h_i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16831_4*l_h_i*1_5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5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6831_4*l_h_f*1_5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6831_4*l_h_i*1_1_2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6831_4*l_h_i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UNIT_SUBTYPE" val="a"/>
  <p:tag name="KSO_WM_UNIT_PRESET_TEXT" val="单击此处输入你的正文，文字是您思想的提炼,请尽量言简意赅的阐述观点，根据需要可酌情增减文字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6831_4*l_h_f*1_1_1"/>
  <p:tag name="KSO_WM_TEMPLATE_CATEGORY" val="diagram"/>
  <p:tag name="KSO_WM_TEMPLATE_INDEX" val="2021683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PECIAL_SOURCE" val="bdnull"/>
  <p:tag name="KSO_WM_SLIDE_ID" val="diagram202147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90"/>
  <p:tag name="KSO_WM_SLIDE_POSITION" val="0*48"/>
  <p:tag name="KSO_WM_TAG_VERSION" val="1.0"/>
  <p:tag name="KSO_WM_SLIDE_LAYOUT" val="a_d"/>
  <p:tag name="KSO_WM_SLIDE_LAYOUT_CNT" val="1_1"/>
  <p:tag name="KSO_WM_SLIDE_LAYOUT_INFO" val="{&quot;direction&quot;:1,&quot;id&quot;:&quot;2021-04-01T15:44:08&quot;,&quot;maxSize&quot;:{&quot;size1&quot;:46.299610501011678},&quot;minSize&quot;:{&quot;size1&quot;:35.099610501011682},&quot;normalSize&quot;:{&quot;size1&quot;:35.099610501011682},&quot;subLayout&quot;:[{&quot;id&quot;:&quot;2021-04-01T15:44:08&quot;,&quot;margin&quot;:{&quot;bottom&quot;:5.1150002479553223,&quot;left&quot;:1.6929999589920044,&quot;right&quot;:0.026000002399086952,&quot;top&quot;:5.9270000457763672},&quot;type&quot;:0},{&quot;id&quot;:&quot;2021-04-01T15:44:08&quot;,&quot;margin&quot;:{&quot;bottom&quot;:1.6929999589920044,&quot;left&quot;:1.6670000553131104,&quot;right&quot;:1.6929999589920044,&quot;top&quot;:3.3870000839233398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4e3747e3ea6e293b257"/>
  <p:tag name="KSO_WM_CHIP_FILLPROP" val="[[{&quot;text_align&quot;:&quot;lm&quot;,&quot;text_direction&quot;:&quot;horizontal&quot;,&quot;support_big_font&quot;:false,&quot;picture_toward&quot;:0,&quot;picture_dockside&quot;:[],&quot;fill_id&quot;:&quot;a53971bed3924079ab3e4b00b6b6cbeb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c7046210fc6c4d52a930c2f23713b1af&quot;,&quot;fill_align&quot;:&quot;cm&quot;,&quot;chip_types&quot;:[&quot;diagram&quot;,&quot;picture&quot;,&quot;chart&quot;,&quot;table&quot;,&quot;video&quot;]}]]"/>
  <p:tag name="KSO_WM_CHIP_DECFILLPROP" val="[]"/>
  <p:tag name="KSO_WM_SLIDE_CAN_ADD_NAVIGATION" val="1"/>
  <p:tag name="KSO_WM_CHIP_GROUPID" val="5f71a4e3747e3ea6e293b256"/>
  <p:tag name="KSO_WM_SLIDE_BK_DARK_LIGHT" val="2"/>
  <p:tag name="KSO_WM_SLIDE_BACKGROUND_TYPE" val="general"/>
  <p:tag name="KSO_WM_SLIDE_SUPPORT_FEATURE_TYPE" val="3"/>
  <p:tag name="KSO_WM_TEMPLATE_ASSEMBLE_XID" val="60656f654054ed1e2fb80948"/>
  <p:tag name="KSO_WM_TEMPLATE_ASSEMBLE_GROUPID" val="60656f654054ed1e2fb80948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47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8_1*i*2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8_1*i*3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4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8_1*a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7bade10f4a1414fabf01c3ec605ae26"/>
  <p:tag name="KSO_WM_ASSEMBLE_CHIP_INDEX" val="9d4057af2cd848edaae27d1ce6c46c9d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d0"/>
  <p:tag name="KSO_WM_TEMPLATE_ASSEMBLE_GROUPID" val="5ee986149390e3092d7977d0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1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1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213_4*l_h_i*1_1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2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2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213_4*l_h_i*1_2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3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3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3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213_4*l_h_i*1_3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4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4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4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213_4*l_h_i*1_4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i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TYPE" val="l_h_i"/>
  <p:tag name="KSO_WM_UNIT_INDEX" val="1_5_1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9213_4*l_h_f*1_5_1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5_1"/>
  <p:tag name="KSO_WM_UNIT_PRESET_TEXT" val="单击此处输入你的正文，文字是您思想的提炼"/>
  <p:tag name="KSO_WM_CHIP_GROUPID" val="60b9dc7d65103b6cf1b285cd"/>
  <p:tag name="KSO_WM_CHIP_XID" val="60b9dc7d65103b6cf1b285ce"/>
  <p:tag name="KSO_WM_ASSEMBLE_CHIP_INDEX" val="bf42c6ab69404d1386d1416348eefa99"/>
  <p:tag name="KSO_WM_UNIT_VALUE" val="2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2"/>
  <p:tag name="KSO_WM_UNIT_ID" val="diagram20219213_4*l_h_i*1_5_2"/>
  <p:tag name="KSO_WM_TEMPLATE_CATEGORY" val="diagram"/>
  <p:tag name="KSO_WM_TEMPLATE_INDEX" val="20219213"/>
  <p:tag name="KSO_WM_UNIT_LAYERLEVEL" val="1_1_1"/>
  <p:tag name="KSO_WM_TAG_VERSION" val="1.0"/>
  <p:tag name="KSO_WM_BEAUTIFY_FLAG" val="#wm#"/>
  <p:tag name="KSO_WM_CHIP_GROUPID" val="60b9dc7d65103b6cf1b285cd"/>
  <p:tag name="KSO_WM_CHIP_XID" val="60b9dc7d65103b6cf1b285ce"/>
  <p:tag name="KSO_WM_ASSEMBLE_CHIP_INDEX" val="bf42c6ab69404d1386d1416348eefa99"/>
  <p:tag name="KSO_WM_UNIT_VALUE" val="4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08"/>
  <p:tag name="KSO_WM_SPECIAL_SOURCE" val="bdnull"/>
  <p:tag name="KSO_WM_SLIDE_ID" val="diagram202076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SLIDE_LAYOUT" val="a_d"/>
  <p:tag name="KSO_WM_SLIDE_LAYOUT_CNT" val="1_1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CHIP_XID" val="5e7600a5c2fe05cf1f263aea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986149390e3092d7977d0"/>
  <p:tag name="KSO_WM_TEMPLATE_ASSEMBLE_GROUPID" val="5ee986149390e3092d7977d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21&quot;,&quot;maxSize&quot;:{&quot;size1&quot;:43.799999999999997},&quot;minSize&quot;:{&quot;size1&quot;:38.799999999999997},&quot;normalSize&quot;:{&quot;size1&quot;:38.800104166666657},&quot;subLayout&quot;:[{&quot;id&quot;:&quot;2020-06-17T10:55:21&quot;,&quot;margin&quot;:{&quot;bottom&quot;:3.809999942779541,&quot;left&quot;:2.1170001029968262,&quot;right&quot;:0.42300000786781311,&quot;top&quot;:3.809999942779541},&quot;type&quot;:0},{&quot;id&quot;:&quot;2020-06-17T10:55:21&quot;,&quot;margin&quot;:{&quot;bottom&quot;:2.1170001029968262,&quot;left&quot;:0,&quot;right&quot;:2.1170001029968262,&quot;top&quot;:2.1170001029968262},&quot;type&quot;:0}],&quot;type&quot;:0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4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9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32_1*d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08febd6d91e42b589119bc92ff39ea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772dd2c8344713b8bf4cfe564ee5bd"/>
  <p:tag name="KSO_WM_UNIT_PLACING_PICTURE" val="75772dd2c8344713b8bf4cfe564ee5bd"/>
  <p:tag name="KSO_WM_UNIT_MASK_COLOR_TYPE" val="black"/>
  <p:tag name="KSO_WM_TEMPLATE_ASSEMBLE_XID" val="60656e894054ed1e2fb7faf7"/>
  <p:tag name="KSO_WM_TEMPLATE_ASSEMBLE_GROUPID" val="60656e894054ed1e2fb7faf7"/>
  <p:tag name="KSO_WM_UNIT_PLACING_PICTURE_USER_VIEWPORT" val="{&quot;height&quot;:10800,&quot;width&quot;:19200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32_1*i*1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7fb4d601fecb463dbe9132fd4455a5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MASK_COLOR_TYPE" val="black"/>
  <p:tag name="KSO_WM_CHIP_GROUPID" val="5efd9d6f81ee359a788b1df8"/>
  <p:tag name="KSO_WM_CHIP_XID" val="5efd9d6f81ee359a788b1df9"/>
  <p:tag name="KSO_WM_UNIT_FILL_FORE_SCHEMECOLOR_INDEX_BRIGHTNESS" val="0"/>
  <p:tag name="KSO_WM_UNIT_FILL_FORE_SCHEMECOLOR_INDEX" val="13"/>
  <p:tag name="KSO_WM_UNIT_FILL_TYPE" val="1"/>
  <p:tag name="KSO_WM_UNIT_VALUE" val="1113"/>
  <p:tag name="KSO_WM_TEMPLATE_ASSEMBLE_XID" val="60656e894054ed1e2fb7faf7"/>
  <p:tag name="KSO_WM_TEMPLATE_ASSEMBLE_GROUPID" val="60656e894054ed1e2fb7faf7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32_1*i*2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4520cd0c0ad4cc0b5cbf22f4941cb2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fd9d6f81ee359a788b1df8"/>
  <p:tag name="KSO_WM_CHIP_XID" val="5efd9d6f81ee359a788b1df9"/>
  <p:tag name="KSO_WM_TEMPLATE_ASSEMBLE_XID" val="60656e894054ed1e2fb7faf7"/>
  <p:tag name="KSO_WM_TEMPLATE_ASSEMBLE_GROUPID" val="60656e894054ed1e2fb7faf7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32_1*i*3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86"/>
  <p:tag name="KSO_WM_TEMPLATE_ASSEMBLE_XID" val="60656e894054ed1e2fb7faf7"/>
  <p:tag name="KSO_WM_TEMPLATE_ASSEMBLE_GROUPID" val="60656e894054ed1e2fb7faf7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32_1*i*4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SM_LIMIT_TYPE" val="2"/>
  <p:tag name="KSO_WM_CHIP_GROUPID" val="5efd9d6f81ee359a788b1df8"/>
  <p:tag name="KSO_WM_CHIP_XID" val="5efd9d6f81ee359a788b1df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09"/>
  <p:tag name="KSO_WM_TEMPLATE_ASSEMBLE_XID" val="60656e894054ed1e2fb7faf7"/>
  <p:tag name="KSO_WM_TEMPLATE_ASSEMBLE_GROUPID" val="60656e894054ed1e2fb7faf7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32_1*i*5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860259c09ea4b039874b8e2d233ab7e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0938c28e897347ee81b7aa637041e861&quot;,&quot;X&quot;:{&quot;Pos&quot;:0},&quot;Y&quot;:{&quot;Pos&quot;:0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894054ed1e2fb7faf7"/>
  <p:tag name="KSO_WM_TEMPLATE_ASSEMBLE_GROUPID" val="60656e894054ed1e2fb7faf7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32_1*i*6"/>
  <p:tag name="KSO_WM_TEMPLATE_CATEGORY" val="diagram"/>
  <p:tag name="KSO_WM_TEMPLATE_INDEX" val="20209032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3d46d22f9f6b4685b2f572e2fee105b1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0938c28e897347ee81b7aa637041e861&quot;,&quot;X&quot;:{&quot;Pos&quot;:2},&quot;Y&quot;:{&quot;Pos&quot;:2}},&quot;whChangeMode&quot;:0}"/>
  <p:tag name="KSO_WM_CHIP_GROUPID" val="5efd9d6f81ee359a788b1df8"/>
  <p:tag name="KSO_WM_CHIP_XID" val="5efd9d6f81ee359a788b1df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2"/>
  <p:tag name="KSO_WM_TEMPLATE_ASSEMBLE_XID" val="60656e894054ed1e2fb7faf7"/>
  <p:tag name="KSO_WM_TEMPLATE_ASSEMBLE_GROUPID" val="60656e894054ed1e2fb7faf7"/>
</p:tagLst>
</file>

<file path=ppt/tags/tag5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32"/>
  <p:tag name="KSO_WM_SLIDE_LAYOUT_INFO" val="{&quot;id&quot;:&quot;2021-04-01T15:05:05&quot;,&quot;maxSize&quot;:{&quot;size1&quot;:13.300000000000001},&quot;minSize&quot;:{&quot;size1&quot;:13.300000000000001},&quot;normalSize&quot;:{&quot;size1&quot;:13.300000000000001},&quot;subLayout&quot;:[{&quot;id&quot;:&quot;2021-04-01T15:05:05&quot;,&quot;type&quot;:0},{&quot;id&quot;:&quot;2021-04-01T15:05:05&quot;,&quot;margin&quot;:{&quot;bottom&quot;:6.7729997634887695,&quot;left&quot;:5.5029997825622559,&quot;right&quot;:5.9270000457763672,&quot;top&quot;:4.6570000648498535},&quot;type&quot;:0}],&quot;type&quot;:0}"/>
  <p:tag name="KSO_WM_SLIDE_RATIO" val="1.777778"/>
  <p:tag name="KSO_WM_CHIP_INFOS" val="{&quot;type&quot;:0,&quot;layout_type&quot;:&quot;full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picture_toward&quot;:0,&quot;picture_dockside&quot;:[],&quot;fill_id&quot;:&quot;7b7c3f685de14bf498f7cb34cb466401&quot;,&quot;fill_align&quot;:&quot;cm&quot;,&quot;chip_types&quot;:[&quot;picture&quot;]},{&quot;text_align&quot;:&quot;cm&quot;,&quot;text_direction&quot;:&quot;horizontal&quot;,&quot;support_big_font&quot;:true,&quot;picture_toward&quot;:0,&quot;picture_dockside&quot;:[],&quot;fill_id&quot;:&quot;d4cf6e602a544e7db36c1bce651b9d81&quot;,&quot;fill_align&quot;:&quot;cm&quot;,&quot;chip_types&quot;:[&quot;header&quot;]}]]"/>
  <p:tag name="KSO_WM_SLIDE_ID" val="diagram2020903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XID" val="5efd9d6f81ee359a788b1df9"/>
  <p:tag name="KSO_WM_CHIP_DECFILLPROP" val="[]"/>
  <p:tag name="KSO_WM_SLIDE_CAN_ADD_NAVIGATION" val="1"/>
  <p:tag name="KSO_WM_CHIP_GROUPID" val="5efd9d6f81ee359a788b1df8"/>
  <p:tag name="KSO_WM_SLIDE_BK_DARK_LIGHT" val="2"/>
  <p:tag name="KSO_WM_SLIDE_BACKGROUND_TYPE" val="general"/>
  <p:tag name="KSO_WM_SLIDE_SUPPORT_FEATURE_TYPE" val="0"/>
  <p:tag name="KSO_WM_TEMPLATE_ASSEMBLE_XID" val="60656e894054ed1e2fb7faf7"/>
  <p:tag name="KSO_WM_TEMPLATE_ASSEMBLE_GROUPID" val="60656e894054ed1e2fb7faf7"/>
  <p:tag name="KSO_WM_SPECIAL_SOURCE" val="bdnull"/>
</p:tagLst>
</file>

<file path=ppt/tags/tag5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08.xml><?xml version="1.0" encoding="utf-8"?>
<p:tagLst xmlns:p="http://schemas.openxmlformats.org/presentationml/2006/main">
  <p:tag name="KSO_WM_UNIT_TEXTBOXSTYLE_GUID" val="{43b3bbaf-1cc0-4600-b4ab-24062bcc3619}"/>
</p:tagLst>
</file>

<file path=ppt/tags/tag509.xml><?xml version="1.0" encoding="utf-8"?>
<p:tagLst xmlns:p="http://schemas.openxmlformats.org/presentationml/2006/main">
  <p:tag name="KSO_WM_UNIT_TEXTBOXSTYLE_SHAPETYPE" val="1"/>
  <p:tag name="KSO_WM_UNIT_TEXTBOXSTYLE_ADJUSTLEFT" val="0_-15.7"/>
  <p:tag name="KSO_WM_UNIT_TEXTBOXSTYLE_ADJUSTTOP" val="0_-13.55"/>
  <p:tag name="KSO_WM_UNIT_TEXTBOXSTYLE_ADJUSTHEIGTH" val="100_7.300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7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TEXTBOXSTYLE_SHAPETYPE" val="1"/>
  <p:tag name="KSO_WM_UNIT_TEXTBOXSTYLE_ADJUSTLEFT" val="0_-8.300003"/>
  <p:tag name="KSO_WM_UNIT_TEXTBOXSTYLE_ADJUSTTOP" val="0_-7.049999"/>
  <p:tag name="KSO_WM_UNIT_TEXTBOXSTYLE_ADJUSTWIDTH" val="100_16.3"/>
  <p:tag name="KSO_WM_UNIT_TEXTBOXSTYLE_ADJUSTHEIGTH" val="100_14.1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37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43b3bbaf-1cc0-4600-b4ab-24062bcc3619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7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43b3bbaf-1cc0-4600-b4ab-24062bcc3619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77_1*i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77_1*i*3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64054ed1e2fb7fd14"/>
  <p:tag name="KSO_WM_TEMPLATE_ASSEMBLE_GROUPID" val="60656ea64054ed1e2fb7fd14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77_1*i*4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64054ed1e2fb7fd14"/>
  <p:tag name="KSO_WM_TEMPLATE_ASSEMBLE_GROUPID" val="60656ea64054ed1e2fb7fd14"/>
</p:tagLst>
</file>

<file path=ppt/tags/tag5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77_1*a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9d12f39fa99470aa455049daefa02d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64aad0184c1412ea434e3a546cdb3eb"/>
  <p:tag name="KSO_WM_UNIT_TEXT_FILL_FORE_SCHEMECOLOR_INDEX_BRIGHTNESS" val="0"/>
  <p:tag name="KSO_WM_UNIT_TEXT_FILL_FORE_SCHEMECOLOR_INDEX" val="13"/>
  <p:tag name="KSO_WM_UNIT_TEXT_FILL_TYPE" val="1"/>
  <p:tag name="KSO_WM_TEMPLATE_ASSEMBLE_XID" val="60656ea64054ed1e2fb7fd14"/>
  <p:tag name="KSO_WM_TEMPLATE_ASSEMBLE_GROUPID" val="60656ea64054ed1e2fb7fd14"/>
</p:tagLst>
</file>

<file path=ppt/tags/tag518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077_1*d*1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71b939792064730b91ef11632c715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aaf91e390cd4e818fba9e74282a4916"/>
  <p:tag name="KSO_WM_UNIT_SUPPORT_UNIT_TYPE" val="[&quot;d&quot;]"/>
  <p:tag name="KSO_WM_TEMPLATE_ASSEMBLE_XID" val="60656ea64054ed1e2fb7fd14"/>
  <p:tag name="KSO_WM_TEMPLATE_ASSEMBLE_GROUPID" val="60656ea64054ed1e2fb7fd14"/>
  <p:tag name="KSO_WM_UNIT_PICTURE_CLIP_FLAG" val="0"/>
</p:tagLst>
</file>

<file path=ppt/tags/tag519.xml><?xml version="1.0" encoding="utf-8"?>
<p:tagLst xmlns:p="http://schemas.openxmlformats.org/presentationml/2006/main">
  <p:tag name="KSO_WM_UNIT_VALUE" val="804*9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1077_1*d*2"/>
  <p:tag name="KSO_WM_TEMPLATE_CATEGORY" val="diagram"/>
  <p:tag name="KSO_WM_TEMPLATE_INDEX" val="202110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a91db9540ce4f60b63c93ad4ba771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b61cb2f9c54cd88f4a07436f701408"/>
  <p:tag name="KSO_WM_UNIT_SUPPORT_UNIT_TYPE" val="[&quot;d&quot;,&quot;α&quot;,&quot;β&quot;,&quot;θ&quot;]"/>
  <p:tag name="KSO_WM_TEMPLATE_ASSEMBLE_XID" val="60656ea64054ed1e2fb7fd14"/>
  <p:tag name="KSO_WM_TEMPLATE_ASSEMBLE_GROUPID" val="60656ea64054ed1e2fb7fd14"/>
  <p:tag name="KSO_WM_UNIT_PICTURE_CLIP_FLAG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77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54&quot;,&quot;maxSize&quot;:{&quot;size1&quot;:33.799614474654661},&quot;minSize&quot;:{&quot;size1&quot;:33.799614474654661},&quot;normalSize&quot;:{&quot;size1&quot;:33.799614474654661},&quot;subLayout&quot;:[{&quot;id&quot;:&quot;2021-04-01T15:10:54&quot;,&quot;margin&quot;:{&quot;bottom&quot;:2.9630000591278076,&quot;left&quot;:1.6929999589920044,&quot;right&quot;:0,&quot;top&quot;:2.9630000591278076},&quot;type&quot;:0},{&quot;direction&quot;:1,&quot;id&quot;:&quot;2021-04-01T15:10:54&quot;,&quot;maxSize&quot;:{&quot;size1&quot;:41.599417638821471},&quot;minSize&quot;:{&quot;size1&quot;:41.599417638821471},&quot;normalSize&quot;:{&quot;size1&quot;:41.599417638821471},&quot;subLayout&quot;:[{&quot;id&quot;:&quot;2021-04-01T15:10:54&quot;,&quot;margin&quot;:{&quot;bottom&quot;:7.1970000267028809,&quot;left&quot;:1.6929999589920044,&quot;right&quot;:0,&quot;top&quot;:6.3499999046325684},&quot;type&quot;:0},{&quot;id&quot;:&quot;2021-04-01T15:10:54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7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64054ed1e2fb7fd14"/>
  <p:tag name="KSO_WM_TEMPLATE_ASSEMBLE_GROUPID" val="60656ea64054ed1e2fb7fd14"/>
  <p:tag name="KSO_WM_SPECIAL_SOURCE" val="bdnull"/>
</p:tagLst>
</file>

<file path=ppt/tags/tag521.xml><?xml version="1.0" encoding="utf-8"?>
<p:tagLst xmlns:p="http://schemas.openxmlformats.org/presentationml/2006/main">
  <p:tag name="KSO_WM_UNIT_TEXTBOXSTYLE_GUID" val="{f76644a1-b4ec-4dad-af7a-08a0969bd1d7}"/>
</p:tagLst>
</file>

<file path=ppt/tags/tag522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43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3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43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2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43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f76644a1-b4ec-4dad-af7a-08a0969bd1d7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26.xml><?xml version="1.0" encoding="utf-8"?>
<p:tagLst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32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93194d24-059d-4705-a781-4d43fb63ce41}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527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32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93194d24-059d-4705-a781-4d43fb63ce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5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3"/>
  <p:tag name="KSO_WM_SPECIAL_SOURCE" val="bdnull"/>
</p:tagLst>
</file>

<file path=ppt/tags/tag5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9020_1*i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a2ceed80a541c9a1ec9db3e1e1e7ad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6e894054ed1e2fb7faf9"/>
  <p:tag name="KSO_WM_TEMPLATE_ASSEMBLE_GROUPID" val="60656e894054ed1e2fb7faf9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0_1*i*2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40a289199e84838b84c250414e6c2d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00"/>
  <p:tag name="KSO_WM_TEMPLATE_ASSEMBLE_XID" val="60656e894054ed1e2fb7faf9"/>
  <p:tag name="KSO_WM_TEMPLATE_ASSEMBLE_GROUPID" val="60656e894054ed1e2fb7faf9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0_1*i*3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231e35afa514dcaa57f7fb3297f53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0_1*i*4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194b2d2f353469ebba00dde1635462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0_1*i*5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59c9aa6d164b778f9100a578dbe3b7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9"/>
  <p:tag name="KSO_WM_TEMPLATE_ASSEMBLE_XID" val="60656e894054ed1e2fb7faf9"/>
  <p:tag name="KSO_WM_TEMPLATE_ASSEMBLE_GROUPID" val="60656e894054ed1e2fb7faf9"/>
</p:tagLst>
</file>

<file path=ppt/tags/tag541.xml><?xml version="1.0" encoding="utf-8"?>
<p:tagLst xmlns:p="http://schemas.openxmlformats.org/presentationml/2006/main">
  <p:tag name="KSO_WM_UNIT_BLOCK" val="0"/>
  <p:tag name="KSO_WM_UNIT_DEC_AREA_ID" val="6a189283db0b4f20948332db44b83e3f"/>
  <p:tag name="KSO_WM_UNIT_HIGHLIGHT" val="0"/>
  <p:tag name="KSO_WM_UNIT_COMPATIBLE" val="0"/>
  <p:tag name="KSO_WM_UNIT_DIAGRAM_ISNUMVISUAL" val="0"/>
  <p:tag name="KSO_WM_UNIT_DIAGRAM_ISREFERUNIT" val="0"/>
  <p:tag name="KSO_WM_UNIT_ID" val="diagram20209020_1*i*6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da24481ee359a788b1e25"/>
  <p:tag name="KSO_WM_CHIP_XID" val="5efda24481ee359a788b1e26"/>
  <p:tag name="KSO_WM_TEMPLATE_ASSEMBLE_XID" val="60656e894054ed1e2fb7faf9"/>
  <p:tag name="KSO_WM_TEMPLATE_ASSEMBLE_GROUPID" val="60656e894054ed1e2fb7faf9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9020_1*i*7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d81d101dc3ca492ca86759d2fe2fc555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e894054ed1e2fb7faf9"/>
  <p:tag name="KSO_WM_TEMPLATE_ASSEMBLE_GROUPID" val="60656e894054ed1e2fb7faf9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9020_1*i*8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DEC_AREA_ID" val="6563c2c720f047c387bd6314ea79ee48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SM_LIMIT_TYPE" val="2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"/>
  <p:tag name="KSO_WM_TEMPLATE_ASSEMBLE_XID" val="60656e894054ed1e2fb7faf9"/>
  <p:tag name="KSO_WM_TEMPLATE_ASSEMBLE_GROUPID" val="60656e894054ed1e2fb7faf9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9020_1*i*9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a6940274a914e3797be50a438070b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cff58485593e40bbbd6a5965eabb2da8&quot;,&quot;X&quot;:{&quot;Pos&quot;:1},&quot;Y&quot;:{&quot;Pos&quot;:0}},&quot;whChangeMode&quot;:0}"/>
  <p:tag name="KSO_WM_CHIP_GROUPID" val="5efda24481ee359a788b1e25"/>
  <p:tag name="KSO_WM_CHIP_XID" val="5efda24481ee359a788b1e2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894054ed1e2fb7faf9"/>
  <p:tag name="KSO_WM_TEMPLATE_ASSEMBLE_GROUPID" val="60656e894054ed1e2fb7faf9"/>
</p:tagLst>
</file>

<file path=ppt/tags/tag5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0_1*a*1"/>
  <p:tag name="KSO_WM_TEMPLATE_CATEGORY" val="diagram"/>
  <p:tag name="KSO_WM_TEMPLATE_INDEX" val="202090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e3450252f894ad1a77c1390727fa84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4ab3c3a796241af903aec39d8fa9b92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94054ed1e2fb7faf9"/>
  <p:tag name="KSO_WM_TEMPLATE_ASSEMBLE_GROUPID" val="60656e894054ed1e2fb7faf9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1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2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2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3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3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i*1_4"/>
  <p:tag name="KSO_WM_TEMPLATE_CATEGORY" val="diagram"/>
  <p:tag name="KSO_WM_TEMPLATE_INDEX" val="20214858"/>
  <p:tag name="KSO_WM_UNIT_LAYERLEVEL" val="1_1"/>
  <p:tag name="KSO_WM_TAG_VERSION" val="1.0"/>
  <p:tag name="KSO_WM_BEAUTIFY_FLAG" val="#wm#"/>
  <p:tag name="KSO_WM_UNIT_TYPE" val="m_i"/>
  <p:tag name="KSO_WM_UNIT_INDEX" val="1_4"/>
  <p:tag name="KSO_WM_DIAGRAM_GROUP_CODE" val="m1-1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7"/>
  <p:tag name="KSO_WM_UNIT_TYPE" val="m_h_a"/>
  <p:tag name="KSO_WM_UNIT_INDEX" val="1_1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1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1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2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2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2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a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TYPE" val="m_h_a"/>
  <p:tag name="KSO_WM_UNIT_INDEX" val="1_3_1"/>
  <p:tag name="KSO_WM_DIAGRAM_GROUP_CODE" val="m1-1"/>
  <p:tag name="KSO_WM_UNIT_PRESET_TEXT" val="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58_2*m_h_f*1_3_1"/>
  <p:tag name="KSO_WM_TEMPLATE_CATEGORY" val="diagram"/>
  <p:tag name="KSO_WM_TEMPLATE_INDEX" val="20214858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m_h_f"/>
  <p:tag name="KSO_WM_UNIT_INDEX" val="1_3_1"/>
  <p:tag name="KSO_WM_DIAGRAM_GROUP_CODE" val="m1-1"/>
  <p:tag name="KSO_WM_UNIT_PRESET_TEXT" val="此处输入你的正文，文字是您思想的提炼，为了最终演示发布的良好效果，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0"/>
  <p:tag name="KSO_WM_SLIDE_ID" val="diagram202090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-1"/>
  <p:tag name="KSO_WM_TAG_VERSION" val="1.0"/>
  <p:tag name="KSO_WM_SLIDE_LAYOUT" val="a_d"/>
  <p:tag name="KSO_WM_SLIDE_LAYOUT_CNT" val="1_1"/>
  <p:tag name="KSO_WM_SLIDE_LAYOUT_INFO" val="{&quot;id&quot;:&quot;2021-04-01T15:05:06&quot;,&quot;maxSize&quot;:{&quot;size1&quot;:46.499649774528933},&quot;minSize&quot;:{&quot;size1&quot;:35.599649774528935},&quot;normalSize&quot;:{&quot;size1&quot;:35.599649774528935},&quot;subLayout&quot;:[{&quot;id&quot;:&quot;2021-04-01T15:05:06&quot;,&quot;margin&quot;:{&quot;bottom&quot;:1.6670000553131104,&quot;left&quot;:4.2329998016357422,&quot;right&quot;:4.2329998016357422,&quot;top&quot;:2.9630000591278076},&quot;type&quot;:0},{&quot;id&quot;:&quot;2021-04-01T15:05:06&quot;,&quot;margin&quot;:{&quot;bottom&quot;:2.9630000591278076,&quot;left&quot;:4.2329998016357422,&quot;right&quot;:4.2329998016357422,&quot;top&quot;:0.026000002399086952},&quot;type&quot;:0}],&quot;type&quot;:0}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9811842a40b8444fb4328509459bb100&quot;,&quot;fill_align&quot;:&quot;cm&quot;,&quot;chip_types&quot;:[&quot;header&quot;]},{&quot;text_align&quot;:&quot;lt&quot;,&quot;text_direction&quot;:&quot;horizontal&quot;,&quot;support_features&quot;:[&quot;collage&quot;],&quot;support_big_font&quot;:true,&quot;fill_id&quot;:&quot;c90bd62ea9de4553978b48fdc8f8c728&quot;,&quot;fill_align&quot;:&quot;ct&quot;,&quot;chip_types&quot;:[&quot;diagram&quot;,&quot;pictext&quot;,&quot;text&quot;,&quot;picture&quot;,&quot;chart&quot;,&quot;table&quot;]}],[{&quot;text_align&quot;:&quot;lb&quot;,&quot;text_direction&quot;:&quot;horizontal&quot;,&quot;support_big_font&quot;:true,&quot;fill_id&quot;:&quot;9811842a40b8444fb4328509459bb100&quot;,&quot;fill_align&quot;:&quot;lb&quot;,&quot;chip_types&quot;:[&quot;text&quot;]},{&quot;text_align&quot;:&quot;lt&quot;,&quot;text_direction&quot;:&quot;horizontal&quot;,&quot;support_features&quot;:[&quot;collage&quot;],&quot;support_big_font&quot;:true,&quot;fill_id&quot;:&quot;c90bd62ea9de4553978b48fdc8f8c728&quot;,&quot;fill_align&quot;:&quot;lt&quot;,&quot;chip_types&quot;:[&quot;diagram&quot;,&quot;pictext&quot;,&quot;text&quot;,&quot;picture&quot;,&quot;chart&quot;,&quot;table&quot;]}]]"/>
  <p:tag name="KSO_WM_CHIP_XID" val="5efda24481ee359a788b1e26"/>
  <p:tag name="KSO_WM_CHIP_DECFILLPROP" val="[]"/>
  <p:tag name="KSO_WM_CHIP_GROUPID" val="5efda24481ee359a788b1e25"/>
  <p:tag name="KSO_WM_SLIDE_BK_DARK_LIGHT" val="2"/>
  <p:tag name="KSO_WM_SLIDE_BACKGROUND_TYPE" val="general"/>
  <p:tag name="KSO_WM_SLIDE_SUPPORT_FEATURE_TYPE" val="1"/>
  <p:tag name="KSO_WM_TEMPLATE_ASSEMBLE_XID" val="60656e894054ed1e2fb7faf9"/>
  <p:tag name="KSO_WM_TEMPLATE_ASSEMBLE_GROUPID" val="60656e894054ed1e2fb7faf9"/>
  <p:tag name="KSO_WM_SPECIAL_SOURCE" val="bdnull"/>
</p:tagLst>
</file>

<file path=ppt/tags/tag557.xml><?xml version="1.0" encoding="utf-8"?>
<p:tagLst xmlns:p="http://schemas.openxmlformats.org/presentationml/2006/main">
  <p:tag name="KSO_WM_TEMPLATE_CATEGORY" val="custom"/>
  <p:tag name="KSO_WM_TEMPLATE_INDEX" val="20205362"/>
  <p:tag name="KSO_WM_UNIT_TYPE" val="a"/>
  <p:tag name="KSO_WM_UNIT_INDEX" val="1"/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ID" val="custom20205362_28*a*1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.15"/>
  <p:tag name="KSO_WM_UNIT_TEXT_FILL_FORE_SCHEMECOLOR_INDEX" val="13"/>
  <p:tag name="KSO_WM_UNIT_TEXT_FILL_TYPE" val="1"/>
</p:tagLst>
</file>

<file path=ppt/tags/tag5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2"/>
  <p:tag name="KSO_WM_TEMPLATE_SUBCATEGORY" val="0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  <p:tag name="KSO_WM_TEMPLATE_MASTER_TYPE" val="1"/>
  <p:tag name="KSO_WM_TEMPLATE_COLOR_TYPE" val="1"/>
  <p:tag name="KSO_WM_SLIDE_ID" val="custom20205362_28"/>
  <p:tag name="KSO_WM_SPECIAL_SOURCE" val="bdnull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6ECF4"/>
      </a:dk2>
      <a:lt2>
        <a:srgbClr val="FFFFFF"/>
      </a:lt2>
      <a:accent1>
        <a:srgbClr val="2E83BB"/>
      </a:accent1>
      <a:accent2>
        <a:srgbClr val="3F8E9F"/>
      </a:accent2>
      <a:accent3>
        <a:srgbClr val="509983"/>
      </a:accent3>
      <a:accent4>
        <a:srgbClr val="61A566"/>
      </a:accent4>
      <a:accent5>
        <a:srgbClr val="72B04A"/>
      </a:accent5>
      <a:accent6>
        <a:srgbClr val="83BB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演示</Application>
  <PresentationFormat>宽屏</PresentationFormat>
  <Paragraphs>156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Montserrat Black</vt:lpstr>
      <vt:lpstr>Segoe Print</vt:lpstr>
      <vt:lpstr>Arial Unicode MS</vt:lpstr>
      <vt:lpstr>Calibri</vt:lpstr>
      <vt:lpstr>Open Sans</vt:lpstr>
      <vt:lpstr>1_Office 主题​​</vt:lpstr>
      <vt:lpstr>3_Office 主题​​</vt:lpstr>
      <vt:lpstr>项目设计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HIPO图</vt:lpstr>
      <vt:lpstr>业务流图</vt:lpstr>
      <vt:lpstr>PowerPoint 演示文稿</vt:lpstr>
      <vt:lpstr>结构程序设计1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236</cp:revision>
  <dcterms:created xsi:type="dcterms:W3CDTF">2019-06-19T02:08:00Z</dcterms:created>
  <dcterms:modified xsi:type="dcterms:W3CDTF">2021-11-16T11:34:41Z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BE4519ABC6394D6D99426E08537F34BB</vt:lpwstr>
  </property>
</Properties>
</file>