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media/image1.svg" ContentType="image/svg+xml"/>
  <Override PartName="/ppt/media/image2.svg" ContentType="image/svg+xml"/>
  <Override PartName="/ppt/media/image3.svg" ContentType="image/svg+xml"/>
  <Override PartName="/ppt/media/image4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7" r:id="rId3"/>
    <p:sldMasterId id="2147483686" r:id="rId4"/>
    <p:sldMasterId id="2147483705" r:id="rId5"/>
    <p:sldMasterId id="2147483724" r:id="rId6"/>
  </p:sldMasterIdLst>
  <p:notesMasterIdLst>
    <p:notesMasterId r:id="rId23"/>
  </p:notesMasterIdLst>
  <p:sldIdLst>
    <p:sldId id="275" r:id="rId7"/>
    <p:sldId id="276" r:id="rId8"/>
    <p:sldId id="277" r:id="rId9"/>
    <p:sldId id="281" r:id="rId10"/>
    <p:sldId id="292" r:id="rId11"/>
    <p:sldId id="269" r:id="rId12"/>
    <p:sldId id="290" r:id="rId13"/>
    <p:sldId id="288" r:id="rId14"/>
    <p:sldId id="291" r:id="rId15"/>
    <p:sldId id="294" r:id="rId16"/>
    <p:sldId id="293" r:id="rId17"/>
    <p:sldId id="260" r:id="rId18"/>
    <p:sldId id="285" r:id="rId19"/>
    <p:sldId id="261" r:id="rId20"/>
    <p:sldId id="278" r:id="rId21"/>
    <p:sldId id="279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幸全" initials="幸全" lastIdx="1" clrIdx="0"/>
  <p:cmAuthor id="2" name="作者" initials="A" lastIdx="0" clrIdx="1"/>
  <p:cmAuthor id="3" name="爱笑de梦" initials="爱" lastIdx="2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5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3.xml"/><Relationship Id="rId8" Type="http://schemas.openxmlformats.org/officeDocument/2006/relationships/slide" Target="slides/slide2.xml"/><Relationship Id="rId7" Type="http://schemas.openxmlformats.org/officeDocument/2006/relationships/slide" Target="slides/slide1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7" Type="http://schemas.openxmlformats.org/officeDocument/2006/relationships/commentAuthors" Target="commentAuthors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notesMaster" Target="notesMasters/notesMaster1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0" Type="http://schemas.openxmlformats.org/officeDocument/2006/relationships/slide" Target="slides/slide14.xml"/><Relationship Id="rId2" Type="http://schemas.openxmlformats.org/officeDocument/2006/relationships/theme" Target="theme/theme1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3.xml"/><Relationship Id="rId5" Type="http://schemas.openxmlformats.org/officeDocument/2006/relationships/tags" Target="../tags/tag2.xml"/><Relationship Id="rId4" Type="http://schemas.openxmlformats.org/officeDocument/2006/relationships/image" Target="../media/image1.svg"/><Relationship Id="rId3" Type="http://schemas.openxmlformats.org/officeDocument/2006/relationships/image" Target="../media/image1.png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7" Type="http://schemas.openxmlformats.org/officeDocument/2006/relationships/image" Target="../media/image3.svg"/><Relationship Id="rId6" Type="http://schemas.openxmlformats.org/officeDocument/2006/relationships/image" Target="../media/image3.png"/><Relationship Id="rId5" Type="http://schemas.openxmlformats.org/officeDocument/2006/relationships/tags" Target="../tags/tag22.xml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tags" Target="../tags/tag21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25.xml"/><Relationship Id="rId5" Type="http://schemas.openxmlformats.org/officeDocument/2006/relationships/tags" Target="../tags/tag24.xml"/><Relationship Id="rId4" Type="http://schemas.openxmlformats.org/officeDocument/2006/relationships/image" Target="../media/image1.svg"/><Relationship Id="rId3" Type="http://schemas.openxmlformats.org/officeDocument/2006/relationships/image" Target="../media/image1.png"/><Relationship Id="rId2" Type="http://schemas.openxmlformats.org/officeDocument/2006/relationships/tags" Target="../tags/tag23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image" Target="../media/image3.svg"/><Relationship Id="rId6" Type="http://schemas.openxmlformats.org/officeDocument/2006/relationships/image" Target="../media/image3.png"/><Relationship Id="rId5" Type="http://schemas.openxmlformats.org/officeDocument/2006/relationships/tags" Target="../tags/tag27.xml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tags" Target="../tags/tag26.xml"/><Relationship Id="rId11" Type="http://schemas.openxmlformats.org/officeDocument/2006/relationships/tags" Target="../tags/tag31.xml"/><Relationship Id="rId10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35.xml"/><Relationship Id="rId8" Type="http://schemas.openxmlformats.org/officeDocument/2006/relationships/image" Target="../media/image3.svg"/><Relationship Id="rId7" Type="http://schemas.openxmlformats.org/officeDocument/2006/relationships/image" Target="../media/image3.png"/><Relationship Id="rId6" Type="http://schemas.openxmlformats.org/officeDocument/2006/relationships/tags" Target="../tags/tag34.xml"/><Relationship Id="rId5" Type="http://schemas.openxmlformats.org/officeDocument/2006/relationships/image" Target="../media/image2.svg"/><Relationship Id="rId4" Type="http://schemas.openxmlformats.org/officeDocument/2006/relationships/image" Target="../media/image2.png"/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3" Type="http://schemas.openxmlformats.org/officeDocument/2006/relationships/tags" Target="../tags/tag39.xml"/><Relationship Id="rId12" Type="http://schemas.openxmlformats.org/officeDocument/2006/relationships/tags" Target="../tags/tag38.xml"/><Relationship Id="rId11" Type="http://schemas.openxmlformats.org/officeDocument/2006/relationships/tags" Target="../tags/tag37.xml"/><Relationship Id="rId10" Type="http://schemas.openxmlformats.org/officeDocument/2006/relationships/tags" Target="../tags/tag36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43.xml"/><Relationship Id="rId8" Type="http://schemas.openxmlformats.org/officeDocument/2006/relationships/image" Target="../media/image3.svg"/><Relationship Id="rId7" Type="http://schemas.openxmlformats.org/officeDocument/2006/relationships/image" Target="../media/image3.png"/><Relationship Id="rId6" Type="http://schemas.openxmlformats.org/officeDocument/2006/relationships/tags" Target="../tags/tag42.xml"/><Relationship Id="rId5" Type="http://schemas.openxmlformats.org/officeDocument/2006/relationships/image" Target="../media/image2.svg"/><Relationship Id="rId4" Type="http://schemas.openxmlformats.org/officeDocument/2006/relationships/image" Target="../media/image2.png"/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4" Type="http://schemas.openxmlformats.org/officeDocument/2006/relationships/tags" Target="../tags/tag48.xml"/><Relationship Id="rId13" Type="http://schemas.openxmlformats.org/officeDocument/2006/relationships/tags" Target="../tags/tag47.xml"/><Relationship Id="rId12" Type="http://schemas.openxmlformats.org/officeDocument/2006/relationships/tags" Target="../tags/tag46.xml"/><Relationship Id="rId11" Type="http://schemas.openxmlformats.org/officeDocument/2006/relationships/tags" Target="../tags/tag45.xml"/><Relationship Id="rId10" Type="http://schemas.openxmlformats.org/officeDocument/2006/relationships/tags" Target="../tags/tag44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52.xml"/><Relationship Id="rId8" Type="http://schemas.openxmlformats.org/officeDocument/2006/relationships/image" Target="../media/image3.svg"/><Relationship Id="rId7" Type="http://schemas.openxmlformats.org/officeDocument/2006/relationships/image" Target="../media/image3.png"/><Relationship Id="rId6" Type="http://schemas.openxmlformats.org/officeDocument/2006/relationships/tags" Target="../tags/tag51.xml"/><Relationship Id="rId5" Type="http://schemas.openxmlformats.org/officeDocument/2006/relationships/image" Target="../media/image2.svg"/><Relationship Id="rId4" Type="http://schemas.openxmlformats.org/officeDocument/2006/relationships/image" Target="../media/image2.png"/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4" Type="http://schemas.openxmlformats.org/officeDocument/2006/relationships/tags" Target="../tags/tag57.xml"/><Relationship Id="rId13" Type="http://schemas.openxmlformats.org/officeDocument/2006/relationships/tags" Target="../tags/tag56.xml"/><Relationship Id="rId12" Type="http://schemas.openxmlformats.org/officeDocument/2006/relationships/tags" Target="../tags/tag55.xml"/><Relationship Id="rId11" Type="http://schemas.openxmlformats.org/officeDocument/2006/relationships/tags" Target="../tags/tag54.xml"/><Relationship Id="rId10" Type="http://schemas.openxmlformats.org/officeDocument/2006/relationships/tags" Target="../tags/tag53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61.xml"/><Relationship Id="rId8" Type="http://schemas.openxmlformats.org/officeDocument/2006/relationships/image" Target="../media/image3.svg"/><Relationship Id="rId7" Type="http://schemas.openxmlformats.org/officeDocument/2006/relationships/image" Target="../media/image3.png"/><Relationship Id="rId6" Type="http://schemas.openxmlformats.org/officeDocument/2006/relationships/tags" Target="../tags/tag60.xml"/><Relationship Id="rId5" Type="http://schemas.openxmlformats.org/officeDocument/2006/relationships/image" Target="../media/image2.svg"/><Relationship Id="rId4" Type="http://schemas.openxmlformats.org/officeDocument/2006/relationships/image" Target="../media/image2.png"/><Relationship Id="rId3" Type="http://schemas.openxmlformats.org/officeDocument/2006/relationships/tags" Target="../tags/tag59.xml"/><Relationship Id="rId2" Type="http://schemas.openxmlformats.org/officeDocument/2006/relationships/tags" Target="../tags/tag58.xml"/><Relationship Id="rId14" Type="http://schemas.openxmlformats.org/officeDocument/2006/relationships/tags" Target="../tags/tag66.xml"/><Relationship Id="rId13" Type="http://schemas.openxmlformats.org/officeDocument/2006/relationships/tags" Target="../tags/tag65.xml"/><Relationship Id="rId12" Type="http://schemas.openxmlformats.org/officeDocument/2006/relationships/tags" Target="../tags/tag64.xml"/><Relationship Id="rId11" Type="http://schemas.openxmlformats.org/officeDocument/2006/relationships/tags" Target="../tags/tag63.xml"/><Relationship Id="rId10" Type="http://schemas.openxmlformats.org/officeDocument/2006/relationships/tags" Target="../tags/tag62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70.xml"/><Relationship Id="rId8" Type="http://schemas.openxmlformats.org/officeDocument/2006/relationships/image" Target="../media/image3.svg"/><Relationship Id="rId7" Type="http://schemas.openxmlformats.org/officeDocument/2006/relationships/image" Target="../media/image3.png"/><Relationship Id="rId6" Type="http://schemas.openxmlformats.org/officeDocument/2006/relationships/tags" Target="../tags/tag69.xml"/><Relationship Id="rId5" Type="http://schemas.openxmlformats.org/officeDocument/2006/relationships/image" Target="../media/image2.svg"/><Relationship Id="rId4" Type="http://schemas.openxmlformats.org/officeDocument/2006/relationships/image" Target="../media/image2.png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6" Type="http://schemas.openxmlformats.org/officeDocument/2006/relationships/tags" Target="../tags/tag77.xml"/><Relationship Id="rId15" Type="http://schemas.openxmlformats.org/officeDocument/2006/relationships/tags" Target="../tags/tag76.xml"/><Relationship Id="rId14" Type="http://schemas.openxmlformats.org/officeDocument/2006/relationships/tags" Target="../tags/tag75.xml"/><Relationship Id="rId13" Type="http://schemas.openxmlformats.org/officeDocument/2006/relationships/tags" Target="../tags/tag74.xml"/><Relationship Id="rId12" Type="http://schemas.openxmlformats.org/officeDocument/2006/relationships/tags" Target="../tags/tag73.xml"/><Relationship Id="rId11" Type="http://schemas.openxmlformats.org/officeDocument/2006/relationships/tags" Target="../tags/tag72.xml"/><Relationship Id="rId10" Type="http://schemas.openxmlformats.org/officeDocument/2006/relationships/tags" Target="../tags/tag71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81.xml"/><Relationship Id="rId8" Type="http://schemas.openxmlformats.org/officeDocument/2006/relationships/image" Target="../media/image3.svg"/><Relationship Id="rId7" Type="http://schemas.openxmlformats.org/officeDocument/2006/relationships/image" Target="../media/image3.png"/><Relationship Id="rId6" Type="http://schemas.openxmlformats.org/officeDocument/2006/relationships/tags" Target="../tags/tag80.xml"/><Relationship Id="rId5" Type="http://schemas.openxmlformats.org/officeDocument/2006/relationships/image" Target="../media/image2.svg"/><Relationship Id="rId4" Type="http://schemas.openxmlformats.org/officeDocument/2006/relationships/image" Target="../media/image2.png"/><Relationship Id="rId3" Type="http://schemas.openxmlformats.org/officeDocument/2006/relationships/tags" Target="../tags/tag79.xml"/><Relationship Id="rId2" Type="http://schemas.openxmlformats.org/officeDocument/2006/relationships/tags" Target="../tags/tag78.xml"/><Relationship Id="rId13" Type="http://schemas.openxmlformats.org/officeDocument/2006/relationships/tags" Target="../tags/tag85.xml"/><Relationship Id="rId12" Type="http://schemas.openxmlformats.org/officeDocument/2006/relationships/tags" Target="../tags/tag84.xml"/><Relationship Id="rId11" Type="http://schemas.openxmlformats.org/officeDocument/2006/relationships/tags" Target="../tags/tag83.xml"/><Relationship Id="rId10" Type="http://schemas.openxmlformats.org/officeDocument/2006/relationships/tags" Target="../tags/tag82.xml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6" Type="http://schemas.openxmlformats.org/officeDocument/2006/relationships/tags" Target="../tags/tag91.xml"/><Relationship Id="rId5" Type="http://schemas.openxmlformats.org/officeDocument/2006/relationships/tags" Target="../tags/tag90.xml"/><Relationship Id="rId4" Type="http://schemas.openxmlformats.org/officeDocument/2006/relationships/image" Target="../media/image1.svg"/><Relationship Id="rId3" Type="http://schemas.openxmlformats.org/officeDocument/2006/relationships/image" Target="../media/image1.png"/><Relationship Id="rId2" Type="http://schemas.openxmlformats.org/officeDocument/2006/relationships/tags" Target="../tags/tag89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7" Type="http://schemas.openxmlformats.org/officeDocument/2006/relationships/image" Target="../media/image3.svg"/><Relationship Id="rId6" Type="http://schemas.openxmlformats.org/officeDocument/2006/relationships/image" Target="../media/image3.png"/><Relationship Id="rId5" Type="http://schemas.openxmlformats.org/officeDocument/2006/relationships/tags" Target="../tags/tag5.xml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tags" Target="../tags/tag4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7" Type="http://schemas.openxmlformats.org/officeDocument/2006/relationships/image" Target="../media/image3.svg"/><Relationship Id="rId6" Type="http://schemas.openxmlformats.org/officeDocument/2006/relationships/image" Target="../media/image3.png"/><Relationship Id="rId5" Type="http://schemas.openxmlformats.org/officeDocument/2006/relationships/tags" Target="../tags/tag93.xml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tags" Target="../tags/tag92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png"/><Relationship Id="rId8" Type="http://schemas.openxmlformats.org/officeDocument/2006/relationships/tags" Target="../tags/tag96.xml"/><Relationship Id="rId7" Type="http://schemas.openxmlformats.org/officeDocument/2006/relationships/image" Target="../media/image2.svg"/><Relationship Id="rId6" Type="http://schemas.openxmlformats.org/officeDocument/2006/relationships/image" Target="../media/image2.png"/><Relationship Id="rId5" Type="http://schemas.openxmlformats.org/officeDocument/2006/relationships/tags" Target="../tags/tag95.xml"/><Relationship Id="rId4" Type="http://schemas.openxmlformats.org/officeDocument/2006/relationships/image" Target="../media/image4.svg"/><Relationship Id="rId3" Type="http://schemas.openxmlformats.org/officeDocument/2006/relationships/image" Target="../media/image4.png"/><Relationship Id="rId2" Type="http://schemas.openxmlformats.org/officeDocument/2006/relationships/tags" Target="../tags/tag94.xml"/><Relationship Id="rId12" Type="http://schemas.openxmlformats.org/officeDocument/2006/relationships/tags" Target="../tags/tag98.xml"/><Relationship Id="rId11" Type="http://schemas.openxmlformats.org/officeDocument/2006/relationships/tags" Target="../tags/tag97.xml"/><Relationship Id="rId10" Type="http://schemas.openxmlformats.org/officeDocument/2006/relationships/image" Target="../media/image3.sv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7" Type="http://schemas.openxmlformats.org/officeDocument/2006/relationships/image" Target="../media/image3.svg"/><Relationship Id="rId6" Type="http://schemas.openxmlformats.org/officeDocument/2006/relationships/image" Target="../media/image3.png"/><Relationship Id="rId5" Type="http://schemas.openxmlformats.org/officeDocument/2006/relationships/tags" Target="../tags/tag100.xml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tags" Target="../tags/tag99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7" Type="http://schemas.openxmlformats.org/officeDocument/2006/relationships/image" Target="../media/image3.svg"/><Relationship Id="rId6" Type="http://schemas.openxmlformats.org/officeDocument/2006/relationships/image" Target="../media/image3.png"/><Relationship Id="rId5" Type="http://schemas.openxmlformats.org/officeDocument/2006/relationships/tags" Target="../tags/tag102.xml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tags" Target="../tags/tag101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7" Type="http://schemas.openxmlformats.org/officeDocument/2006/relationships/image" Target="../media/image2.svg"/><Relationship Id="rId6" Type="http://schemas.openxmlformats.org/officeDocument/2006/relationships/image" Target="../media/image2.png"/><Relationship Id="rId5" Type="http://schemas.openxmlformats.org/officeDocument/2006/relationships/tags" Target="../tags/tag104.xml"/><Relationship Id="rId4" Type="http://schemas.openxmlformats.org/officeDocument/2006/relationships/image" Target="../media/image4.svg"/><Relationship Id="rId3" Type="http://schemas.openxmlformats.org/officeDocument/2006/relationships/image" Target="../media/image4.png"/><Relationship Id="rId2" Type="http://schemas.openxmlformats.org/officeDocument/2006/relationships/tags" Target="../tags/tag103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7" Type="http://schemas.openxmlformats.org/officeDocument/2006/relationships/image" Target="../media/image3.svg"/><Relationship Id="rId6" Type="http://schemas.openxmlformats.org/officeDocument/2006/relationships/image" Target="../media/image3.png"/><Relationship Id="rId5" Type="http://schemas.openxmlformats.org/officeDocument/2006/relationships/tags" Target="../tags/tag106.xml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tags" Target="../tags/tag105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7" Type="http://schemas.openxmlformats.org/officeDocument/2006/relationships/image" Target="../media/image3.svg"/><Relationship Id="rId6" Type="http://schemas.openxmlformats.org/officeDocument/2006/relationships/image" Target="../media/image3.png"/><Relationship Id="rId5" Type="http://schemas.openxmlformats.org/officeDocument/2006/relationships/tags" Target="../tags/tag108.xml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tags" Target="../tags/tag107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7" Type="http://schemas.openxmlformats.org/officeDocument/2006/relationships/image" Target="../media/image3.svg"/><Relationship Id="rId6" Type="http://schemas.openxmlformats.org/officeDocument/2006/relationships/image" Target="../media/image3.png"/><Relationship Id="rId5" Type="http://schemas.openxmlformats.org/officeDocument/2006/relationships/tags" Target="../tags/tag110.xml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tags" Target="../tags/tag109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6" Type="http://schemas.openxmlformats.org/officeDocument/2006/relationships/tags" Target="../tags/tag113.xml"/><Relationship Id="rId5" Type="http://schemas.openxmlformats.org/officeDocument/2006/relationships/tags" Target="../tags/tag112.xml"/><Relationship Id="rId4" Type="http://schemas.openxmlformats.org/officeDocument/2006/relationships/image" Target="../media/image1.svg"/><Relationship Id="rId3" Type="http://schemas.openxmlformats.org/officeDocument/2006/relationships/image" Target="../media/image1.png"/><Relationship Id="rId2" Type="http://schemas.openxmlformats.org/officeDocument/2006/relationships/tags" Target="../tags/tag111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png"/><Relationship Id="rId8" Type="http://schemas.openxmlformats.org/officeDocument/2006/relationships/tags" Target="../tags/tag8.xml"/><Relationship Id="rId7" Type="http://schemas.openxmlformats.org/officeDocument/2006/relationships/image" Target="../media/image2.svg"/><Relationship Id="rId6" Type="http://schemas.openxmlformats.org/officeDocument/2006/relationships/image" Target="../media/image2.png"/><Relationship Id="rId5" Type="http://schemas.openxmlformats.org/officeDocument/2006/relationships/tags" Target="../tags/tag7.xml"/><Relationship Id="rId4" Type="http://schemas.openxmlformats.org/officeDocument/2006/relationships/image" Target="../media/image4.svg"/><Relationship Id="rId3" Type="http://schemas.openxmlformats.org/officeDocument/2006/relationships/image" Target="../media/image4.png"/><Relationship Id="rId2" Type="http://schemas.openxmlformats.org/officeDocument/2006/relationships/tags" Target="../tags/tag6.xml"/><Relationship Id="rId12" Type="http://schemas.openxmlformats.org/officeDocument/2006/relationships/tags" Target="../tags/tag10.xml"/><Relationship Id="rId11" Type="http://schemas.openxmlformats.org/officeDocument/2006/relationships/tags" Target="../tags/tag9.xml"/><Relationship Id="rId10" Type="http://schemas.openxmlformats.org/officeDocument/2006/relationships/image" Target="../media/image3.sv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9" Type="http://schemas.openxmlformats.org/officeDocument/2006/relationships/tags" Target="../tags/tag117.xml"/><Relationship Id="rId8" Type="http://schemas.openxmlformats.org/officeDocument/2006/relationships/tags" Target="../tags/tag116.xml"/><Relationship Id="rId7" Type="http://schemas.openxmlformats.org/officeDocument/2006/relationships/image" Target="../media/image3.svg"/><Relationship Id="rId6" Type="http://schemas.openxmlformats.org/officeDocument/2006/relationships/image" Target="../media/image3.png"/><Relationship Id="rId5" Type="http://schemas.openxmlformats.org/officeDocument/2006/relationships/tags" Target="../tags/tag115.xml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tags" Target="../tags/tag114.xml"/><Relationship Id="rId11" Type="http://schemas.openxmlformats.org/officeDocument/2006/relationships/tags" Target="../tags/tag119.xml"/><Relationship Id="rId10" Type="http://schemas.openxmlformats.org/officeDocument/2006/relationships/tags" Target="../tags/tag118.xml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9" Type="http://schemas.openxmlformats.org/officeDocument/2006/relationships/tags" Target="../tags/tag123.xml"/><Relationship Id="rId8" Type="http://schemas.openxmlformats.org/officeDocument/2006/relationships/image" Target="../media/image3.svg"/><Relationship Id="rId7" Type="http://schemas.openxmlformats.org/officeDocument/2006/relationships/image" Target="../media/image3.png"/><Relationship Id="rId6" Type="http://schemas.openxmlformats.org/officeDocument/2006/relationships/tags" Target="../tags/tag122.xml"/><Relationship Id="rId5" Type="http://schemas.openxmlformats.org/officeDocument/2006/relationships/image" Target="../media/image2.svg"/><Relationship Id="rId4" Type="http://schemas.openxmlformats.org/officeDocument/2006/relationships/image" Target="../media/image2.png"/><Relationship Id="rId3" Type="http://schemas.openxmlformats.org/officeDocument/2006/relationships/tags" Target="../tags/tag121.xml"/><Relationship Id="rId2" Type="http://schemas.openxmlformats.org/officeDocument/2006/relationships/tags" Target="../tags/tag120.xml"/><Relationship Id="rId13" Type="http://schemas.openxmlformats.org/officeDocument/2006/relationships/tags" Target="../tags/tag127.xml"/><Relationship Id="rId12" Type="http://schemas.openxmlformats.org/officeDocument/2006/relationships/tags" Target="../tags/tag126.xml"/><Relationship Id="rId11" Type="http://schemas.openxmlformats.org/officeDocument/2006/relationships/tags" Target="../tags/tag125.xml"/><Relationship Id="rId10" Type="http://schemas.openxmlformats.org/officeDocument/2006/relationships/tags" Target="../tags/tag124.xml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9" Type="http://schemas.openxmlformats.org/officeDocument/2006/relationships/tags" Target="../tags/tag131.xml"/><Relationship Id="rId8" Type="http://schemas.openxmlformats.org/officeDocument/2006/relationships/image" Target="../media/image3.svg"/><Relationship Id="rId7" Type="http://schemas.openxmlformats.org/officeDocument/2006/relationships/image" Target="../media/image3.png"/><Relationship Id="rId6" Type="http://schemas.openxmlformats.org/officeDocument/2006/relationships/tags" Target="../tags/tag130.xml"/><Relationship Id="rId5" Type="http://schemas.openxmlformats.org/officeDocument/2006/relationships/image" Target="../media/image2.svg"/><Relationship Id="rId4" Type="http://schemas.openxmlformats.org/officeDocument/2006/relationships/image" Target="../media/image2.png"/><Relationship Id="rId3" Type="http://schemas.openxmlformats.org/officeDocument/2006/relationships/tags" Target="../tags/tag129.xml"/><Relationship Id="rId2" Type="http://schemas.openxmlformats.org/officeDocument/2006/relationships/tags" Target="../tags/tag128.xml"/><Relationship Id="rId14" Type="http://schemas.openxmlformats.org/officeDocument/2006/relationships/tags" Target="../tags/tag136.xml"/><Relationship Id="rId13" Type="http://schemas.openxmlformats.org/officeDocument/2006/relationships/tags" Target="../tags/tag135.xml"/><Relationship Id="rId12" Type="http://schemas.openxmlformats.org/officeDocument/2006/relationships/tags" Target="../tags/tag134.xml"/><Relationship Id="rId11" Type="http://schemas.openxmlformats.org/officeDocument/2006/relationships/tags" Target="../tags/tag133.xml"/><Relationship Id="rId10" Type="http://schemas.openxmlformats.org/officeDocument/2006/relationships/tags" Target="../tags/tag132.xml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9" Type="http://schemas.openxmlformats.org/officeDocument/2006/relationships/tags" Target="../tags/tag140.xml"/><Relationship Id="rId8" Type="http://schemas.openxmlformats.org/officeDocument/2006/relationships/image" Target="../media/image3.svg"/><Relationship Id="rId7" Type="http://schemas.openxmlformats.org/officeDocument/2006/relationships/image" Target="../media/image3.png"/><Relationship Id="rId6" Type="http://schemas.openxmlformats.org/officeDocument/2006/relationships/tags" Target="../tags/tag139.xml"/><Relationship Id="rId5" Type="http://schemas.openxmlformats.org/officeDocument/2006/relationships/image" Target="../media/image2.svg"/><Relationship Id="rId4" Type="http://schemas.openxmlformats.org/officeDocument/2006/relationships/image" Target="../media/image2.png"/><Relationship Id="rId3" Type="http://schemas.openxmlformats.org/officeDocument/2006/relationships/tags" Target="../tags/tag138.xml"/><Relationship Id="rId2" Type="http://schemas.openxmlformats.org/officeDocument/2006/relationships/tags" Target="../tags/tag137.xml"/><Relationship Id="rId14" Type="http://schemas.openxmlformats.org/officeDocument/2006/relationships/tags" Target="../tags/tag145.xml"/><Relationship Id="rId13" Type="http://schemas.openxmlformats.org/officeDocument/2006/relationships/tags" Target="../tags/tag144.xml"/><Relationship Id="rId12" Type="http://schemas.openxmlformats.org/officeDocument/2006/relationships/tags" Target="../tags/tag143.xml"/><Relationship Id="rId11" Type="http://schemas.openxmlformats.org/officeDocument/2006/relationships/tags" Target="../tags/tag142.xml"/><Relationship Id="rId10" Type="http://schemas.openxmlformats.org/officeDocument/2006/relationships/tags" Target="../tags/tag141.xml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9" Type="http://schemas.openxmlformats.org/officeDocument/2006/relationships/tags" Target="../tags/tag149.xml"/><Relationship Id="rId8" Type="http://schemas.openxmlformats.org/officeDocument/2006/relationships/image" Target="../media/image3.svg"/><Relationship Id="rId7" Type="http://schemas.openxmlformats.org/officeDocument/2006/relationships/image" Target="../media/image3.png"/><Relationship Id="rId6" Type="http://schemas.openxmlformats.org/officeDocument/2006/relationships/tags" Target="../tags/tag148.xml"/><Relationship Id="rId5" Type="http://schemas.openxmlformats.org/officeDocument/2006/relationships/image" Target="../media/image2.svg"/><Relationship Id="rId4" Type="http://schemas.openxmlformats.org/officeDocument/2006/relationships/image" Target="../media/image2.png"/><Relationship Id="rId3" Type="http://schemas.openxmlformats.org/officeDocument/2006/relationships/tags" Target="../tags/tag147.xml"/><Relationship Id="rId2" Type="http://schemas.openxmlformats.org/officeDocument/2006/relationships/tags" Target="../tags/tag146.xml"/><Relationship Id="rId14" Type="http://schemas.openxmlformats.org/officeDocument/2006/relationships/tags" Target="../tags/tag154.xml"/><Relationship Id="rId13" Type="http://schemas.openxmlformats.org/officeDocument/2006/relationships/tags" Target="../tags/tag153.xml"/><Relationship Id="rId12" Type="http://schemas.openxmlformats.org/officeDocument/2006/relationships/tags" Target="../tags/tag152.xml"/><Relationship Id="rId11" Type="http://schemas.openxmlformats.org/officeDocument/2006/relationships/tags" Target="../tags/tag151.xml"/><Relationship Id="rId10" Type="http://schemas.openxmlformats.org/officeDocument/2006/relationships/tags" Target="../tags/tag150.xml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9" Type="http://schemas.openxmlformats.org/officeDocument/2006/relationships/tags" Target="../tags/tag158.xml"/><Relationship Id="rId8" Type="http://schemas.openxmlformats.org/officeDocument/2006/relationships/image" Target="../media/image3.svg"/><Relationship Id="rId7" Type="http://schemas.openxmlformats.org/officeDocument/2006/relationships/image" Target="../media/image3.png"/><Relationship Id="rId6" Type="http://schemas.openxmlformats.org/officeDocument/2006/relationships/tags" Target="../tags/tag157.xml"/><Relationship Id="rId5" Type="http://schemas.openxmlformats.org/officeDocument/2006/relationships/image" Target="../media/image2.svg"/><Relationship Id="rId4" Type="http://schemas.openxmlformats.org/officeDocument/2006/relationships/image" Target="../media/image2.png"/><Relationship Id="rId3" Type="http://schemas.openxmlformats.org/officeDocument/2006/relationships/tags" Target="../tags/tag156.xml"/><Relationship Id="rId2" Type="http://schemas.openxmlformats.org/officeDocument/2006/relationships/tags" Target="../tags/tag155.xml"/><Relationship Id="rId16" Type="http://schemas.openxmlformats.org/officeDocument/2006/relationships/tags" Target="../tags/tag165.xml"/><Relationship Id="rId15" Type="http://schemas.openxmlformats.org/officeDocument/2006/relationships/tags" Target="../tags/tag164.xml"/><Relationship Id="rId14" Type="http://schemas.openxmlformats.org/officeDocument/2006/relationships/tags" Target="../tags/tag163.xml"/><Relationship Id="rId13" Type="http://schemas.openxmlformats.org/officeDocument/2006/relationships/tags" Target="../tags/tag162.xml"/><Relationship Id="rId12" Type="http://schemas.openxmlformats.org/officeDocument/2006/relationships/tags" Target="../tags/tag161.xml"/><Relationship Id="rId11" Type="http://schemas.openxmlformats.org/officeDocument/2006/relationships/tags" Target="../tags/tag160.xml"/><Relationship Id="rId10" Type="http://schemas.openxmlformats.org/officeDocument/2006/relationships/tags" Target="../tags/tag159.xml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9" Type="http://schemas.openxmlformats.org/officeDocument/2006/relationships/tags" Target="../tags/tag169.xml"/><Relationship Id="rId8" Type="http://schemas.openxmlformats.org/officeDocument/2006/relationships/image" Target="../media/image3.svg"/><Relationship Id="rId7" Type="http://schemas.openxmlformats.org/officeDocument/2006/relationships/image" Target="../media/image3.png"/><Relationship Id="rId6" Type="http://schemas.openxmlformats.org/officeDocument/2006/relationships/tags" Target="../tags/tag168.xml"/><Relationship Id="rId5" Type="http://schemas.openxmlformats.org/officeDocument/2006/relationships/image" Target="../media/image2.svg"/><Relationship Id="rId4" Type="http://schemas.openxmlformats.org/officeDocument/2006/relationships/image" Target="../media/image2.png"/><Relationship Id="rId3" Type="http://schemas.openxmlformats.org/officeDocument/2006/relationships/tags" Target="../tags/tag167.xml"/><Relationship Id="rId2" Type="http://schemas.openxmlformats.org/officeDocument/2006/relationships/tags" Target="../tags/tag166.xml"/><Relationship Id="rId13" Type="http://schemas.openxmlformats.org/officeDocument/2006/relationships/tags" Target="../tags/tag173.xml"/><Relationship Id="rId12" Type="http://schemas.openxmlformats.org/officeDocument/2006/relationships/tags" Target="../tags/tag172.xml"/><Relationship Id="rId11" Type="http://schemas.openxmlformats.org/officeDocument/2006/relationships/tags" Target="../tags/tag171.xml"/><Relationship Id="rId10" Type="http://schemas.openxmlformats.org/officeDocument/2006/relationships/tags" Target="../tags/tag170.xml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6" Type="http://schemas.openxmlformats.org/officeDocument/2006/relationships/tags" Target="../tags/tag179.xml"/><Relationship Id="rId5" Type="http://schemas.openxmlformats.org/officeDocument/2006/relationships/tags" Target="../tags/tag178.xml"/><Relationship Id="rId4" Type="http://schemas.openxmlformats.org/officeDocument/2006/relationships/image" Target="../media/image1.svg"/><Relationship Id="rId3" Type="http://schemas.openxmlformats.org/officeDocument/2006/relationships/image" Target="../media/image1.png"/><Relationship Id="rId2" Type="http://schemas.openxmlformats.org/officeDocument/2006/relationships/tags" Target="../tags/tag177.xml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7" Type="http://schemas.openxmlformats.org/officeDocument/2006/relationships/image" Target="../media/image3.svg"/><Relationship Id="rId6" Type="http://schemas.openxmlformats.org/officeDocument/2006/relationships/image" Target="../media/image3.png"/><Relationship Id="rId5" Type="http://schemas.openxmlformats.org/officeDocument/2006/relationships/tags" Target="../tags/tag181.xml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tags" Target="../tags/tag180.xml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png"/><Relationship Id="rId8" Type="http://schemas.openxmlformats.org/officeDocument/2006/relationships/tags" Target="../tags/tag184.xml"/><Relationship Id="rId7" Type="http://schemas.openxmlformats.org/officeDocument/2006/relationships/image" Target="../media/image2.svg"/><Relationship Id="rId6" Type="http://schemas.openxmlformats.org/officeDocument/2006/relationships/image" Target="../media/image2.png"/><Relationship Id="rId5" Type="http://schemas.openxmlformats.org/officeDocument/2006/relationships/tags" Target="../tags/tag183.xml"/><Relationship Id="rId4" Type="http://schemas.openxmlformats.org/officeDocument/2006/relationships/image" Target="../media/image4.svg"/><Relationship Id="rId3" Type="http://schemas.openxmlformats.org/officeDocument/2006/relationships/image" Target="../media/image4.png"/><Relationship Id="rId2" Type="http://schemas.openxmlformats.org/officeDocument/2006/relationships/tags" Target="../tags/tag182.xml"/><Relationship Id="rId12" Type="http://schemas.openxmlformats.org/officeDocument/2006/relationships/tags" Target="../tags/tag186.xml"/><Relationship Id="rId11" Type="http://schemas.openxmlformats.org/officeDocument/2006/relationships/tags" Target="../tags/tag185.xml"/><Relationship Id="rId10" Type="http://schemas.openxmlformats.org/officeDocument/2006/relationships/image" Target="../media/image3.sv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image" Target="../media/image3.svg"/><Relationship Id="rId6" Type="http://schemas.openxmlformats.org/officeDocument/2006/relationships/image" Target="../media/image3.png"/><Relationship Id="rId5" Type="http://schemas.openxmlformats.org/officeDocument/2006/relationships/tags" Target="../tags/tag12.xml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7" Type="http://schemas.openxmlformats.org/officeDocument/2006/relationships/image" Target="../media/image3.svg"/><Relationship Id="rId6" Type="http://schemas.openxmlformats.org/officeDocument/2006/relationships/image" Target="../media/image3.png"/><Relationship Id="rId5" Type="http://schemas.openxmlformats.org/officeDocument/2006/relationships/tags" Target="../tags/tag188.xml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tags" Target="../tags/tag187.xml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7" Type="http://schemas.openxmlformats.org/officeDocument/2006/relationships/image" Target="../media/image3.svg"/><Relationship Id="rId6" Type="http://schemas.openxmlformats.org/officeDocument/2006/relationships/image" Target="../media/image3.png"/><Relationship Id="rId5" Type="http://schemas.openxmlformats.org/officeDocument/2006/relationships/tags" Target="../tags/tag190.xml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tags" Target="../tags/tag189.xml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7" Type="http://schemas.openxmlformats.org/officeDocument/2006/relationships/image" Target="../media/image2.svg"/><Relationship Id="rId6" Type="http://schemas.openxmlformats.org/officeDocument/2006/relationships/image" Target="../media/image2.png"/><Relationship Id="rId5" Type="http://schemas.openxmlformats.org/officeDocument/2006/relationships/tags" Target="../tags/tag192.xml"/><Relationship Id="rId4" Type="http://schemas.openxmlformats.org/officeDocument/2006/relationships/image" Target="../media/image4.svg"/><Relationship Id="rId3" Type="http://schemas.openxmlformats.org/officeDocument/2006/relationships/image" Target="../media/image4.png"/><Relationship Id="rId2" Type="http://schemas.openxmlformats.org/officeDocument/2006/relationships/tags" Target="../tags/tag191.xml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7" Type="http://schemas.openxmlformats.org/officeDocument/2006/relationships/image" Target="../media/image3.svg"/><Relationship Id="rId6" Type="http://schemas.openxmlformats.org/officeDocument/2006/relationships/image" Target="../media/image3.png"/><Relationship Id="rId5" Type="http://schemas.openxmlformats.org/officeDocument/2006/relationships/tags" Target="../tags/tag194.xml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tags" Target="../tags/tag193.xml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7" Type="http://schemas.openxmlformats.org/officeDocument/2006/relationships/image" Target="../media/image3.svg"/><Relationship Id="rId6" Type="http://schemas.openxmlformats.org/officeDocument/2006/relationships/image" Target="../media/image3.png"/><Relationship Id="rId5" Type="http://schemas.openxmlformats.org/officeDocument/2006/relationships/tags" Target="../tags/tag196.xml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tags" Target="../tags/tag195.xml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7" Type="http://schemas.openxmlformats.org/officeDocument/2006/relationships/image" Target="../media/image3.svg"/><Relationship Id="rId6" Type="http://schemas.openxmlformats.org/officeDocument/2006/relationships/image" Target="../media/image3.png"/><Relationship Id="rId5" Type="http://schemas.openxmlformats.org/officeDocument/2006/relationships/tags" Target="../tags/tag198.xml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tags" Target="../tags/tag197.xml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6" Type="http://schemas.openxmlformats.org/officeDocument/2006/relationships/tags" Target="../tags/tag201.xml"/><Relationship Id="rId5" Type="http://schemas.openxmlformats.org/officeDocument/2006/relationships/tags" Target="../tags/tag200.xml"/><Relationship Id="rId4" Type="http://schemas.openxmlformats.org/officeDocument/2006/relationships/image" Target="../media/image1.svg"/><Relationship Id="rId3" Type="http://schemas.openxmlformats.org/officeDocument/2006/relationships/image" Target="../media/image1.png"/><Relationship Id="rId2" Type="http://schemas.openxmlformats.org/officeDocument/2006/relationships/tags" Target="../tags/tag199.xml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9" Type="http://schemas.openxmlformats.org/officeDocument/2006/relationships/tags" Target="../tags/tag205.xml"/><Relationship Id="rId8" Type="http://schemas.openxmlformats.org/officeDocument/2006/relationships/tags" Target="../tags/tag204.xml"/><Relationship Id="rId7" Type="http://schemas.openxmlformats.org/officeDocument/2006/relationships/image" Target="../media/image3.svg"/><Relationship Id="rId6" Type="http://schemas.openxmlformats.org/officeDocument/2006/relationships/image" Target="../media/image3.png"/><Relationship Id="rId5" Type="http://schemas.openxmlformats.org/officeDocument/2006/relationships/tags" Target="../tags/tag203.xml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tags" Target="../tags/tag202.xml"/><Relationship Id="rId11" Type="http://schemas.openxmlformats.org/officeDocument/2006/relationships/tags" Target="../tags/tag207.xml"/><Relationship Id="rId10" Type="http://schemas.openxmlformats.org/officeDocument/2006/relationships/tags" Target="../tags/tag206.xml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9" Type="http://schemas.openxmlformats.org/officeDocument/2006/relationships/tags" Target="../tags/tag211.xml"/><Relationship Id="rId8" Type="http://schemas.openxmlformats.org/officeDocument/2006/relationships/image" Target="../media/image3.svg"/><Relationship Id="rId7" Type="http://schemas.openxmlformats.org/officeDocument/2006/relationships/image" Target="../media/image3.png"/><Relationship Id="rId6" Type="http://schemas.openxmlformats.org/officeDocument/2006/relationships/tags" Target="../tags/tag210.xml"/><Relationship Id="rId5" Type="http://schemas.openxmlformats.org/officeDocument/2006/relationships/image" Target="../media/image2.svg"/><Relationship Id="rId4" Type="http://schemas.openxmlformats.org/officeDocument/2006/relationships/image" Target="../media/image2.png"/><Relationship Id="rId3" Type="http://schemas.openxmlformats.org/officeDocument/2006/relationships/tags" Target="../tags/tag209.xml"/><Relationship Id="rId2" Type="http://schemas.openxmlformats.org/officeDocument/2006/relationships/tags" Target="../tags/tag208.xml"/><Relationship Id="rId13" Type="http://schemas.openxmlformats.org/officeDocument/2006/relationships/tags" Target="../tags/tag215.xml"/><Relationship Id="rId12" Type="http://schemas.openxmlformats.org/officeDocument/2006/relationships/tags" Target="../tags/tag214.xml"/><Relationship Id="rId11" Type="http://schemas.openxmlformats.org/officeDocument/2006/relationships/tags" Target="../tags/tag213.xml"/><Relationship Id="rId10" Type="http://schemas.openxmlformats.org/officeDocument/2006/relationships/tags" Target="../tags/tag212.xml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7" Type="http://schemas.openxmlformats.org/officeDocument/2006/relationships/image" Target="../media/image3.svg"/><Relationship Id="rId6" Type="http://schemas.openxmlformats.org/officeDocument/2006/relationships/image" Target="../media/image3.png"/><Relationship Id="rId5" Type="http://schemas.openxmlformats.org/officeDocument/2006/relationships/tags" Target="../tags/tag14.xml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tags" Target="../tags/tag13.xml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9" Type="http://schemas.openxmlformats.org/officeDocument/2006/relationships/tags" Target="../tags/tag219.xml"/><Relationship Id="rId8" Type="http://schemas.openxmlformats.org/officeDocument/2006/relationships/image" Target="../media/image3.svg"/><Relationship Id="rId7" Type="http://schemas.openxmlformats.org/officeDocument/2006/relationships/image" Target="../media/image3.png"/><Relationship Id="rId6" Type="http://schemas.openxmlformats.org/officeDocument/2006/relationships/tags" Target="../tags/tag218.xml"/><Relationship Id="rId5" Type="http://schemas.openxmlformats.org/officeDocument/2006/relationships/image" Target="../media/image2.svg"/><Relationship Id="rId4" Type="http://schemas.openxmlformats.org/officeDocument/2006/relationships/image" Target="../media/image2.png"/><Relationship Id="rId3" Type="http://schemas.openxmlformats.org/officeDocument/2006/relationships/tags" Target="../tags/tag217.xml"/><Relationship Id="rId2" Type="http://schemas.openxmlformats.org/officeDocument/2006/relationships/tags" Target="../tags/tag216.xml"/><Relationship Id="rId14" Type="http://schemas.openxmlformats.org/officeDocument/2006/relationships/tags" Target="../tags/tag224.xml"/><Relationship Id="rId13" Type="http://schemas.openxmlformats.org/officeDocument/2006/relationships/tags" Target="../tags/tag223.xml"/><Relationship Id="rId12" Type="http://schemas.openxmlformats.org/officeDocument/2006/relationships/tags" Target="../tags/tag222.xml"/><Relationship Id="rId11" Type="http://schemas.openxmlformats.org/officeDocument/2006/relationships/tags" Target="../tags/tag221.xml"/><Relationship Id="rId10" Type="http://schemas.openxmlformats.org/officeDocument/2006/relationships/tags" Target="../tags/tag220.xml"/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9" Type="http://schemas.openxmlformats.org/officeDocument/2006/relationships/tags" Target="../tags/tag228.xml"/><Relationship Id="rId8" Type="http://schemas.openxmlformats.org/officeDocument/2006/relationships/image" Target="../media/image3.svg"/><Relationship Id="rId7" Type="http://schemas.openxmlformats.org/officeDocument/2006/relationships/image" Target="../media/image3.png"/><Relationship Id="rId6" Type="http://schemas.openxmlformats.org/officeDocument/2006/relationships/tags" Target="../tags/tag227.xml"/><Relationship Id="rId5" Type="http://schemas.openxmlformats.org/officeDocument/2006/relationships/image" Target="../media/image2.svg"/><Relationship Id="rId4" Type="http://schemas.openxmlformats.org/officeDocument/2006/relationships/image" Target="../media/image2.png"/><Relationship Id="rId3" Type="http://schemas.openxmlformats.org/officeDocument/2006/relationships/tags" Target="../tags/tag226.xml"/><Relationship Id="rId2" Type="http://schemas.openxmlformats.org/officeDocument/2006/relationships/tags" Target="../tags/tag225.xml"/><Relationship Id="rId14" Type="http://schemas.openxmlformats.org/officeDocument/2006/relationships/tags" Target="../tags/tag233.xml"/><Relationship Id="rId13" Type="http://schemas.openxmlformats.org/officeDocument/2006/relationships/tags" Target="../tags/tag232.xml"/><Relationship Id="rId12" Type="http://schemas.openxmlformats.org/officeDocument/2006/relationships/tags" Target="../tags/tag231.xml"/><Relationship Id="rId11" Type="http://schemas.openxmlformats.org/officeDocument/2006/relationships/tags" Target="../tags/tag230.xml"/><Relationship Id="rId10" Type="http://schemas.openxmlformats.org/officeDocument/2006/relationships/tags" Target="../tags/tag229.xml"/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9" Type="http://schemas.openxmlformats.org/officeDocument/2006/relationships/tags" Target="../tags/tag237.xml"/><Relationship Id="rId8" Type="http://schemas.openxmlformats.org/officeDocument/2006/relationships/image" Target="../media/image3.svg"/><Relationship Id="rId7" Type="http://schemas.openxmlformats.org/officeDocument/2006/relationships/image" Target="../media/image3.png"/><Relationship Id="rId6" Type="http://schemas.openxmlformats.org/officeDocument/2006/relationships/tags" Target="../tags/tag236.xml"/><Relationship Id="rId5" Type="http://schemas.openxmlformats.org/officeDocument/2006/relationships/image" Target="../media/image2.svg"/><Relationship Id="rId4" Type="http://schemas.openxmlformats.org/officeDocument/2006/relationships/image" Target="../media/image2.png"/><Relationship Id="rId3" Type="http://schemas.openxmlformats.org/officeDocument/2006/relationships/tags" Target="../tags/tag235.xml"/><Relationship Id="rId2" Type="http://schemas.openxmlformats.org/officeDocument/2006/relationships/tags" Target="../tags/tag234.xml"/><Relationship Id="rId14" Type="http://schemas.openxmlformats.org/officeDocument/2006/relationships/tags" Target="../tags/tag242.xml"/><Relationship Id="rId13" Type="http://schemas.openxmlformats.org/officeDocument/2006/relationships/tags" Target="../tags/tag241.xml"/><Relationship Id="rId12" Type="http://schemas.openxmlformats.org/officeDocument/2006/relationships/tags" Target="../tags/tag240.xml"/><Relationship Id="rId11" Type="http://schemas.openxmlformats.org/officeDocument/2006/relationships/tags" Target="../tags/tag239.xml"/><Relationship Id="rId10" Type="http://schemas.openxmlformats.org/officeDocument/2006/relationships/tags" Target="../tags/tag238.xml"/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9" Type="http://schemas.openxmlformats.org/officeDocument/2006/relationships/tags" Target="../tags/tag246.xml"/><Relationship Id="rId8" Type="http://schemas.openxmlformats.org/officeDocument/2006/relationships/image" Target="../media/image3.svg"/><Relationship Id="rId7" Type="http://schemas.openxmlformats.org/officeDocument/2006/relationships/image" Target="../media/image3.png"/><Relationship Id="rId6" Type="http://schemas.openxmlformats.org/officeDocument/2006/relationships/tags" Target="../tags/tag245.xml"/><Relationship Id="rId5" Type="http://schemas.openxmlformats.org/officeDocument/2006/relationships/image" Target="../media/image2.svg"/><Relationship Id="rId4" Type="http://schemas.openxmlformats.org/officeDocument/2006/relationships/image" Target="../media/image2.png"/><Relationship Id="rId3" Type="http://schemas.openxmlformats.org/officeDocument/2006/relationships/tags" Target="../tags/tag244.xml"/><Relationship Id="rId2" Type="http://schemas.openxmlformats.org/officeDocument/2006/relationships/tags" Target="../tags/tag243.xml"/><Relationship Id="rId16" Type="http://schemas.openxmlformats.org/officeDocument/2006/relationships/tags" Target="../tags/tag253.xml"/><Relationship Id="rId15" Type="http://schemas.openxmlformats.org/officeDocument/2006/relationships/tags" Target="../tags/tag252.xml"/><Relationship Id="rId14" Type="http://schemas.openxmlformats.org/officeDocument/2006/relationships/tags" Target="../tags/tag251.xml"/><Relationship Id="rId13" Type="http://schemas.openxmlformats.org/officeDocument/2006/relationships/tags" Target="../tags/tag250.xml"/><Relationship Id="rId12" Type="http://schemas.openxmlformats.org/officeDocument/2006/relationships/tags" Target="../tags/tag249.xml"/><Relationship Id="rId11" Type="http://schemas.openxmlformats.org/officeDocument/2006/relationships/tags" Target="../tags/tag248.xml"/><Relationship Id="rId10" Type="http://schemas.openxmlformats.org/officeDocument/2006/relationships/tags" Target="../tags/tag247.xml"/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9" Type="http://schemas.openxmlformats.org/officeDocument/2006/relationships/tags" Target="../tags/tag257.xml"/><Relationship Id="rId8" Type="http://schemas.openxmlformats.org/officeDocument/2006/relationships/image" Target="../media/image3.svg"/><Relationship Id="rId7" Type="http://schemas.openxmlformats.org/officeDocument/2006/relationships/image" Target="../media/image3.png"/><Relationship Id="rId6" Type="http://schemas.openxmlformats.org/officeDocument/2006/relationships/tags" Target="../tags/tag256.xml"/><Relationship Id="rId5" Type="http://schemas.openxmlformats.org/officeDocument/2006/relationships/image" Target="../media/image2.svg"/><Relationship Id="rId4" Type="http://schemas.openxmlformats.org/officeDocument/2006/relationships/image" Target="../media/image2.png"/><Relationship Id="rId3" Type="http://schemas.openxmlformats.org/officeDocument/2006/relationships/tags" Target="../tags/tag255.xml"/><Relationship Id="rId2" Type="http://schemas.openxmlformats.org/officeDocument/2006/relationships/tags" Target="../tags/tag254.xml"/><Relationship Id="rId13" Type="http://schemas.openxmlformats.org/officeDocument/2006/relationships/tags" Target="../tags/tag261.xml"/><Relationship Id="rId12" Type="http://schemas.openxmlformats.org/officeDocument/2006/relationships/tags" Target="../tags/tag260.xml"/><Relationship Id="rId11" Type="http://schemas.openxmlformats.org/officeDocument/2006/relationships/tags" Target="../tags/tag259.xml"/><Relationship Id="rId10" Type="http://schemas.openxmlformats.org/officeDocument/2006/relationships/tags" Target="../tags/tag258.xml"/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6" Type="http://schemas.openxmlformats.org/officeDocument/2006/relationships/tags" Target="../tags/tag267.xml"/><Relationship Id="rId5" Type="http://schemas.openxmlformats.org/officeDocument/2006/relationships/tags" Target="../tags/tag266.xml"/><Relationship Id="rId4" Type="http://schemas.openxmlformats.org/officeDocument/2006/relationships/image" Target="../media/image1.svg"/><Relationship Id="rId3" Type="http://schemas.openxmlformats.org/officeDocument/2006/relationships/image" Target="../media/image1.png"/><Relationship Id="rId2" Type="http://schemas.openxmlformats.org/officeDocument/2006/relationships/tags" Target="../tags/tag265.xml"/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7" Type="http://schemas.openxmlformats.org/officeDocument/2006/relationships/image" Target="../media/image3.svg"/><Relationship Id="rId6" Type="http://schemas.openxmlformats.org/officeDocument/2006/relationships/image" Target="../media/image3.png"/><Relationship Id="rId5" Type="http://schemas.openxmlformats.org/officeDocument/2006/relationships/tags" Target="../tags/tag269.xml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tags" Target="../tags/tag268.xml"/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png"/><Relationship Id="rId8" Type="http://schemas.openxmlformats.org/officeDocument/2006/relationships/tags" Target="../tags/tag272.xml"/><Relationship Id="rId7" Type="http://schemas.openxmlformats.org/officeDocument/2006/relationships/image" Target="../media/image2.svg"/><Relationship Id="rId6" Type="http://schemas.openxmlformats.org/officeDocument/2006/relationships/image" Target="../media/image2.png"/><Relationship Id="rId5" Type="http://schemas.openxmlformats.org/officeDocument/2006/relationships/tags" Target="../tags/tag271.xml"/><Relationship Id="rId4" Type="http://schemas.openxmlformats.org/officeDocument/2006/relationships/image" Target="../media/image4.svg"/><Relationship Id="rId3" Type="http://schemas.openxmlformats.org/officeDocument/2006/relationships/image" Target="../media/image4.png"/><Relationship Id="rId2" Type="http://schemas.openxmlformats.org/officeDocument/2006/relationships/tags" Target="../tags/tag270.xml"/><Relationship Id="rId12" Type="http://schemas.openxmlformats.org/officeDocument/2006/relationships/tags" Target="../tags/tag274.xml"/><Relationship Id="rId11" Type="http://schemas.openxmlformats.org/officeDocument/2006/relationships/tags" Target="../tags/tag273.xml"/><Relationship Id="rId10" Type="http://schemas.openxmlformats.org/officeDocument/2006/relationships/image" Target="../media/image3.svg"/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7" Type="http://schemas.openxmlformats.org/officeDocument/2006/relationships/image" Target="../media/image3.svg"/><Relationship Id="rId6" Type="http://schemas.openxmlformats.org/officeDocument/2006/relationships/image" Target="../media/image3.png"/><Relationship Id="rId5" Type="http://schemas.openxmlformats.org/officeDocument/2006/relationships/tags" Target="../tags/tag276.xml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tags" Target="../tags/tag275.xml"/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7" Type="http://schemas.openxmlformats.org/officeDocument/2006/relationships/image" Target="../media/image3.svg"/><Relationship Id="rId6" Type="http://schemas.openxmlformats.org/officeDocument/2006/relationships/image" Target="../media/image3.png"/><Relationship Id="rId5" Type="http://schemas.openxmlformats.org/officeDocument/2006/relationships/tags" Target="../tags/tag278.xml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tags" Target="../tags/tag277.xml"/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7" Type="http://schemas.openxmlformats.org/officeDocument/2006/relationships/image" Target="../media/image2.svg"/><Relationship Id="rId6" Type="http://schemas.openxmlformats.org/officeDocument/2006/relationships/image" Target="../media/image2.png"/><Relationship Id="rId5" Type="http://schemas.openxmlformats.org/officeDocument/2006/relationships/tags" Target="../tags/tag16.xml"/><Relationship Id="rId4" Type="http://schemas.openxmlformats.org/officeDocument/2006/relationships/image" Target="../media/image4.svg"/><Relationship Id="rId3" Type="http://schemas.openxmlformats.org/officeDocument/2006/relationships/image" Target="../media/image4.png"/><Relationship Id="rId2" Type="http://schemas.openxmlformats.org/officeDocument/2006/relationships/tags" Target="../tags/tag15.xml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7" Type="http://schemas.openxmlformats.org/officeDocument/2006/relationships/image" Target="../media/image2.svg"/><Relationship Id="rId6" Type="http://schemas.openxmlformats.org/officeDocument/2006/relationships/image" Target="../media/image2.png"/><Relationship Id="rId5" Type="http://schemas.openxmlformats.org/officeDocument/2006/relationships/tags" Target="../tags/tag280.xml"/><Relationship Id="rId4" Type="http://schemas.openxmlformats.org/officeDocument/2006/relationships/image" Target="../media/image4.svg"/><Relationship Id="rId3" Type="http://schemas.openxmlformats.org/officeDocument/2006/relationships/image" Target="../media/image4.png"/><Relationship Id="rId2" Type="http://schemas.openxmlformats.org/officeDocument/2006/relationships/tags" Target="../tags/tag279.xml"/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7" Type="http://schemas.openxmlformats.org/officeDocument/2006/relationships/image" Target="../media/image3.svg"/><Relationship Id="rId6" Type="http://schemas.openxmlformats.org/officeDocument/2006/relationships/image" Target="../media/image3.png"/><Relationship Id="rId5" Type="http://schemas.openxmlformats.org/officeDocument/2006/relationships/tags" Target="../tags/tag282.xml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tags" Target="../tags/tag281.xml"/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7" Type="http://schemas.openxmlformats.org/officeDocument/2006/relationships/image" Target="../media/image3.svg"/><Relationship Id="rId6" Type="http://schemas.openxmlformats.org/officeDocument/2006/relationships/image" Target="../media/image3.png"/><Relationship Id="rId5" Type="http://schemas.openxmlformats.org/officeDocument/2006/relationships/tags" Target="../tags/tag284.xml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tags" Target="../tags/tag283.xml"/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7" Type="http://schemas.openxmlformats.org/officeDocument/2006/relationships/image" Target="../media/image3.svg"/><Relationship Id="rId6" Type="http://schemas.openxmlformats.org/officeDocument/2006/relationships/image" Target="../media/image3.png"/><Relationship Id="rId5" Type="http://schemas.openxmlformats.org/officeDocument/2006/relationships/tags" Target="../tags/tag286.xml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tags" Target="../tags/tag285.xml"/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6" Type="http://schemas.openxmlformats.org/officeDocument/2006/relationships/tags" Target="../tags/tag289.xml"/><Relationship Id="rId5" Type="http://schemas.openxmlformats.org/officeDocument/2006/relationships/tags" Target="../tags/tag288.xml"/><Relationship Id="rId4" Type="http://schemas.openxmlformats.org/officeDocument/2006/relationships/image" Target="../media/image1.svg"/><Relationship Id="rId3" Type="http://schemas.openxmlformats.org/officeDocument/2006/relationships/image" Target="../media/image1.png"/><Relationship Id="rId2" Type="http://schemas.openxmlformats.org/officeDocument/2006/relationships/tags" Target="../tags/tag287.xml"/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9" Type="http://schemas.openxmlformats.org/officeDocument/2006/relationships/tags" Target="../tags/tag293.xml"/><Relationship Id="rId8" Type="http://schemas.openxmlformats.org/officeDocument/2006/relationships/tags" Target="../tags/tag292.xml"/><Relationship Id="rId7" Type="http://schemas.openxmlformats.org/officeDocument/2006/relationships/image" Target="../media/image3.svg"/><Relationship Id="rId6" Type="http://schemas.openxmlformats.org/officeDocument/2006/relationships/image" Target="../media/image3.png"/><Relationship Id="rId5" Type="http://schemas.openxmlformats.org/officeDocument/2006/relationships/tags" Target="../tags/tag291.xml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tags" Target="../tags/tag290.xml"/><Relationship Id="rId11" Type="http://schemas.openxmlformats.org/officeDocument/2006/relationships/tags" Target="../tags/tag295.xml"/><Relationship Id="rId10" Type="http://schemas.openxmlformats.org/officeDocument/2006/relationships/tags" Target="../tags/tag294.xml"/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9" Type="http://schemas.openxmlformats.org/officeDocument/2006/relationships/tags" Target="../tags/tag299.xml"/><Relationship Id="rId8" Type="http://schemas.openxmlformats.org/officeDocument/2006/relationships/image" Target="../media/image3.svg"/><Relationship Id="rId7" Type="http://schemas.openxmlformats.org/officeDocument/2006/relationships/image" Target="../media/image3.png"/><Relationship Id="rId6" Type="http://schemas.openxmlformats.org/officeDocument/2006/relationships/tags" Target="../tags/tag298.xml"/><Relationship Id="rId5" Type="http://schemas.openxmlformats.org/officeDocument/2006/relationships/image" Target="../media/image2.svg"/><Relationship Id="rId4" Type="http://schemas.openxmlformats.org/officeDocument/2006/relationships/image" Target="../media/image2.png"/><Relationship Id="rId3" Type="http://schemas.openxmlformats.org/officeDocument/2006/relationships/tags" Target="../tags/tag297.xml"/><Relationship Id="rId2" Type="http://schemas.openxmlformats.org/officeDocument/2006/relationships/tags" Target="../tags/tag296.xml"/><Relationship Id="rId13" Type="http://schemas.openxmlformats.org/officeDocument/2006/relationships/tags" Target="../tags/tag303.xml"/><Relationship Id="rId12" Type="http://schemas.openxmlformats.org/officeDocument/2006/relationships/tags" Target="../tags/tag302.xml"/><Relationship Id="rId11" Type="http://schemas.openxmlformats.org/officeDocument/2006/relationships/tags" Target="../tags/tag301.xml"/><Relationship Id="rId10" Type="http://schemas.openxmlformats.org/officeDocument/2006/relationships/tags" Target="../tags/tag300.xml"/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9" Type="http://schemas.openxmlformats.org/officeDocument/2006/relationships/tags" Target="../tags/tag307.xml"/><Relationship Id="rId8" Type="http://schemas.openxmlformats.org/officeDocument/2006/relationships/image" Target="../media/image3.svg"/><Relationship Id="rId7" Type="http://schemas.openxmlformats.org/officeDocument/2006/relationships/image" Target="../media/image3.png"/><Relationship Id="rId6" Type="http://schemas.openxmlformats.org/officeDocument/2006/relationships/tags" Target="../tags/tag306.xml"/><Relationship Id="rId5" Type="http://schemas.openxmlformats.org/officeDocument/2006/relationships/image" Target="../media/image2.svg"/><Relationship Id="rId4" Type="http://schemas.openxmlformats.org/officeDocument/2006/relationships/image" Target="../media/image2.png"/><Relationship Id="rId3" Type="http://schemas.openxmlformats.org/officeDocument/2006/relationships/tags" Target="../tags/tag305.xml"/><Relationship Id="rId2" Type="http://schemas.openxmlformats.org/officeDocument/2006/relationships/tags" Target="../tags/tag304.xml"/><Relationship Id="rId14" Type="http://schemas.openxmlformats.org/officeDocument/2006/relationships/tags" Target="../tags/tag312.xml"/><Relationship Id="rId13" Type="http://schemas.openxmlformats.org/officeDocument/2006/relationships/tags" Target="../tags/tag311.xml"/><Relationship Id="rId12" Type="http://schemas.openxmlformats.org/officeDocument/2006/relationships/tags" Target="../tags/tag310.xml"/><Relationship Id="rId11" Type="http://schemas.openxmlformats.org/officeDocument/2006/relationships/tags" Target="../tags/tag309.xml"/><Relationship Id="rId10" Type="http://schemas.openxmlformats.org/officeDocument/2006/relationships/tags" Target="../tags/tag308.xml"/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9" Type="http://schemas.openxmlformats.org/officeDocument/2006/relationships/tags" Target="../tags/tag316.xml"/><Relationship Id="rId8" Type="http://schemas.openxmlformats.org/officeDocument/2006/relationships/image" Target="../media/image3.svg"/><Relationship Id="rId7" Type="http://schemas.openxmlformats.org/officeDocument/2006/relationships/image" Target="../media/image3.png"/><Relationship Id="rId6" Type="http://schemas.openxmlformats.org/officeDocument/2006/relationships/tags" Target="../tags/tag315.xml"/><Relationship Id="rId5" Type="http://schemas.openxmlformats.org/officeDocument/2006/relationships/image" Target="../media/image2.svg"/><Relationship Id="rId4" Type="http://schemas.openxmlformats.org/officeDocument/2006/relationships/image" Target="../media/image2.png"/><Relationship Id="rId3" Type="http://schemas.openxmlformats.org/officeDocument/2006/relationships/tags" Target="../tags/tag314.xml"/><Relationship Id="rId2" Type="http://schemas.openxmlformats.org/officeDocument/2006/relationships/tags" Target="../tags/tag313.xml"/><Relationship Id="rId14" Type="http://schemas.openxmlformats.org/officeDocument/2006/relationships/tags" Target="../tags/tag321.xml"/><Relationship Id="rId13" Type="http://schemas.openxmlformats.org/officeDocument/2006/relationships/tags" Target="../tags/tag320.xml"/><Relationship Id="rId12" Type="http://schemas.openxmlformats.org/officeDocument/2006/relationships/tags" Target="../tags/tag319.xml"/><Relationship Id="rId11" Type="http://schemas.openxmlformats.org/officeDocument/2006/relationships/tags" Target="../tags/tag318.xml"/><Relationship Id="rId10" Type="http://schemas.openxmlformats.org/officeDocument/2006/relationships/tags" Target="../tags/tag317.xml"/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9" Type="http://schemas.openxmlformats.org/officeDocument/2006/relationships/tags" Target="../tags/tag325.xml"/><Relationship Id="rId8" Type="http://schemas.openxmlformats.org/officeDocument/2006/relationships/image" Target="../media/image3.svg"/><Relationship Id="rId7" Type="http://schemas.openxmlformats.org/officeDocument/2006/relationships/image" Target="../media/image3.png"/><Relationship Id="rId6" Type="http://schemas.openxmlformats.org/officeDocument/2006/relationships/tags" Target="../tags/tag324.xml"/><Relationship Id="rId5" Type="http://schemas.openxmlformats.org/officeDocument/2006/relationships/image" Target="../media/image2.svg"/><Relationship Id="rId4" Type="http://schemas.openxmlformats.org/officeDocument/2006/relationships/image" Target="../media/image2.png"/><Relationship Id="rId3" Type="http://schemas.openxmlformats.org/officeDocument/2006/relationships/tags" Target="../tags/tag323.xml"/><Relationship Id="rId2" Type="http://schemas.openxmlformats.org/officeDocument/2006/relationships/tags" Target="../tags/tag322.xml"/><Relationship Id="rId14" Type="http://schemas.openxmlformats.org/officeDocument/2006/relationships/tags" Target="../tags/tag330.xml"/><Relationship Id="rId13" Type="http://schemas.openxmlformats.org/officeDocument/2006/relationships/tags" Target="../tags/tag329.xml"/><Relationship Id="rId12" Type="http://schemas.openxmlformats.org/officeDocument/2006/relationships/tags" Target="../tags/tag328.xml"/><Relationship Id="rId11" Type="http://schemas.openxmlformats.org/officeDocument/2006/relationships/tags" Target="../tags/tag327.xml"/><Relationship Id="rId10" Type="http://schemas.openxmlformats.org/officeDocument/2006/relationships/tags" Target="../tags/tag326.xml"/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9" Type="http://schemas.openxmlformats.org/officeDocument/2006/relationships/tags" Target="../tags/tag334.xml"/><Relationship Id="rId8" Type="http://schemas.openxmlformats.org/officeDocument/2006/relationships/image" Target="../media/image3.svg"/><Relationship Id="rId7" Type="http://schemas.openxmlformats.org/officeDocument/2006/relationships/image" Target="../media/image3.png"/><Relationship Id="rId6" Type="http://schemas.openxmlformats.org/officeDocument/2006/relationships/tags" Target="../tags/tag333.xml"/><Relationship Id="rId5" Type="http://schemas.openxmlformats.org/officeDocument/2006/relationships/image" Target="../media/image2.svg"/><Relationship Id="rId4" Type="http://schemas.openxmlformats.org/officeDocument/2006/relationships/image" Target="../media/image2.png"/><Relationship Id="rId3" Type="http://schemas.openxmlformats.org/officeDocument/2006/relationships/tags" Target="../tags/tag332.xml"/><Relationship Id="rId2" Type="http://schemas.openxmlformats.org/officeDocument/2006/relationships/tags" Target="../tags/tag331.xml"/><Relationship Id="rId16" Type="http://schemas.openxmlformats.org/officeDocument/2006/relationships/tags" Target="../tags/tag341.xml"/><Relationship Id="rId15" Type="http://schemas.openxmlformats.org/officeDocument/2006/relationships/tags" Target="../tags/tag340.xml"/><Relationship Id="rId14" Type="http://schemas.openxmlformats.org/officeDocument/2006/relationships/tags" Target="../tags/tag339.xml"/><Relationship Id="rId13" Type="http://schemas.openxmlformats.org/officeDocument/2006/relationships/tags" Target="../tags/tag338.xml"/><Relationship Id="rId12" Type="http://schemas.openxmlformats.org/officeDocument/2006/relationships/tags" Target="../tags/tag337.xml"/><Relationship Id="rId11" Type="http://schemas.openxmlformats.org/officeDocument/2006/relationships/tags" Target="../tags/tag336.xml"/><Relationship Id="rId10" Type="http://schemas.openxmlformats.org/officeDocument/2006/relationships/tags" Target="../tags/tag335.xml"/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9" Type="http://schemas.openxmlformats.org/officeDocument/2006/relationships/tags" Target="../tags/tag345.xml"/><Relationship Id="rId8" Type="http://schemas.openxmlformats.org/officeDocument/2006/relationships/image" Target="../media/image3.svg"/><Relationship Id="rId7" Type="http://schemas.openxmlformats.org/officeDocument/2006/relationships/image" Target="../media/image3.png"/><Relationship Id="rId6" Type="http://schemas.openxmlformats.org/officeDocument/2006/relationships/tags" Target="../tags/tag344.xml"/><Relationship Id="rId5" Type="http://schemas.openxmlformats.org/officeDocument/2006/relationships/image" Target="../media/image2.svg"/><Relationship Id="rId4" Type="http://schemas.openxmlformats.org/officeDocument/2006/relationships/image" Target="../media/image2.png"/><Relationship Id="rId3" Type="http://schemas.openxmlformats.org/officeDocument/2006/relationships/tags" Target="../tags/tag343.xml"/><Relationship Id="rId2" Type="http://schemas.openxmlformats.org/officeDocument/2006/relationships/tags" Target="../tags/tag342.xml"/><Relationship Id="rId13" Type="http://schemas.openxmlformats.org/officeDocument/2006/relationships/tags" Target="../tags/tag349.xml"/><Relationship Id="rId12" Type="http://schemas.openxmlformats.org/officeDocument/2006/relationships/tags" Target="../tags/tag348.xml"/><Relationship Id="rId11" Type="http://schemas.openxmlformats.org/officeDocument/2006/relationships/tags" Target="../tags/tag347.xml"/><Relationship Id="rId10" Type="http://schemas.openxmlformats.org/officeDocument/2006/relationships/tags" Target="../tags/tag346.xml"/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9" Type="http://schemas.openxmlformats.org/officeDocument/2006/relationships/tags" Target="../tags/tag356.xml"/><Relationship Id="rId8" Type="http://schemas.openxmlformats.org/officeDocument/2006/relationships/tags" Target="../tags/tag355.xml"/><Relationship Id="rId7" Type="http://schemas.openxmlformats.org/officeDocument/2006/relationships/image" Target="../media/image3.svg"/><Relationship Id="rId6" Type="http://schemas.openxmlformats.org/officeDocument/2006/relationships/image" Target="../media/image3.png"/><Relationship Id="rId5" Type="http://schemas.openxmlformats.org/officeDocument/2006/relationships/tags" Target="../tags/tag354.xml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tags" Target="../tags/tag353.xml"/><Relationship Id="rId12" Type="http://schemas.openxmlformats.org/officeDocument/2006/relationships/tags" Target="../tags/tag359.xml"/><Relationship Id="rId11" Type="http://schemas.openxmlformats.org/officeDocument/2006/relationships/tags" Target="../tags/tag358.xml"/><Relationship Id="rId10" Type="http://schemas.openxmlformats.org/officeDocument/2006/relationships/tags" Target="../tags/tag357.xml"/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image" Target="../media/image3.svg"/><Relationship Id="rId6" Type="http://schemas.openxmlformats.org/officeDocument/2006/relationships/image" Target="../media/image3.png"/><Relationship Id="rId5" Type="http://schemas.openxmlformats.org/officeDocument/2006/relationships/tags" Target="../tags/tag18.xml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tags" Target="../tags/tag1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7" Type="http://schemas.openxmlformats.org/officeDocument/2006/relationships/image" Target="../media/image3.svg"/><Relationship Id="rId6" Type="http://schemas.openxmlformats.org/officeDocument/2006/relationships/image" Target="../media/image3.png"/><Relationship Id="rId5" Type="http://schemas.openxmlformats.org/officeDocument/2006/relationships/tags" Target="../tags/tag20.xml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tags" Target="../tags/tag19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形 2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18473"/>
            <a:ext cx="12192000" cy="6821054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副标题 1"/>
          <p:cNvSpPr/>
          <p:nvPr>
            <p:ph type="subTitle" idx="3" hasCustomPrompt="1"/>
            <p:custDataLst>
              <p:tags r:id="rId5"/>
            </p:custDataLst>
          </p:nvPr>
        </p:nvSpPr>
        <p:spPr>
          <a:xfrm>
            <a:off x="1652270" y="3282003"/>
            <a:ext cx="8890064" cy="1520811"/>
          </a:xfrm>
        </p:spPr>
        <p:txBody>
          <a:bodyPr vert="horz" wrap="square" lIns="0" tIns="0" rIns="0" bIns="0" rtlCol="0" anchor="t" anchorCtr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400" b="0" i="0" u="none" strike="noStrike" kern="1200" cap="none" spc="200" normalizeH="0" baseline="0" noProof="0" dirty="0">
                <a:ln>
                  <a:noFill/>
                </a:ln>
                <a:solidFill>
                  <a:schemeClr val="dk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ctrTitle" idx="2" hasCustomPrompt="1"/>
            <p:custDataLst>
              <p:tags r:id="rId6"/>
            </p:custDataLst>
          </p:nvPr>
        </p:nvSpPr>
        <p:spPr>
          <a:xfrm>
            <a:off x="1652270" y="2055183"/>
            <a:ext cx="8890064" cy="1099820"/>
          </a:xfrm>
        </p:spPr>
        <p:txBody>
          <a:bodyPr vert="horz" wrap="square" lIns="0" tIns="0" rIns="0" bIns="0" rtlCol="0" anchor="b" anchorCtr="0">
            <a:normAutofit lnSpcReduction="10000"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7145" b="1" i="0" u="none" strike="noStrike" kern="1200" cap="none" spc="-200" normalizeH="0" baseline="0" noProof="1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形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形 2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18473"/>
            <a:ext cx="12192000" cy="6821054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占位符 2"/>
          <p:cNvSpPr/>
          <p:nvPr>
            <p:ph type="body" idx="1" hasCustomPrompt="1"/>
            <p:custDataLst>
              <p:tags r:id="rId5"/>
            </p:custDataLst>
          </p:nvPr>
        </p:nvSpPr>
        <p:spPr>
          <a:xfrm>
            <a:off x="1652905" y="1650127"/>
            <a:ext cx="8889429" cy="1128235"/>
          </a:xfrm>
        </p:spPr>
        <p:txBody>
          <a:bodyPr vert="horz" wrap="square" lIns="0" tIns="0" rIns="0" bIns="0" rtlCol="0" anchor="b" anchorCtr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400" b="0" i="0" u="none" strike="noStrike" kern="1200" cap="none" spc="200" normalizeH="0" baseline="0" noProof="0" dirty="0">
                <a:ln>
                  <a:noFill/>
                </a:ln>
                <a:solidFill>
                  <a:schemeClr val="dk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  <p:sp>
        <p:nvSpPr>
          <p:cNvPr id="6" name="标题 4"/>
          <p:cNvSpPr/>
          <p:nvPr>
            <p:ph type="title" hasCustomPrompt="1"/>
            <p:custDataLst>
              <p:tags r:id="rId6"/>
            </p:custDataLst>
          </p:nvPr>
        </p:nvSpPr>
        <p:spPr>
          <a:xfrm>
            <a:off x="1652270" y="2930762"/>
            <a:ext cx="8890064" cy="2277110"/>
          </a:xfrm>
        </p:spPr>
        <p:txBody>
          <a:bodyPr vert="horz" wrap="square" lIns="0" tIns="0" rIns="0" bIns="0" rtlCol="0" anchor="t" anchorCtr="0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7400" b="1" i="0" u="none" strike="noStrike" kern="1200" cap="none" spc="700" normalizeH="0" baseline="0" noProof="0" dirty="0">
                <a:ln>
                  <a:noFill/>
                </a:ln>
                <a:solidFill>
                  <a:schemeClr val="dk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形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294600" y="302400"/>
            <a:ext cx="11602796" cy="625318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14" name="图形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4600" y="30240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177310" y="58355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0" y="-10800"/>
            <a:ext cx="4827588" cy="686879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14" name="图形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-1080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 anchorCtr="0"/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0" y="-10800"/>
            <a:ext cx="12189600" cy="266039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14" name="图形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0" y="5029200"/>
            <a:ext cx="12189600" cy="182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14" name="图形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471910" y="-5379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 anchorCtr="0"/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4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0" y="-10800"/>
            <a:ext cx="12189600" cy="91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14" name="图形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69510" y="-1080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5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6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0" y="959400"/>
            <a:ext cx="12189600" cy="493919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14" name="图形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38461" y="5104461"/>
            <a:ext cx="1753527" cy="1753527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0" y="-10802"/>
            <a:ext cx="1753527" cy="175352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形 2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18473"/>
            <a:ext cx="12192000" cy="6821054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副标题 1"/>
          <p:cNvSpPr/>
          <p:nvPr>
            <p:ph type="subTitle" idx="3" hasCustomPrompt="1"/>
            <p:custDataLst>
              <p:tags r:id="rId5"/>
            </p:custDataLst>
          </p:nvPr>
        </p:nvSpPr>
        <p:spPr>
          <a:xfrm>
            <a:off x="1652270" y="3282003"/>
            <a:ext cx="8890064" cy="1520811"/>
          </a:xfrm>
        </p:spPr>
        <p:txBody>
          <a:bodyPr vert="horz" wrap="square" lIns="0" tIns="0" rIns="0" bIns="0" rtlCol="0" anchor="t" anchorCtr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400" b="0" i="0" u="none" strike="noStrike" kern="1200" cap="none" spc="200" normalizeH="0" baseline="0" noProof="0" dirty="0">
                <a:ln>
                  <a:noFill/>
                </a:ln>
                <a:solidFill>
                  <a:schemeClr val="dk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ctrTitle" idx="2" hasCustomPrompt="1"/>
            <p:custDataLst>
              <p:tags r:id="rId6"/>
            </p:custDataLst>
          </p:nvPr>
        </p:nvSpPr>
        <p:spPr>
          <a:xfrm>
            <a:off x="1652270" y="2055183"/>
            <a:ext cx="8890064" cy="1099820"/>
          </a:xfrm>
        </p:spPr>
        <p:txBody>
          <a:bodyPr vert="horz" wrap="square" lIns="0" tIns="0" rIns="0" bIns="0" rtlCol="0" anchor="b" anchorCtr="0">
            <a:normAutofit lnSpcReduction="10000"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7145" b="1" i="0" u="none" strike="noStrike" kern="1200" cap="none" spc="-200" normalizeH="0" baseline="0" noProof="1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形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882" y="952508"/>
            <a:ext cx="10852237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形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882" y="952508"/>
            <a:ext cx="10852237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形 1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5153" y="1931146"/>
            <a:ext cx="3235350" cy="2995696"/>
          </a:xfrm>
          <a:prstGeom prst="rect">
            <a:avLst/>
          </a:prstGeom>
        </p:spPr>
      </p:pic>
      <p:pic>
        <p:nvPicPr>
          <p:cNvPr id="14" name="图形 1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idx="2" hasCustomPrompt="1"/>
            <p:custDataLst>
              <p:tags r:id="rId11"/>
            </p:custDataLst>
          </p:nvPr>
        </p:nvSpPr>
        <p:spPr>
          <a:xfrm>
            <a:off x="4521236" y="3808212"/>
            <a:ext cx="6858000" cy="543560"/>
          </a:xfrm>
        </p:spPr>
        <p:txBody>
          <a:bodyPr vert="horz" wrap="square" lIns="0" tIns="0" rIns="0" bIns="0" rtlCol="0" anchor="b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750" b="1" i="0" u="none" strike="noStrike" kern="1200" cap="none" spc="300" normalizeH="0" baseline="0" noProof="0">
                <a:ln>
                  <a:noFill/>
                </a:ln>
                <a:solidFill>
                  <a:schemeClr val="dk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3" hasCustomPrompt="1"/>
            <p:custDataLst>
              <p:tags r:id="rId12"/>
            </p:custDataLst>
          </p:nvPr>
        </p:nvSpPr>
        <p:spPr>
          <a:xfrm>
            <a:off x="4521236" y="4461627"/>
            <a:ext cx="6858000" cy="1318880"/>
          </a:xfrm>
        </p:spPr>
        <p:txBody>
          <a:bodyPr vert="horz" wrap="square" lIns="0" tIns="0" rIns="0" bIns="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1600" b="0" i="0" u="none" strike="noStrike" kern="1200" cap="none" spc="200" normalizeH="0" baseline="0" noProof="1">
                <a:ln>
                  <a:noFill/>
                </a:ln>
                <a:solidFill>
                  <a:schemeClr val="dk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形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38877" y="952508"/>
            <a:ext cx="5283242" cy="5388907"/>
          </a:xfrm>
        </p:spPr>
        <p:txBody>
          <a:bodyPr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形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69930" y="952508"/>
            <a:ext cx="5283242" cy="381003"/>
          </a:xfrm>
        </p:spPr>
        <p:txBody>
          <a:bodyPr lIns="90170" tIns="46990" rIns="90170" bIns="46990" anchor="ctr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69925" y="1406525"/>
            <a:ext cx="5283200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235750" y="952508"/>
            <a:ext cx="5283242" cy="381003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35750" y="1406525"/>
            <a:ext cx="5283242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形 1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98080" y="1396999"/>
            <a:ext cx="4389120" cy="4064002"/>
          </a:xfrm>
          <a:prstGeom prst="rect">
            <a:avLst/>
          </a:prstGeom>
        </p:spPr>
      </p:pic>
      <p:pic>
        <p:nvPicPr>
          <p:cNvPr id="14" name="图形 1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形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30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38925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形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571135" y="952508"/>
            <a:ext cx="950984" cy="5388907"/>
          </a:xfrm>
        </p:spPr>
        <p:txBody>
          <a:bodyPr vert="eaVert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形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形 2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18473"/>
            <a:ext cx="12192000" cy="6821054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占位符 2"/>
          <p:cNvSpPr/>
          <p:nvPr>
            <p:ph type="body" idx="1" hasCustomPrompt="1"/>
            <p:custDataLst>
              <p:tags r:id="rId5"/>
            </p:custDataLst>
          </p:nvPr>
        </p:nvSpPr>
        <p:spPr>
          <a:xfrm>
            <a:off x="1652905" y="1650127"/>
            <a:ext cx="8889429" cy="1128235"/>
          </a:xfrm>
        </p:spPr>
        <p:txBody>
          <a:bodyPr vert="horz" wrap="square" lIns="0" tIns="0" rIns="0" bIns="0" rtlCol="0" anchor="b" anchorCtr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400" b="0" i="0" u="none" strike="noStrike" kern="1200" cap="none" spc="200" normalizeH="0" baseline="0" noProof="0" dirty="0">
                <a:ln>
                  <a:noFill/>
                </a:ln>
                <a:solidFill>
                  <a:schemeClr val="dk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  <p:sp>
        <p:nvSpPr>
          <p:cNvPr id="6" name="标题 4"/>
          <p:cNvSpPr/>
          <p:nvPr>
            <p:ph type="title" hasCustomPrompt="1"/>
            <p:custDataLst>
              <p:tags r:id="rId6"/>
            </p:custDataLst>
          </p:nvPr>
        </p:nvSpPr>
        <p:spPr>
          <a:xfrm>
            <a:off x="1652270" y="2930762"/>
            <a:ext cx="8890064" cy="2277110"/>
          </a:xfrm>
        </p:spPr>
        <p:txBody>
          <a:bodyPr vert="horz" wrap="square" lIns="0" tIns="0" rIns="0" bIns="0" rtlCol="0" anchor="t" anchorCtr="0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7400" b="1" i="0" u="none" strike="noStrike" kern="1200" cap="none" spc="700" normalizeH="0" baseline="0" noProof="0" dirty="0">
                <a:ln>
                  <a:noFill/>
                </a:ln>
                <a:solidFill>
                  <a:schemeClr val="dk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形 1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5153" y="1931146"/>
            <a:ext cx="3235350" cy="2995696"/>
          </a:xfrm>
          <a:prstGeom prst="rect">
            <a:avLst/>
          </a:prstGeom>
        </p:spPr>
      </p:pic>
      <p:pic>
        <p:nvPicPr>
          <p:cNvPr id="14" name="图形 1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idx="2" hasCustomPrompt="1"/>
            <p:custDataLst>
              <p:tags r:id="rId11"/>
            </p:custDataLst>
          </p:nvPr>
        </p:nvSpPr>
        <p:spPr>
          <a:xfrm>
            <a:off x="4521236" y="3808212"/>
            <a:ext cx="6858000" cy="543560"/>
          </a:xfrm>
        </p:spPr>
        <p:txBody>
          <a:bodyPr vert="horz" wrap="square" lIns="0" tIns="0" rIns="0" bIns="0" rtlCol="0" anchor="b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750" b="1" i="0" u="none" strike="noStrike" kern="1200" cap="none" spc="300" normalizeH="0" baseline="0" noProof="0">
                <a:ln>
                  <a:noFill/>
                </a:ln>
                <a:solidFill>
                  <a:schemeClr val="dk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3" hasCustomPrompt="1"/>
            <p:custDataLst>
              <p:tags r:id="rId12"/>
            </p:custDataLst>
          </p:nvPr>
        </p:nvSpPr>
        <p:spPr>
          <a:xfrm>
            <a:off x="4521236" y="4461627"/>
            <a:ext cx="6858000" cy="1318880"/>
          </a:xfrm>
        </p:spPr>
        <p:txBody>
          <a:bodyPr vert="horz" wrap="square" lIns="0" tIns="0" rIns="0" bIns="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1600" b="0" i="0" u="none" strike="noStrike" kern="1200" cap="none" spc="200" normalizeH="0" baseline="0" noProof="1">
                <a:ln>
                  <a:noFill/>
                </a:ln>
                <a:solidFill>
                  <a:schemeClr val="dk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形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294600" y="302400"/>
            <a:ext cx="11602796" cy="625318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14" name="图形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4600" y="30240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177310" y="58355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0" y="-10800"/>
            <a:ext cx="4827588" cy="686879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14" name="图形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-1080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 anchorCtr="0"/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0" y="-10800"/>
            <a:ext cx="12189600" cy="266039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14" name="图形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0" y="5029200"/>
            <a:ext cx="12189600" cy="182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14" name="图形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471910" y="-5379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 anchorCtr="0"/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4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0" y="-10800"/>
            <a:ext cx="12189600" cy="91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14" name="图形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69510" y="-1080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5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6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0" y="959400"/>
            <a:ext cx="12189600" cy="493919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14" name="图形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38461" y="5104461"/>
            <a:ext cx="1753527" cy="1753527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0" y="-10802"/>
            <a:ext cx="1753527" cy="175352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形 2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18473"/>
            <a:ext cx="12192000" cy="6821054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副标题 1"/>
          <p:cNvSpPr/>
          <p:nvPr>
            <p:ph type="subTitle" idx="3" hasCustomPrompt="1"/>
            <p:custDataLst>
              <p:tags r:id="rId5"/>
            </p:custDataLst>
          </p:nvPr>
        </p:nvSpPr>
        <p:spPr>
          <a:xfrm>
            <a:off x="1652270" y="3282003"/>
            <a:ext cx="8890064" cy="1520811"/>
          </a:xfrm>
        </p:spPr>
        <p:txBody>
          <a:bodyPr vert="horz" wrap="square" lIns="0" tIns="0" rIns="0" bIns="0" rtlCol="0" anchor="t" anchorCtr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400" b="0" i="0" u="none" strike="noStrike" kern="1200" cap="none" spc="200" normalizeH="0" baseline="0" noProof="0" dirty="0">
                <a:ln>
                  <a:noFill/>
                </a:ln>
                <a:solidFill>
                  <a:schemeClr val="dk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ctrTitle" idx="2" hasCustomPrompt="1"/>
            <p:custDataLst>
              <p:tags r:id="rId6"/>
            </p:custDataLst>
          </p:nvPr>
        </p:nvSpPr>
        <p:spPr>
          <a:xfrm>
            <a:off x="1652270" y="2055183"/>
            <a:ext cx="8890064" cy="1099820"/>
          </a:xfrm>
        </p:spPr>
        <p:txBody>
          <a:bodyPr vert="horz" wrap="square" lIns="0" tIns="0" rIns="0" bIns="0" rtlCol="0" anchor="b" anchorCtr="0">
            <a:normAutofit lnSpcReduction="10000"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7145" b="1" i="0" u="none" strike="noStrike" kern="1200" cap="none" spc="-200" normalizeH="0" baseline="0" noProof="1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形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882" y="952508"/>
            <a:ext cx="10852237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形 1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5153" y="1931146"/>
            <a:ext cx="3235350" cy="2995696"/>
          </a:xfrm>
          <a:prstGeom prst="rect">
            <a:avLst/>
          </a:prstGeom>
        </p:spPr>
      </p:pic>
      <p:pic>
        <p:nvPicPr>
          <p:cNvPr id="14" name="图形 1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idx="2" hasCustomPrompt="1"/>
            <p:custDataLst>
              <p:tags r:id="rId11"/>
            </p:custDataLst>
          </p:nvPr>
        </p:nvSpPr>
        <p:spPr>
          <a:xfrm>
            <a:off x="4521236" y="3808212"/>
            <a:ext cx="6858000" cy="543560"/>
          </a:xfrm>
        </p:spPr>
        <p:txBody>
          <a:bodyPr vert="horz" wrap="square" lIns="0" tIns="0" rIns="0" bIns="0" rtlCol="0" anchor="b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750" b="1" i="0" u="none" strike="noStrike" kern="1200" cap="none" spc="300" normalizeH="0" baseline="0" noProof="0">
                <a:ln>
                  <a:noFill/>
                </a:ln>
                <a:solidFill>
                  <a:schemeClr val="dk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3" hasCustomPrompt="1"/>
            <p:custDataLst>
              <p:tags r:id="rId12"/>
            </p:custDataLst>
          </p:nvPr>
        </p:nvSpPr>
        <p:spPr>
          <a:xfrm>
            <a:off x="4521236" y="4461627"/>
            <a:ext cx="6858000" cy="1318880"/>
          </a:xfrm>
        </p:spPr>
        <p:txBody>
          <a:bodyPr vert="horz" wrap="square" lIns="0" tIns="0" rIns="0" bIns="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1600" b="0" i="0" u="none" strike="noStrike" kern="1200" cap="none" spc="200" normalizeH="0" baseline="0" noProof="1">
                <a:ln>
                  <a:noFill/>
                </a:ln>
                <a:solidFill>
                  <a:schemeClr val="dk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形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38877" y="952508"/>
            <a:ext cx="5283242" cy="5388907"/>
          </a:xfrm>
        </p:spPr>
        <p:txBody>
          <a:bodyPr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形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38877" y="952508"/>
            <a:ext cx="5283242" cy="5388907"/>
          </a:xfrm>
        </p:spPr>
        <p:txBody>
          <a:bodyPr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形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69930" y="952508"/>
            <a:ext cx="5283242" cy="381003"/>
          </a:xfrm>
        </p:spPr>
        <p:txBody>
          <a:bodyPr lIns="90170" tIns="46990" rIns="90170" bIns="46990" anchor="ctr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69925" y="1406525"/>
            <a:ext cx="5283200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235750" y="952508"/>
            <a:ext cx="5283242" cy="381003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35750" y="1406525"/>
            <a:ext cx="5283242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形 1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98080" y="1396999"/>
            <a:ext cx="4389120" cy="4064002"/>
          </a:xfrm>
          <a:prstGeom prst="rect">
            <a:avLst/>
          </a:prstGeom>
        </p:spPr>
      </p:pic>
      <p:pic>
        <p:nvPicPr>
          <p:cNvPr id="14" name="图形 1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形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30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38925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形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571135" y="952508"/>
            <a:ext cx="950984" cy="5388907"/>
          </a:xfrm>
        </p:spPr>
        <p:txBody>
          <a:bodyPr vert="eaVert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形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形 2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18473"/>
            <a:ext cx="12192000" cy="6821054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占位符 2"/>
          <p:cNvSpPr/>
          <p:nvPr>
            <p:ph type="body" idx="1" hasCustomPrompt="1"/>
            <p:custDataLst>
              <p:tags r:id="rId5"/>
            </p:custDataLst>
          </p:nvPr>
        </p:nvSpPr>
        <p:spPr>
          <a:xfrm>
            <a:off x="1652905" y="1650127"/>
            <a:ext cx="8889429" cy="1128235"/>
          </a:xfrm>
        </p:spPr>
        <p:txBody>
          <a:bodyPr vert="horz" wrap="square" lIns="0" tIns="0" rIns="0" bIns="0" rtlCol="0" anchor="b" anchorCtr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400" b="0" i="0" u="none" strike="noStrike" kern="1200" cap="none" spc="200" normalizeH="0" baseline="0" noProof="0" dirty="0">
                <a:ln>
                  <a:noFill/>
                </a:ln>
                <a:solidFill>
                  <a:schemeClr val="dk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  <p:sp>
        <p:nvSpPr>
          <p:cNvPr id="6" name="标题 4"/>
          <p:cNvSpPr/>
          <p:nvPr>
            <p:ph type="title" hasCustomPrompt="1"/>
            <p:custDataLst>
              <p:tags r:id="rId6"/>
            </p:custDataLst>
          </p:nvPr>
        </p:nvSpPr>
        <p:spPr>
          <a:xfrm>
            <a:off x="1652270" y="2930762"/>
            <a:ext cx="8890064" cy="2277110"/>
          </a:xfrm>
        </p:spPr>
        <p:txBody>
          <a:bodyPr vert="horz" wrap="square" lIns="0" tIns="0" rIns="0" bIns="0" rtlCol="0" anchor="t" anchorCtr="0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7400" b="1" i="0" u="none" strike="noStrike" kern="1200" cap="none" spc="700" normalizeH="0" baseline="0" noProof="0" dirty="0">
                <a:ln>
                  <a:noFill/>
                </a:ln>
                <a:solidFill>
                  <a:schemeClr val="dk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形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294600" y="302400"/>
            <a:ext cx="11602796" cy="625318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14" name="图形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4600" y="30240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177310" y="58355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形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69930" y="952508"/>
            <a:ext cx="5283242" cy="381003"/>
          </a:xfrm>
        </p:spPr>
        <p:txBody>
          <a:bodyPr lIns="90170" tIns="46990" rIns="90170" bIns="46990" anchor="ctr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69925" y="1406525"/>
            <a:ext cx="5283200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235750" y="952508"/>
            <a:ext cx="5283242" cy="381003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35750" y="1406525"/>
            <a:ext cx="5283242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0" y="-10800"/>
            <a:ext cx="4827588" cy="686879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14" name="图形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-1080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 anchorCtr="0"/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0" y="-10800"/>
            <a:ext cx="12189600" cy="266039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14" name="图形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0" y="5029200"/>
            <a:ext cx="12189600" cy="182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14" name="图形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471910" y="-5379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 anchorCtr="0"/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4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0" y="-10800"/>
            <a:ext cx="12189600" cy="91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14" name="图形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69510" y="-1080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5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6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0" y="959400"/>
            <a:ext cx="12189600" cy="493919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14" name="图形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38461" y="5104461"/>
            <a:ext cx="1753527" cy="1753527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0" y="-10802"/>
            <a:ext cx="1753527" cy="175352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形 2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18473"/>
            <a:ext cx="12192000" cy="6821054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副标题 1"/>
          <p:cNvSpPr/>
          <p:nvPr>
            <p:ph type="subTitle" idx="3" hasCustomPrompt="1"/>
            <p:custDataLst>
              <p:tags r:id="rId5"/>
            </p:custDataLst>
          </p:nvPr>
        </p:nvSpPr>
        <p:spPr>
          <a:xfrm>
            <a:off x="1652270" y="3282003"/>
            <a:ext cx="8890064" cy="1520811"/>
          </a:xfrm>
        </p:spPr>
        <p:txBody>
          <a:bodyPr vert="horz" wrap="square" lIns="0" tIns="0" rIns="0" bIns="0" rtlCol="0" anchor="t" anchorCtr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400" b="0" i="0" u="none" strike="noStrike" kern="1200" cap="none" spc="200" normalizeH="0" baseline="0" noProof="0" dirty="0">
                <a:ln>
                  <a:noFill/>
                </a:ln>
                <a:solidFill>
                  <a:schemeClr val="dk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ctrTitle" idx="2" hasCustomPrompt="1"/>
            <p:custDataLst>
              <p:tags r:id="rId6"/>
            </p:custDataLst>
          </p:nvPr>
        </p:nvSpPr>
        <p:spPr>
          <a:xfrm>
            <a:off x="1652270" y="2055183"/>
            <a:ext cx="8890064" cy="1099820"/>
          </a:xfrm>
        </p:spPr>
        <p:txBody>
          <a:bodyPr vert="horz" wrap="square" lIns="0" tIns="0" rIns="0" bIns="0" rtlCol="0" anchor="b" anchorCtr="0">
            <a:normAutofit lnSpcReduction="10000"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7145" b="1" i="0" u="none" strike="noStrike" kern="1200" cap="none" spc="-200" normalizeH="0" baseline="0" noProof="1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形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882" y="952508"/>
            <a:ext cx="10852237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形 1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5153" y="1931146"/>
            <a:ext cx="3235350" cy="2995696"/>
          </a:xfrm>
          <a:prstGeom prst="rect">
            <a:avLst/>
          </a:prstGeom>
        </p:spPr>
      </p:pic>
      <p:pic>
        <p:nvPicPr>
          <p:cNvPr id="14" name="图形 1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idx="2" hasCustomPrompt="1"/>
            <p:custDataLst>
              <p:tags r:id="rId11"/>
            </p:custDataLst>
          </p:nvPr>
        </p:nvSpPr>
        <p:spPr>
          <a:xfrm>
            <a:off x="4521236" y="3808212"/>
            <a:ext cx="6858000" cy="543560"/>
          </a:xfrm>
        </p:spPr>
        <p:txBody>
          <a:bodyPr vert="horz" wrap="square" lIns="0" tIns="0" rIns="0" bIns="0" rtlCol="0" anchor="b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750" b="1" i="0" u="none" strike="noStrike" kern="1200" cap="none" spc="300" normalizeH="0" baseline="0" noProof="0">
                <a:ln>
                  <a:noFill/>
                </a:ln>
                <a:solidFill>
                  <a:schemeClr val="dk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3" hasCustomPrompt="1"/>
            <p:custDataLst>
              <p:tags r:id="rId12"/>
            </p:custDataLst>
          </p:nvPr>
        </p:nvSpPr>
        <p:spPr>
          <a:xfrm>
            <a:off x="4521236" y="4461627"/>
            <a:ext cx="6858000" cy="1318880"/>
          </a:xfrm>
        </p:spPr>
        <p:txBody>
          <a:bodyPr vert="horz" wrap="square" lIns="0" tIns="0" rIns="0" bIns="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1600" b="0" i="0" u="none" strike="noStrike" kern="1200" cap="none" spc="200" normalizeH="0" baseline="0" noProof="1">
                <a:ln>
                  <a:noFill/>
                </a:ln>
                <a:solidFill>
                  <a:schemeClr val="dk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形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38877" y="952508"/>
            <a:ext cx="5283242" cy="5388907"/>
          </a:xfrm>
        </p:spPr>
        <p:txBody>
          <a:bodyPr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形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69930" y="952508"/>
            <a:ext cx="5283242" cy="381003"/>
          </a:xfrm>
        </p:spPr>
        <p:txBody>
          <a:bodyPr lIns="90170" tIns="46990" rIns="90170" bIns="46990" anchor="ctr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69925" y="1406525"/>
            <a:ext cx="5283200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235750" y="952508"/>
            <a:ext cx="5283242" cy="381003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35750" y="1406525"/>
            <a:ext cx="5283242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形 1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98080" y="1396999"/>
            <a:ext cx="4389120" cy="4064002"/>
          </a:xfrm>
          <a:prstGeom prst="rect">
            <a:avLst/>
          </a:prstGeom>
        </p:spPr>
      </p:pic>
      <p:pic>
        <p:nvPicPr>
          <p:cNvPr id="14" name="图形 1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形 1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98080" y="1396999"/>
            <a:ext cx="4389120" cy="4064002"/>
          </a:xfrm>
          <a:prstGeom prst="rect">
            <a:avLst/>
          </a:prstGeom>
        </p:spPr>
      </p:pic>
      <p:pic>
        <p:nvPicPr>
          <p:cNvPr id="14" name="图形 1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形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30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38925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形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571135" y="952508"/>
            <a:ext cx="950984" cy="5388907"/>
          </a:xfrm>
        </p:spPr>
        <p:txBody>
          <a:bodyPr vert="eaVert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形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形 2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18473"/>
            <a:ext cx="12192000" cy="6821054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占位符 2"/>
          <p:cNvSpPr/>
          <p:nvPr>
            <p:ph type="body" idx="1" hasCustomPrompt="1"/>
            <p:custDataLst>
              <p:tags r:id="rId5"/>
            </p:custDataLst>
          </p:nvPr>
        </p:nvSpPr>
        <p:spPr>
          <a:xfrm>
            <a:off x="1652905" y="1650127"/>
            <a:ext cx="8889429" cy="1128235"/>
          </a:xfrm>
        </p:spPr>
        <p:txBody>
          <a:bodyPr vert="horz" wrap="square" lIns="0" tIns="0" rIns="0" bIns="0" rtlCol="0" anchor="b" anchorCtr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400" b="0" i="0" u="none" strike="noStrike" kern="1200" cap="none" spc="200" normalizeH="0" baseline="0" noProof="0" dirty="0">
                <a:ln>
                  <a:noFill/>
                </a:ln>
                <a:solidFill>
                  <a:schemeClr val="dk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  <p:sp>
        <p:nvSpPr>
          <p:cNvPr id="6" name="标题 4"/>
          <p:cNvSpPr/>
          <p:nvPr>
            <p:ph type="title" hasCustomPrompt="1"/>
            <p:custDataLst>
              <p:tags r:id="rId6"/>
            </p:custDataLst>
          </p:nvPr>
        </p:nvSpPr>
        <p:spPr>
          <a:xfrm>
            <a:off x="1652270" y="2930762"/>
            <a:ext cx="8890064" cy="2277110"/>
          </a:xfrm>
        </p:spPr>
        <p:txBody>
          <a:bodyPr vert="horz" wrap="square" lIns="0" tIns="0" rIns="0" bIns="0" rtlCol="0" anchor="t" anchorCtr="0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7400" b="1" i="0" u="none" strike="noStrike" kern="1200" cap="none" spc="700" normalizeH="0" baseline="0" noProof="0" dirty="0">
                <a:ln>
                  <a:noFill/>
                </a:ln>
                <a:solidFill>
                  <a:schemeClr val="dk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形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294600" y="302400"/>
            <a:ext cx="11602796" cy="625318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14" name="图形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4600" y="30240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177310" y="58355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0" y="-10800"/>
            <a:ext cx="4827588" cy="686879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14" name="图形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-1080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 anchorCtr="0"/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0" y="-10800"/>
            <a:ext cx="12189600" cy="266039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14" name="图形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0" y="5029200"/>
            <a:ext cx="12189600" cy="182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14" name="图形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471910" y="-5379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 anchorCtr="0"/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4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0" y="-10800"/>
            <a:ext cx="12189600" cy="91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14" name="图形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69510" y="-1080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5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6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0" y="959400"/>
            <a:ext cx="12189600" cy="493919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14" name="图形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38461" y="5104461"/>
            <a:ext cx="1753527" cy="1753527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0" y="-10802"/>
            <a:ext cx="1753527" cy="175352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形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9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形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30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38925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形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571135" y="952508"/>
            <a:ext cx="950984" cy="5388907"/>
          </a:xfrm>
        </p:spPr>
        <p:txBody>
          <a:bodyPr vert="eaVert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2" Type="http://schemas.openxmlformats.org/officeDocument/2006/relationships/theme" Target="../theme/theme1.xml"/><Relationship Id="rId21" Type="http://schemas.openxmlformats.org/officeDocument/2006/relationships/tags" Target="../tags/tag88.xml"/><Relationship Id="rId20" Type="http://schemas.openxmlformats.org/officeDocument/2006/relationships/tags" Target="../tags/tag87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86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2.xml"/><Relationship Id="rId3" Type="http://schemas.openxmlformats.org/officeDocument/2006/relationships/slideLayout" Target="../slideLayouts/slideLayout21.xml"/><Relationship Id="rId22" Type="http://schemas.openxmlformats.org/officeDocument/2006/relationships/theme" Target="../theme/theme2.xml"/><Relationship Id="rId21" Type="http://schemas.openxmlformats.org/officeDocument/2006/relationships/tags" Target="../tags/tag176.xml"/><Relationship Id="rId20" Type="http://schemas.openxmlformats.org/officeDocument/2006/relationships/tags" Target="../tags/tag175.xml"/><Relationship Id="rId2" Type="http://schemas.openxmlformats.org/officeDocument/2006/relationships/slideLayout" Target="../slideLayouts/slideLayout20.xml"/><Relationship Id="rId19" Type="http://schemas.openxmlformats.org/officeDocument/2006/relationships/tags" Target="../tags/tag174.xml"/><Relationship Id="rId18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5.xml"/><Relationship Id="rId8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2.xml"/><Relationship Id="rId5" Type="http://schemas.openxmlformats.org/officeDocument/2006/relationships/slideLayout" Target="../slideLayouts/slideLayout41.xml"/><Relationship Id="rId4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9.xml"/><Relationship Id="rId22" Type="http://schemas.openxmlformats.org/officeDocument/2006/relationships/theme" Target="../theme/theme3.xml"/><Relationship Id="rId21" Type="http://schemas.openxmlformats.org/officeDocument/2006/relationships/tags" Target="../tags/tag264.xml"/><Relationship Id="rId20" Type="http://schemas.openxmlformats.org/officeDocument/2006/relationships/tags" Target="../tags/tag263.xml"/><Relationship Id="rId2" Type="http://schemas.openxmlformats.org/officeDocument/2006/relationships/slideLayout" Target="../slideLayouts/slideLayout38.xml"/><Relationship Id="rId19" Type="http://schemas.openxmlformats.org/officeDocument/2006/relationships/tags" Target="../tags/tag262.xml"/><Relationship Id="rId18" Type="http://schemas.openxmlformats.org/officeDocument/2006/relationships/slideLayout" Target="../slideLayouts/slideLayout54.xml"/><Relationship Id="rId17" Type="http://schemas.openxmlformats.org/officeDocument/2006/relationships/slideLayout" Target="../slideLayouts/slideLayout53.xml"/><Relationship Id="rId16" Type="http://schemas.openxmlformats.org/officeDocument/2006/relationships/slideLayout" Target="../slideLayouts/slideLayout52.xml"/><Relationship Id="rId15" Type="http://schemas.openxmlformats.org/officeDocument/2006/relationships/slideLayout" Target="../slideLayouts/slideLayout51.xml"/><Relationship Id="rId14" Type="http://schemas.openxmlformats.org/officeDocument/2006/relationships/slideLayout" Target="../slideLayouts/slideLayout50.xml"/><Relationship Id="rId13" Type="http://schemas.openxmlformats.org/officeDocument/2006/relationships/slideLayout" Target="../slideLayouts/slideLayout49.xml"/><Relationship Id="rId12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6.xml"/><Relationship Id="rId1" Type="http://schemas.openxmlformats.org/officeDocument/2006/relationships/slideLayout" Target="../slideLayouts/slideLayout37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3.xml"/><Relationship Id="rId8" Type="http://schemas.openxmlformats.org/officeDocument/2006/relationships/slideLayout" Target="../slideLayouts/slideLayout62.xml"/><Relationship Id="rId7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0.xml"/><Relationship Id="rId5" Type="http://schemas.openxmlformats.org/officeDocument/2006/relationships/slideLayout" Target="../slideLayouts/slideLayout59.xml"/><Relationship Id="rId4" Type="http://schemas.openxmlformats.org/officeDocument/2006/relationships/slideLayout" Target="../slideLayouts/slideLayout58.xml"/><Relationship Id="rId3" Type="http://schemas.openxmlformats.org/officeDocument/2006/relationships/slideLayout" Target="../slideLayouts/slideLayout57.xml"/><Relationship Id="rId22" Type="http://schemas.openxmlformats.org/officeDocument/2006/relationships/theme" Target="../theme/theme4.xml"/><Relationship Id="rId21" Type="http://schemas.openxmlformats.org/officeDocument/2006/relationships/tags" Target="../tags/tag352.xml"/><Relationship Id="rId20" Type="http://schemas.openxmlformats.org/officeDocument/2006/relationships/tags" Target="../tags/tag351.xml"/><Relationship Id="rId2" Type="http://schemas.openxmlformats.org/officeDocument/2006/relationships/slideLayout" Target="../slideLayouts/slideLayout56.xml"/><Relationship Id="rId19" Type="http://schemas.openxmlformats.org/officeDocument/2006/relationships/tags" Target="../tags/tag350.xml"/><Relationship Id="rId18" Type="http://schemas.openxmlformats.org/officeDocument/2006/relationships/slideLayout" Target="../slideLayouts/slideLayout72.xml"/><Relationship Id="rId17" Type="http://schemas.openxmlformats.org/officeDocument/2006/relationships/slideLayout" Target="../slideLayouts/slideLayout71.xml"/><Relationship Id="rId16" Type="http://schemas.openxmlformats.org/officeDocument/2006/relationships/slideLayout" Target="../slideLayouts/slideLayout70.xml"/><Relationship Id="rId15" Type="http://schemas.openxmlformats.org/officeDocument/2006/relationships/slideLayout" Target="../slideLayouts/slideLayout69.xml"/><Relationship Id="rId14" Type="http://schemas.openxmlformats.org/officeDocument/2006/relationships/slideLayout" Target="../slideLayouts/slideLayout68.xml"/><Relationship Id="rId13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64.xml"/><Relationship Id="rId1" Type="http://schemas.openxmlformats.org/officeDocument/2006/relationships/slideLayout" Target="../slideLayouts/slideLayout55.xml"/></Relationships>
</file>

<file path=ppt/slideMasters/_rels/slideMaster5.xml.rels><?xml version="1.0" encoding="UTF-8" standalone="yes"?>
<Relationships xmlns="http://schemas.openxmlformats.org/package/2006/relationships"><Relationship Id="rId5" Type="http://schemas.openxmlformats.org/officeDocument/2006/relationships/theme" Target="../theme/theme5.xml"/><Relationship Id="rId4" Type="http://schemas.openxmlformats.org/officeDocument/2006/relationships/tags" Target="../tags/tag362.xml"/><Relationship Id="rId3" Type="http://schemas.openxmlformats.org/officeDocument/2006/relationships/tags" Target="../tags/tag361.xml"/><Relationship Id="rId2" Type="http://schemas.openxmlformats.org/officeDocument/2006/relationships/tags" Target="../tags/tag360.xml"/><Relationship Id="rId1" Type="http://schemas.openxmlformats.org/officeDocument/2006/relationships/slideLayout" Target="../slideLayouts/slideLayout7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1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1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685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1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  <p:sldLayoutId id="2147483704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1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  <p:sldLayoutId id="2147483723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9.xml"/><Relationship Id="rId5" Type="http://schemas.openxmlformats.org/officeDocument/2006/relationships/tags" Target="../tags/tag366.xml"/><Relationship Id="rId4" Type="http://schemas.openxmlformats.org/officeDocument/2006/relationships/tags" Target="../tags/tag365.xml"/><Relationship Id="rId3" Type="http://schemas.openxmlformats.org/officeDocument/2006/relationships/tags" Target="../tags/tag364.xml"/><Relationship Id="rId2" Type="http://schemas.openxmlformats.org/officeDocument/2006/relationships/image" Target="../media/image5.png"/><Relationship Id="rId1" Type="http://schemas.openxmlformats.org/officeDocument/2006/relationships/tags" Target="../tags/tag363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445.xml"/><Relationship Id="rId8" Type="http://schemas.openxmlformats.org/officeDocument/2006/relationships/tags" Target="../tags/tag444.xml"/><Relationship Id="rId7" Type="http://schemas.openxmlformats.org/officeDocument/2006/relationships/tags" Target="../tags/tag443.xml"/><Relationship Id="rId6" Type="http://schemas.openxmlformats.org/officeDocument/2006/relationships/image" Target="../media/image3.svg"/><Relationship Id="rId5" Type="http://schemas.openxmlformats.org/officeDocument/2006/relationships/image" Target="../media/image3.png"/><Relationship Id="rId4" Type="http://schemas.openxmlformats.org/officeDocument/2006/relationships/tags" Target="../tags/tag442.xml"/><Relationship Id="rId3" Type="http://schemas.openxmlformats.org/officeDocument/2006/relationships/image" Target="../media/image2.svg"/><Relationship Id="rId2" Type="http://schemas.openxmlformats.org/officeDocument/2006/relationships/image" Target="../media/image2.png"/><Relationship Id="rId13" Type="http://schemas.openxmlformats.org/officeDocument/2006/relationships/slideLayout" Target="../slideLayouts/slideLayout7.xml"/><Relationship Id="rId12" Type="http://schemas.openxmlformats.org/officeDocument/2006/relationships/tags" Target="../tags/tag448.xml"/><Relationship Id="rId11" Type="http://schemas.openxmlformats.org/officeDocument/2006/relationships/tags" Target="../tags/tag447.xml"/><Relationship Id="rId10" Type="http://schemas.openxmlformats.org/officeDocument/2006/relationships/tags" Target="../tags/tag446.xml"/><Relationship Id="rId1" Type="http://schemas.openxmlformats.org/officeDocument/2006/relationships/tags" Target="../tags/tag441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453.xml"/><Relationship Id="rId8" Type="http://schemas.openxmlformats.org/officeDocument/2006/relationships/tags" Target="../tags/tag452.xml"/><Relationship Id="rId7" Type="http://schemas.openxmlformats.org/officeDocument/2006/relationships/tags" Target="../tags/tag451.xml"/><Relationship Id="rId6" Type="http://schemas.openxmlformats.org/officeDocument/2006/relationships/image" Target="../media/image3.svg"/><Relationship Id="rId5" Type="http://schemas.openxmlformats.org/officeDocument/2006/relationships/image" Target="../media/image3.png"/><Relationship Id="rId4" Type="http://schemas.openxmlformats.org/officeDocument/2006/relationships/tags" Target="../tags/tag450.xml"/><Relationship Id="rId3" Type="http://schemas.openxmlformats.org/officeDocument/2006/relationships/image" Target="../media/image2.svg"/><Relationship Id="rId2" Type="http://schemas.openxmlformats.org/officeDocument/2006/relationships/image" Target="../media/image2.png"/><Relationship Id="rId13" Type="http://schemas.openxmlformats.org/officeDocument/2006/relationships/slideLayout" Target="../slideLayouts/slideLayout7.xml"/><Relationship Id="rId12" Type="http://schemas.openxmlformats.org/officeDocument/2006/relationships/tags" Target="../tags/tag456.xml"/><Relationship Id="rId11" Type="http://schemas.openxmlformats.org/officeDocument/2006/relationships/tags" Target="../tags/tag455.xml"/><Relationship Id="rId10" Type="http://schemas.openxmlformats.org/officeDocument/2006/relationships/tags" Target="../tags/tag454.xml"/><Relationship Id="rId1" Type="http://schemas.openxmlformats.org/officeDocument/2006/relationships/tags" Target="../tags/tag44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57.xml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3.xml"/><Relationship Id="rId5" Type="http://schemas.openxmlformats.org/officeDocument/2006/relationships/tags" Target="../tags/tag462.xml"/><Relationship Id="rId4" Type="http://schemas.openxmlformats.org/officeDocument/2006/relationships/tags" Target="../tags/tag461.xml"/><Relationship Id="rId3" Type="http://schemas.openxmlformats.org/officeDocument/2006/relationships/tags" Target="../tags/tag460.xml"/><Relationship Id="rId2" Type="http://schemas.openxmlformats.org/officeDocument/2006/relationships/tags" Target="../tags/tag459.xml"/><Relationship Id="rId1" Type="http://schemas.openxmlformats.org/officeDocument/2006/relationships/tags" Target="../tags/tag45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63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tags" Target="../tags/tag467.xml"/><Relationship Id="rId8" Type="http://schemas.openxmlformats.org/officeDocument/2006/relationships/image" Target="../media/image9.jpeg"/><Relationship Id="rId7" Type="http://schemas.openxmlformats.org/officeDocument/2006/relationships/tags" Target="../tags/tag466.xml"/><Relationship Id="rId6" Type="http://schemas.openxmlformats.org/officeDocument/2006/relationships/image" Target="../media/image3.svg"/><Relationship Id="rId5" Type="http://schemas.openxmlformats.org/officeDocument/2006/relationships/image" Target="../media/image3.png"/><Relationship Id="rId4" Type="http://schemas.openxmlformats.org/officeDocument/2006/relationships/tags" Target="../tags/tag465.xml"/><Relationship Id="rId3" Type="http://schemas.openxmlformats.org/officeDocument/2006/relationships/image" Target="../media/image2.svg"/><Relationship Id="rId20" Type="http://schemas.openxmlformats.org/officeDocument/2006/relationships/slideLayout" Target="../slideLayouts/slideLayout25.xml"/><Relationship Id="rId2" Type="http://schemas.openxmlformats.org/officeDocument/2006/relationships/image" Target="../media/image2.png"/><Relationship Id="rId19" Type="http://schemas.openxmlformats.org/officeDocument/2006/relationships/tags" Target="../tags/tag477.xml"/><Relationship Id="rId18" Type="http://schemas.openxmlformats.org/officeDocument/2006/relationships/tags" Target="../tags/tag476.xml"/><Relationship Id="rId17" Type="http://schemas.openxmlformats.org/officeDocument/2006/relationships/tags" Target="../tags/tag475.xml"/><Relationship Id="rId16" Type="http://schemas.openxmlformats.org/officeDocument/2006/relationships/tags" Target="../tags/tag474.xml"/><Relationship Id="rId15" Type="http://schemas.openxmlformats.org/officeDocument/2006/relationships/tags" Target="../tags/tag473.xml"/><Relationship Id="rId14" Type="http://schemas.openxmlformats.org/officeDocument/2006/relationships/tags" Target="../tags/tag472.xml"/><Relationship Id="rId13" Type="http://schemas.openxmlformats.org/officeDocument/2006/relationships/tags" Target="../tags/tag471.xml"/><Relationship Id="rId12" Type="http://schemas.openxmlformats.org/officeDocument/2006/relationships/tags" Target="../tags/tag470.xml"/><Relationship Id="rId11" Type="http://schemas.openxmlformats.org/officeDocument/2006/relationships/tags" Target="../tags/tag469.xml"/><Relationship Id="rId10" Type="http://schemas.openxmlformats.org/officeDocument/2006/relationships/tags" Target="../tags/tag468.xml"/><Relationship Id="rId1" Type="http://schemas.openxmlformats.org/officeDocument/2006/relationships/tags" Target="../tags/tag46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9.xml"/><Relationship Id="rId2" Type="http://schemas.openxmlformats.org/officeDocument/2006/relationships/tags" Target="../tags/tag479.xml"/><Relationship Id="rId1" Type="http://schemas.openxmlformats.org/officeDocument/2006/relationships/tags" Target="../tags/tag478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375.xml"/><Relationship Id="rId8" Type="http://schemas.openxmlformats.org/officeDocument/2006/relationships/tags" Target="../tags/tag374.xml"/><Relationship Id="rId7" Type="http://schemas.openxmlformats.org/officeDocument/2006/relationships/tags" Target="../tags/tag373.xml"/><Relationship Id="rId6" Type="http://schemas.openxmlformats.org/officeDocument/2006/relationships/tags" Target="../tags/tag372.xml"/><Relationship Id="rId5" Type="http://schemas.openxmlformats.org/officeDocument/2006/relationships/tags" Target="../tags/tag371.xml"/><Relationship Id="rId4" Type="http://schemas.openxmlformats.org/officeDocument/2006/relationships/tags" Target="../tags/tag370.xml"/><Relationship Id="rId3" Type="http://schemas.openxmlformats.org/officeDocument/2006/relationships/tags" Target="../tags/tag369.xml"/><Relationship Id="rId2" Type="http://schemas.openxmlformats.org/officeDocument/2006/relationships/tags" Target="../tags/tag368.xml"/><Relationship Id="rId17" Type="http://schemas.openxmlformats.org/officeDocument/2006/relationships/slideLayout" Target="../slideLayouts/slideLayout42.xml"/><Relationship Id="rId16" Type="http://schemas.openxmlformats.org/officeDocument/2006/relationships/tags" Target="../tags/tag382.xml"/><Relationship Id="rId15" Type="http://schemas.openxmlformats.org/officeDocument/2006/relationships/tags" Target="../tags/tag381.xml"/><Relationship Id="rId14" Type="http://schemas.openxmlformats.org/officeDocument/2006/relationships/tags" Target="../tags/tag380.xml"/><Relationship Id="rId13" Type="http://schemas.openxmlformats.org/officeDocument/2006/relationships/tags" Target="../tags/tag379.xml"/><Relationship Id="rId12" Type="http://schemas.openxmlformats.org/officeDocument/2006/relationships/tags" Target="../tags/tag378.xml"/><Relationship Id="rId11" Type="http://schemas.openxmlformats.org/officeDocument/2006/relationships/tags" Target="../tags/tag377.xml"/><Relationship Id="rId10" Type="http://schemas.openxmlformats.org/officeDocument/2006/relationships/tags" Target="../tags/tag376.xml"/><Relationship Id="rId1" Type="http://schemas.openxmlformats.org/officeDocument/2006/relationships/tags" Target="../tags/tag36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7.xml"/><Relationship Id="rId2" Type="http://schemas.openxmlformats.org/officeDocument/2006/relationships/tags" Target="../tags/tag384.xml"/><Relationship Id="rId1" Type="http://schemas.openxmlformats.org/officeDocument/2006/relationships/tags" Target="../tags/tag38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tags" Target="../tags/tag390.xml"/><Relationship Id="rId6" Type="http://schemas.openxmlformats.org/officeDocument/2006/relationships/image" Target="../media/image6.png"/><Relationship Id="rId5" Type="http://schemas.openxmlformats.org/officeDocument/2006/relationships/tags" Target="../tags/tag389.xml"/><Relationship Id="rId4" Type="http://schemas.openxmlformats.org/officeDocument/2006/relationships/tags" Target="../tags/tag388.xml"/><Relationship Id="rId3" Type="http://schemas.openxmlformats.org/officeDocument/2006/relationships/tags" Target="../tags/tag387.xml"/><Relationship Id="rId2" Type="http://schemas.openxmlformats.org/officeDocument/2006/relationships/tags" Target="../tags/tag386.xml"/><Relationship Id="rId1" Type="http://schemas.openxmlformats.org/officeDocument/2006/relationships/tags" Target="../tags/tag385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395.xml"/><Relationship Id="rId8" Type="http://schemas.openxmlformats.org/officeDocument/2006/relationships/tags" Target="../tags/tag394.xml"/><Relationship Id="rId7" Type="http://schemas.openxmlformats.org/officeDocument/2006/relationships/tags" Target="../tags/tag393.xml"/><Relationship Id="rId6" Type="http://schemas.openxmlformats.org/officeDocument/2006/relationships/image" Target="../media/image3.svg"/><Relationship Id="rId5" Type="http://schemas.openxmlformats.org/officeDocument/2006/relationships/image" Target="../media/image3.png"/><Relationship Id="rId4" Type="http://schemas.openxmlformats.org/officeDocument/2006/relationships/tags" Target="../tags/tag392.xml"/><Relationship Id="rId3" Type="http://schemas.openxmlformats.org/officeDocument/2006/relationships/image" Target="../media/image2.svg"/><Relationship Id="rId2" Type="http://schemas.openxmlformats.org/officeDocument/2006/relationships/image" Target="../media/image2.png"/><Relationship Id="rId13" Type="http://schemas.openxmlformats.org/officeDocument/2006/relationships/slideLayout" Target="../slideLayouts/slideLayout7.xml"/><Relationship Id="rId12" Type="http://schemas.openxmlformats.org/officeDocument/2006/relationships/tags" Target="../tags/tag398.xml"/><Relationship Id="rId11" Type="http://schemas.openxmlformats.org/officeDocument/2006/relationships/tags" Target="../tags/tag397.xml"/><Relationship Id="rId10" Type="http://schemas.openxmlformats.org/officeDocument/2006/relationships/tags" Target="../tags/tag396.xml"/><Relationship Id="rId1" Type="http://schemas.openxmlformats.org/officeDocument/2006/relationships/tags" Target="../tags/tag39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99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404.xml"/><Relationship Id="rId8" Type="http://schemas.openxmlformats.org/officeDocument/2006/relationships/tags" Target="../tags/tag403.xml"/><Relationship Id="rId7" Type="http://schemas.openxmlformats.org/officeDocument/2006/relationships/tags" Target="../tags/tag402.xml"/><Relationship Id="rId6" Type="http://schemas.openxmlformats.org/officeDocument/2006/relationships/image" Target="../media/image3.svg"/><Relationship Id="rId5" Type="http://schemas.openxmlformats.org/officeDocument/2006/relationships/image" Target="../media/image3.png"/><Relationship Id="rId4" Type="http://schemas.openxmlformats.org/officeDocument/2006/relationships/tags" Target="../tags/tag401.xml"/><Relationship Id="rId3" Type="http://schemas.openxmlformats.org/officeDocument/2006/relationships/image" Target="../media/image2.svg"/><Relationship Id="rId2" Type="http://schemas.openxmlformats.org/officeDocument/2006/relationships/image" Target="../media/image2.png"/><Relationship Id="rId17" Type="http://schemas.openxmlformats.org/officeDocument/2006/relationships/slideLayout" Target="../slideLayouts/slideLayout7.xml"/><Relationship Id="rId16" Type="http://schemas.openxmlformats.org/officeDocument/2006/relationships/tags" Target="../tags/tag411.xml"/><Relationship Id="rId15" Type="http://schemas.openxmlformats.org/officeDocument/2006/relationships/tags" Target="../tags/tag410.xml"/><Relationship Id="rId14" Type="http://schemas.openxmlformats.org/officeDocument/2006/relationships/tags" Target="../tags/tag409.xml"/><Relationship Id="rId13" Type="http://schemas.openxmlformats.org/officeDocument/2006/relationships/tags" Target="../tags/tag408.xml"/><Relationship Id="rId12" Type="http://schemas.openxmlformats.org/officeDocument/2006/relationships/tags" Target="../tags/tag407.xml"/><Relationship Id="rId11" Type="http://schemas.openxmlformats.org/officeDocument/2006/relationships/tags" Target="../tags/tag406.xml"/><Relationship Id="rId10" Type="http://schemas.openxmlformats.org/officeDocument/2006/relationships/tags" Target="../tags/tag405.xml"/><Relationship Id="rId1" Type="http://schemas.openxmlformats.org/officeDocument/2006/relationships/tags" Target="../tags/tag400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416.xml"/><Relationship Id="rId8" Type="http://schemas.openxmlformats.org/officeDocument/2006/relationships/tags" Target="../tags/tag415.xml"/><Relationship Id="rId7" Type="http://schemas.openxmlformats.org/officeDocument/2006/relationships/image" Target="../media/image3.svg"/><Relationship Id="rId6" Type="http://schemas.openxmlformats.org/officeDocument/2006/relationships/image" Target="../media/image3.png"/><Relationship Id="rId5" Type="http://schemas.openxmlformats.org/officeDocument/2006/relationships/tags" Target="../tags/tag414.xml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tags" Target="../tags/tag413.xml"/><Relationship Id="rId13" Type="http://schemas.openxmlformats.org/officeDocument/2006/relationships/slideLayout" Target="../slideLayouts/slideLayout7.xml"/><Relationship Id="rId12" Type="http://schemas.openxmlformats.org/officeDocument/2006/relationships/tags" Target="../tags/tag418.xml"/><Relationship Id="rId11" Type="http://schemas.openxmlformats.org/officeDocument/2006/relationships/tags" Target="../tags/tag417.xml"/><Relationship Id="rId10" Type="http://schemas.openxmlformats.org/officeDocument/2006/relationships/image" Target="../media/image7.png"/><Relationship Id="rId1" Type="http://schemas.openxmlformats.org/officeDocument/2006/relationships/tags" Target="../tags/tag412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427.xml"/><Relationship Id="rId8" Type="http://schemas.openxmlformats.org/officeDocument/2006/relationships/tags" Target="../tags/tag426.xml"/><Relationship Id="rId7" Type="http://schemas.openxmlformats.org/officeDocument/2006/relationships/tags" Target="../tags/tag425.xml"/><Relationship Id="rId6" Type="http://schemas.openxmlformats.org/officeDocument/2006/relationships/tags" Target="../tags/tag424.xml"/><Relationship Id="rId5" Type="http://schemas.openxmlformats.org/officeDocument/2006/relationships/tags" Target="../tags/tag423.xml"/><Relationship Id="rId4" Type="http://schemas.openxmlformats.org/officeDocument/2006/relationships/tags" Target="../tags/tag422.xml"/><Relationship Id="rId3" Type="http://schemas.openxmlformats.org/officeDocument/2006/relationships/tags" Target="../tags/tag421.xml"/><Relationship Id="rId23" Type="http://schemas.openxmlformats.org/officeDocument/2006/relationships/slideLayout" Target="../slideLayouts/slideLayout7.xml"/><Relationship Id="rId22" Type="http://schemas.openxmlformats.org/officeDocument/2006/relationships/tags" Target="../tags/tag440.xml"/><Relationship Id="rId21" Type="http://schemas.openxmlformats.org/officeDocument/2006/relationships/tags" Target="../tags/tag439.xml"/><Relationship Id="rId20" Type="http://schemas.openxmlformats.org/officeDocument/2006/relationships/tags" Target="../tags/tag438.xml"/><Relationship Id="rId2" Type="http://schemas.openxmlformats.org/officeDocument/2006/relationships/tags" Target="../tags/tag420.xml"/><Relationship Id="rId19" Type="http://schemas.openxmlformats.org/officeDocument/2006/relationships/tags" Target="../tags/tag437.xml"/><Relationship Id="rId18" Type="http://schemas.openxmlformats.org/officeDocument/2006/relationships/tags" Target="../tags/tag436.xml"/><Relationship Id="rId17" Type="http://schemas.openxmlformats.org/officeDocument/2006/relationships/tags" Target="../tags/tag435.xml"/><Relationship Id="rId16" Type="http://schemas.openxmlformats.org/officeDocument/2006/relationships/tags" Target="../tags/tag434.xml"/><Relationship Id="rId15" Type="http://schemas.openxmlformats.org/officeDocument/2006/relationships/tags" Target="../tags/tag433.xml"/><Relationship Id="rId14" Type="http://schemas.openxmlformats.org/officeDocument/2006/relationships/tags" Target="../tags/tag432.xml"/><Relationship Id="rId13" Type="http://schemas.openxmlformats.org/officeDocument/2006/relationships/tags" Target="../tags/tag431.xml"/><Relationship Id="rId12" Type="http://schemas.openxmlformats.org/officeDocument/2006/relationships/tags" Target="../tags/tag430.xml"/><Relationship Id="rId11" Type="http://schemas.openxmlformats.org/officeDocument/2006/relationships/tags" Target="../tags/tag429.xml"/><Relationship Id="rId10" Type="http://schemas.openxmlformats.org/officeDocument/2006/relationships/tags" Target="../tags/tag428.xml"/><Relationship Id="rId1" Type="http://schemas.openxmlformats.org/officeDocument/2006/relationships/tags" Target="../tags/tag4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501380" y="4284980"/>
            <a:ext cx="1391920" cy="1471930"/>
          </a:xfrm>
          <a:prstGeom prst="rect">
            <a:avLst/>
          </a:prstGeom>
        </p:spPr>
      </p:pic>
      <p:sp>
        <p:nvSpPr>
          <p:cNvPr id="4" name="副标题 3"/>
          <p:cNvSpPr/>
          <p:nvPr>
            <p:ph type="subTitle" idx="3"/>
            <p:custDataLst>
              <p:tags r:id="rId3"/>
            </p:custDataLst>
          </p:nvPr>
        </p:nvSpPr>
        <p:spPr/>
        <p:txBody>
          <a:bodyPr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>
                <a:solidFill>
                  <a:schemeClr val="dk1">
                    <a:lumMod val="65000"/>
                    <a:lumOff val="35000"/>
                  </a:schemeClr>
                </a:solidFill>
              </a:rPr>
              <a:t>G9</a:t>
            </a:r>
            <a:endParaRPr lang="en-US" altLang="zh-CN">
              <a:solidFill>
                <a:schemeClr val="dk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ctrTitle" idx="2"/>
            <p:custDataLst>
              <p:tags r:id="rId4"/>
            </p:custDataLst>
          </p:nvPr>
        </p:nvSpPr>
        <p:spPr/>
        <p:txBody>
          <a:bodyPr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zh-CN" sz="7100">
                <a:solidFill>
                  <a:schemeClr val="accent1">
                    <a:lumMod val="50000"/>
                  </a:schemeClr>
                </a:solidFill>
              </a:rPr>
              <a:t>需求分析汇报</a:t>
            </a:r>
            <a:endParaRPr lang="zh-CN" altLang="zh-CN" sz="710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4" name="图形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4" name="矩形 3"/>
          <p:cNvSpPr/>
          <p:nvPr>
            <p:custDataLst>
              <p:tags r:id="rId7"/>
            </p:custDataLst>
          </p:nvPr>
        </p:nvSpPr>
        <p:spPr>
          <a:xfrm>
            <a:off x="0" y="0"/>
            <a:ext cx="12191999" cy="6858000"/>
          </a:xfrm>
          <a:prstGeom prst="rect">
            <a:avLst/>
          </a:prstGeom>
          <a:gradFill>
            <a:gsLst>
              <a:gs pos="22000">
                <a:srgbClr val="84C9C5">
                  <a:alpha val="15000"/>
                </a:srgbClr>
              </a:gs>
              <a:gs pos="100000">
                <a:srgbClr val="84C9C5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object 3"/>
          <p:cNvSpPr/>
          <p:nvPr>
            <p:custDataLst>
              <p:tags r:id="rId8"/>
            </p:custDataLst>
          </p:nvPr>
        </p:nvSpPr>
        <p:spPr>
          <a:xfrm>
            <a:off x="0" y="1197682"/>
            <a:ext cx="12200381" cy="5676054"/>
          </a:xfrm>
          <a:custGeom>
            <a:avLst/>
            <a:gdLst/>
            <a:ahLst/>
            <a:cxnLst/>
            <a:rect l="l" t="t" r="r" b="b"/>
            <a:pathLst>
              <a:path w="9144000" h="4257040">
                <a:moveTo>
                  <a:pt x="1228069" y="0"/>
                </a:moveTo>
                <a:lnTo>
                  <a:pt x="1178108" y="316"/>
                </a:lnTo>
                <a:lnTo>
                  <a:pt x="1125512" y="4429"/>
                </a:lnTo>
                <a:lnTo>
                  <a:pt x="1072373" y="12036"/>
                </a:lnTo>
                <a:lnTo>
                  <a:pt x="1020785" y="22836"/>
                </a:lnTo>
                <a:lnTo>
                  <a:pt x="972840" y="36526"/>
                </a:lnTo>
                <a:lnTo>
                  <a:pt x="930630" y="52804"/>
                </a:lnTo>
                <a:lnTo>
                  <a:pt x="0" y="474825"/>
                </a:lnTo>
                <a:lnTo>
                  <a:pt x="0" y="4256587"/>
                </a:lnTo>
                <a:lnTo>
                  <a:pt x="9143492" y="4256587"/>
                </a:lnTo>
                <a:lnTo>
                  <a:pt x="9143492" y="1132304"/>
                </a:lnTo>
                <a:lnTo>
                  <a:pt x="1273302" y="3782"/>
                </a:lnTo>
                <a:lnTo>
                  <a:pt x="1228069" y="0"/>
                </a:lnTo>
                <a:close/>
              </a:path>
            </a:pathLst>
          </a:custGeom>
          <a:solidFill>
            <a:schemeClr val="lt1">
              <a:alpha val="99000"/>
            </a:schemeClr>
          </a:solidFill>
        </p:spPr>
        <p:txBody>
          <a:bodyPr wrap="square" lIns="0" tIns="0" rIns="0" bIns="0" rtlCol="0"/>
          <a:p>
            <a:pPr defTabSz="1216660"/>
            <a:endParaRPr sz="2395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9"/>
            </p:custDataLst>
          </p:nvPr>
        </p:nvSpPr>
        <p:spPr>
          <a:xfrm>
            <a:off x="6248360" y="609480"/>
            <a:ext cx="5029238" cy="1067029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5200" b="1" spc="36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逆向需求</a:t>
            </a:r>
            <a:endParaRPr lang="zh-CN" altLang="en-US" sz="5200" b="1" spc="360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itle 6"/>
          <p:cNvSpPr txBox="1"/>
          <p:nvPr>
            <p:custDataLst>
              <p:tags r:id="rId10"/>
            </p:custDataLst>
          </p:nvPr>
        </p:nvSpPr>
        <p:spPr>
          <a:xfrm>
            <a:off x="914400" y="3200426"/>
            <a:ext cx="10363200" cy="70104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t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 fontAlgn="auto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en-US" altLang="zh-CN" sz="24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1.项目不进行线上交易，线上无支付渠道</a:t>
            </a:r>
            <a:endParaRPr lang="en-US" altLang="zh-CN" sz="2400" spc="16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Title 6"/>
          <p:cNvSpPr txBox="1"/>
          <p:nvPr>
            <p:custDataLst>
              <p:tags r:id="rId11"/>
            </p:custDataLst>
          </p:nvPr>
        </p:nvSpPr>
        <p:spPr>
          <a:xfrm>
            <a:off x="914400" y="4196182"/>
            <a:ext cx="10363200" cy="2052333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t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 fontAlgn="auto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en-US" altLang="zh-CN" sz="24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2.无须建立每个人的画像。仅仅是通过标签进行分类推荐</a:t>
            </a:r>
            <a:endParaRPr lang="en-US" altLang="zh-CN" sz="2400" spc="16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custDataLst>
      <p:tags r:id="rId1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4" name="图形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6" name="矩形 4"/>
          <p:cNvSpPr/>
          <p:nvPr>
            <p:custDataLst>
              <p:tags r:id="rId7"/>
            </p:custDataLst>
          </p:nvPr>
        </p:nvSpPr>
        <p:spPr>
          <a:xfrm>
            <a:off x="1067441" y="1080773"/>
            <a:ext cx="10363283" cy="5029240"/>
          </a:xfrm>
          <a:prstGeom prst="rect">
            <a:avLst/>
          </a:prstGeom>
          <a:solidFill>
            <a:schemeClr val="dk1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r>
              <a:rPr lang="en-US" altLang="zh-CN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altLang="zh-CN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3"/>
          <p:cNvSpPr/>
          <p:nvPr>
            <p:custDataLst>
              <p:tags r:id="rId8"/>
            </p:custDataLst>
          </p:nvPr>
        </p:nvSpPr>
        <p:spPr>
          <a:xfrm>
            <a:off x="914358" y="914403"/>
            <a:ext cx="10363283" cy="502924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任意多边形 6"/>
          <p:cNvSpPr/>
          <p:nvPr>
            <p:custDataLst>
              <p:tags r:id="rId9"/>
            </p:custDataLst>
          </p:nvPr>
        </p:nvSpPr>
        <p:spPr>
          <a:xfrm rot="1260000">
            <a:off x="9374505" y="462280"/>
            <a:ext cx="732790" cy="136652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154" h="2152">
                <a:moveTo>
                  <a:pt x="577" y="0"/>
                </a:moveTo>
                <a:cubicBezTo>
                  <a:pt x="866" y="0"/>
                  <a:pt x="1105" y="113"/>
                  <a:pt x="1147" y="262"/>
                </a:cubicBezTo>
                <a:lnTo>
                  <a:pt x="1149" y="268"/>
                </a:lnTo>
                <a:lnTo>
                  <a:pt x="1154" y="268"/>
                </a:lnTo>
                <a:lnTo>
                  <a:pt x="1154" y="309"/>
                </a:lnTo>
                <a:lnTo>
                  <a:pt x="1154" y="480"/>
                </a:lnTo>
                <a:lnTo>
                  <a:pt x="955" y="480"/>
                </a:lnTo>
                <a:lnTo>
                  <a:pt x="955" y="309"/>
                </a:lnTo>
                <a:cubicBezTo>
                  <a:pt x="955" y="223"/>
                  <a:pt x="786" y="154"/>
                  <a:pt x="577" y="154"/>
                </a:cubicBezTo>
                <a:cubicBezTo>
                  <a:pt x="368" y="154"/>
                  <a:pt x="199" y="223"/>
                  <a:pt x="199" y="309"/>
                </a:cubicBezTo>
                <a:lnTo>
                  <a:pt x="199" y="1843"/>
                </a:lnTo>
                <a:cubicBezTo>
                  <a:pt x="199" y="1929"/>
                  <a:pt x="324" y="1998"/>
                  <a:pt x="478" y="1998"/>
                </a:cubicBezTo>
                <a:cubicBezTo>
                  <a:pt x="631" y="1998"/>
                  <a:pt x="756" y="1929"/>
                  <a:pt x="756" y="1843"/>
                </a:cubicBezTo>
                <a:lnTo>
                  <a:pt x="756" y="792"/>
                </a:lnTo>
                <a:lnTo>
                  <a:pt x="753" y="780"/>
                </a:lnTo>
                <a:cubicBezTo>
                  <a:pt x="729" y="712"/>
                  <a:pt x="678" y="665"/>
                  <a:pt x="618" y="661"/>
                </a:cubicBezTo>
                <a:cubicBezTo>
                  <a:pt x="529" y="657"/>
                  <a:pt x="453" y="748"/>
                  <a:pt x="446" y="866"/>
                </a:cubicBezTo>
                <a:lnTo>
                  <a:pt x="259" y="856"/>
                </a:lnTo>
                <a:cubicBezTo>
                  <a:pt x="271" y="635"/>
                  <a:pt x="436" y="465"/>
                  <a:pt x="627" y="475"/>
                </a:cubicBezTo>
                <a:cubicBezTo>
                  <a:pt x="783" y="483"/>
                  <a:pt x="909" y="608"/>
                  <a:pt x="944" y="773"/>
                </a:cubicBezTo>
                <a:lnTo>
                  <a:pt x="945" y="778"/>
                </a:lnTo>
                <a:lnTo>
                  <a:pt x="955" y="778"/>
                </a:lnTo>
                <a:lnTo>
                  <a:pt x="955" y="1843"/>
                </a:lnTo>
                <a:lnTo>
                  <a:pt x="955" y="1854"/>
                </a:lnTo>
                <a:lnTo>
                  <a:pt x="955" y="1854"/>
                </a:lnTo>
                <a:lnTo>
                  <a:pt x="954" y="1859"/>
                </a:lnTo>
                <a:cubicBezTo>
                  <a:pt x="942" y="2022"/>
                  <a:pt x="733" y="2152"/>
                  <a:pt x="478" y="2152"/>
                </a:cubicBezTo>
                <a:cubicBezTo>
                  <a:pt x="222" y="2152"/>
                  <a:pt x="13" y="2022"/>
                  <a:pt x="1" y="1859"/>
                </a:cubicBezTo>
                <a:lnTo>
                  <a:pt x="0" y="1854"/>
                </a:lnTo>
                <a:lnTo>
                  <a:pt x="0" y="1854"/>
                </a:lnTo>
                <a:lnTo>
                  <a:pt x="0" y="1843"/>
                </a:lnTo>
                <a:lnTo>
                  <a:pt x="0" y="309"/>
                </a:lnTo>
                <a:lnTo>
                  <a:pt x="0" y="284"/>
                </a:lnTo>
                <a:lnTo>
                  <a:pt x="2" y="284"/>
                </a:lnTo>
                <a:lnTo>
                  <a:pt x="3" y="277"/>
                </a:lnTo>
                <a:cubicBezTo>
                  <a:pt x="33" y="121"/>
                  <a:pt x="278" y="0"/>
                  <a:pt x="577" y="0"/>
                </a:cubicBezTo>
                <a:close/>
              </a:path>
            </a:pathLst>
          </a:custGeom>
          <a:solidFill>
            <a:srgbClr val="6667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10"/>
            </p:custDataLst>
          </p:nvPr>
        </p:nvSpPr>
        <p:spPr>
          <a:xfrm>
            <a:off x="2286000" y="1981086"/>
            <a:ext cx="7620000" cy="917346"/>
          </a:xfrm>
          <a:prstGeom prst="rect">
            <a:avLst/>
          </a:prstGeom>
          <a:noFill/>
        </p:spPr>
        <p:txBody>
          <a:bodyPr wrap="square" lIns="63500" tIns="25400" rIns="63500" bIns="25400" rtlCol="0" anchor="b" anchorCtr="0">
            <a:normAutofit lnSpcReduction="20000"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5400" b="1" spc="38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将来可能提出的要求</a:t>
            </a:r>
            <a:endParaRPr lang="zh-CN" altLang="en-US" sz="5400" b="1" spc="38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itle 6"/>
          <p:cNvSpPr txBox="1"/>
          <p:nvPr>
            <p:custDataLst>
              <p:tags r:id="rId11"/>
            </p:custDataLst>
          </p:nvPr>
        </p:nvSpPr>
        <p:spPr>
          <a:xfrm>
            <a:off x="2286000" y="3200400"/>
            <a:ext cx="7620000" cy="18288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t" anchorCtr="0">
            <a:normAutofit fontScale="60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-28575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None/>
            </a:pPr>
            <a:r>
              <a:rPr lang="zh-CN" altLang="en-US" sz="4200" spc="2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界面风格设计</a:t>
            </a:r>
            <a:endParaRPr lang="zh-CN" altLang="en-US" sz="4200" spc="26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lvl="0" indent="-28575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None/>
            </a:pPr>
            <a:endParaRPr lang="zh-CN" altLang="en-US" sz="4200" spc="26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lvl="0" indent="-28575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None/>
            </a:pPr>
            <a:r>
              <a:rPr lang="zh-CN" altLang="en-US" sz="4200" spc="2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用户对程序更多功能的期待</a:t>
            </a:r>
            <a:endParaRPr lang="zh-CN" altLang="en-US" sz="4200" spc="26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custDataLst>
      <p:tags r:id="rId1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33709"/>
            <a:ext cx="10852237" cy="441964"/>
          </a:xfrm>
        </p:spPr>
        <p:txBody>
          <a:bodyPr/>
          <a:p>
            <a:r>
              <a:rPr lang="zh-CN" altLang="en-US"/>
              <a:t>界面原型</a:t>
            </a:r>
            <a:endParaRPr lang="zh-CN" altLang="en-US"/>
          </a:p>
        </p:txBody>
      </p:sp>
      <p:pic>
        <p:nvPicPr>
          <p:cNvPr id="10" name="图片 10"/>
          <p:cNvPicPr>
            <a:picLocks noChangeAspect="1" noChangeArrowheads="1"/>
          </p:cNvPicPr>
          <p:nvPr>
            <p:ph idx="1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15845" y="1195705"/>
            <a:ext cx="7004685" cy="5052695"/>
          </a:xfrm>
          <a:prstGeom prst="rect">
            <a:avLst/>
          </a:prstGeom>
          <a:noFill/>
          <a:ln>
            <a:noFill/>
          </a:ln>
        </p:spPr>
      </p:pic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" name="组合 4"/>
          <p:cNvGrpSpPr/>
          <p:nvPr>
            <p:custDataLst>
              <p:tags r:id="rId1"/>
            </p:custDataLst>
          </p:nvPr>
        </p:nvGrpSpPr>
        <p:grpSpPr>
          <a:xfrm>
            <a:off x="509270" y="314325"/>
            <a:ext cx="1765935" cy="768350"/>
            <a:chOff x="802" y="495"/>
            <a:chExt cx="2781" cy="1210"/>
          </a:xfrm>
        </p:grpSpPr>
        <p:sp>
          <p:nvSpPr>
            <p:cNvPr id="6" name="矩形 5"/>
            <p:cNvSpPr/>
            <p:nvPr>
              <p:custDataLst>
                <p:tags r:id="rId2"/>
              </p:custDataLst>
            </p:nvPr>
          </p:nvSpPr>
          <p:spPr>
            <a:xfrm>
              <a:off x="927" y="653"/>
              <a:ext cx="2657" cy="105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7" name="矩形 6"/>
            <p:cNvSpPr/>
            <p:nvPr>
              <p:custDataLst>
                <p:tags r:id="rId3"/>
              </p:custDataLst>
            </p:nvPr>
          </p:nvSpPr>
          <p:spPr>
            <a:xfrm>
              <a:off x="802" y="495"/>
              <a:ext cx="2657" cy="1053"/>
            </a:xfrm>
            <a:prstGeom prst="rect">
              <a:avLst/>
            </a:prstGeom>
            <a:solidFill>
              <a:schemeClr val="lt1"/>
            </a:solidFill>
            <a:ln w="25400"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</p:grpSp>
      <p:sp>
        <p:nvSpPr>
          <p:cNvPr id="8" name="Title 6"/>
          <p:cNvSpPr txBox="1"/>
          <p:nvPr>
            <p:custDataLst>
              <p:tags r:id="rId4"/>
            </p:custDataLst>
          </p:nvPr>
        </p:nvSpPr>
        <p:spPr>
          <a:xfrm>
            <a:off x="669882" y="443234"/>
            <a:ext cx="1365250" cy="410845"/>
          </a:xfrm>
          <a:prstGeom prst="rect">
            <a:avLst/>
          </a:prstGeom>
          <a:noFill/>
          <a:ln w="3175">
            <a:noFill/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none" lIns="72000" tIns="36195" rIns="72000" bIns="36195" anchor="t" anchorCtr="0">
            <a:sp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zh-CN" altLang="en-US" sz="2200" b="1" spc="205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参考文献</a:t>
            </a:r>
            <a:endParaRPr lang="zh-CN" altLang="en-US" sz="2200" b="1" spc="205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5" y="1326515"/>
            <a:ext cx="10852150" cy="5014595"/>
          </a:xfrm>
        </p:spPr>
        <p:txBody>
          <a:bodyPr/>
          <a:p>
            <a:r>
              <a:rPr lang="zh-CN" altLang="en-US">
                <a:solidFill>
                  <a:schemeClr val="tx1"/>
                </a:solidFill>
              </a:rPr>
              <a:t>需求说明书http://openstd.samr.gov.cn/bzgk/gb/newGbInfo?hcno=84C42B6277D2714B7176B10C6E6B1A44国家标准网GB8567-2006  2021/10/7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需求分析各项目</a:t>
            </a:r>
            <a:endParaRPr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</a:rPr>
              <a:t>   </a:t>
            </a:r>
            <a:r>
              <a:rPr>
                <a:solidFill>
                  <a:schemeClr val="tx1"/>
                </a:solidFill>
              </a:rPr>
              <a:t>张海藩，软件工程（第二版），北京，人民有点出版社，</a:t>
            </a:r>
            <a:r>
              <a:rPr lang="en-US" altLang="zh-CN">
                <a:solidFill>
                  <a:schemeClr val="tx1"/>
                </a:solidFill>
              </a:rPr>
              <a:t>2006</a:t>
            </a:r>
            <a:endParaRPr lang="en-US" altLang="zh-CN">
              <a:solidFill>
                <a:schemeClr val="tx1"/>
              </a:solidFill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3.</a:t>
            </a:r>
            <a:r>
              <a:rPr lang="zh-CN" altLang="en-US"/>
              <a:t>会议纪要</a:t>
            </a:r>
            <a:r>
              <a:rPr lang="en-US" altLang="zh-CN"/>
              <a:t>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4" name="图形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rcRect/>
          <a:stretch>
            <a:fillRect/>
          </a:stretch>
        </p:blipFill>
        <p:spPr>
          <a:xfrm flipH="1">
            <a:off x="0" y="0"/>
            <a:ext cx="6095999" cy="6858000"/>
          </a:xfrm>
          <a:custGeom>
            <a:avLst/>
            <a:gdLst>
              <a:gd name="connsiteX0" fmla="*/ 6081129 w 6095999"/>
              <a:gd name="connsiteY0" fmla="*/ 0 h 6858000"/>
              <a:gd name="connsiteX1" fmla="*/ 6095999 w 6095999"/>
              <a:gd name="connsiteY1" fmla="*/ 0 h 6858000"/>
              <a:gd name="connsiteX2" fmla="*/ 6095999 w 6095999"/>
              <a:gd name="connsiteY2" fmla="*/ 6858000 h 6858000"/>
              <a:gd name="connsiteX3" fmla="*/ 0 w 6095999"/>
              <a:gd name="connsiteY3" fmla="*/ 6858000 h 6858000"/>
              <a:gd name="connsiteX4" fmla="*/ 0 w 6095999"/>
              <a:gd name="connsiteY4" fmla="*/ 684303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5999" h="6858000">
                <a:moveTo>
                  <a:pt x="6081129" y="0"/>
                </a:moveTo>
                <a:lnTo>
                  <a:pt x="6095999" y="0"/>
                </a:lnTo>
                <a:lnTo>
                  <a:pt x="6095999" y="6858000"/>
                </a:lnTo>
                <a:lnTo>
                  <a:pt x="0" y="6858000"/>
                </a:lnTo>
                <a:lnTo>
                  <a:pt x="0" y="6843039"/>
                </a:lnTo>
                <a:close/>
              </a:path>
            </a:pathLst>
          </a:custGeom>
        </p:spPr>
      </p:pic>
      <p:sp>
        <p:nvSpPr>
          <p:cNvPr id="17" name="任意多边形: 形状 16"/>
          <p:cNvSpPr/>
          <p:nvPr>
            <p:custDataLst>
              <p:tags r:id="rId9"/>
            </p:custDataLst>
          </p:nvPr>
        </p:nvSpPr>
        <p:spPr>
          <a:xfrm flipV="1">
            <a:off x="358017" y="185057"/>
            <a:ext cx="5767010" cy="6487886"/>
          </a:xfrm>
          <a:custGeom>
            <a:avLst/>
            <a:gdLst>
              <a:gd name="connsiteX0" fmla="*/ 6096000 w 6096000"/>
              <a:gd name="connsiteY0" fmla="*/ 14961 h 6858000"/>
              <a:gd name="connsiteX1" fmla="*/ 6096000 w 6096000"/>
              <a:gd name="connsiteY1" fmla="*/ 203645 h 6858000"/>
              <a:gd name="connsiteX2" fmla="*/ 182547 w 6096000"/>
              <a:gd name="connsiteY2" fmla="*/ 6858000 h 6858000"/>
              <a:gd name="connsiteX3" fmla="*/ 14871 w 6096000"/>
              <a:gd name="connsiteY3" fmla="*/ 6858000 h 6858000"/>
              <a:gd name="connsiteX4" fmla="*/ 0 w 6096000"/>
              <a:gd name="connsiteY4" fmla="*/ 0 h 6858000"/>
              <a:gd name="connsiteX5" fmla="*/ 1 w 6096000"/>
              <a:gd name="connsiteY5" fmla="*/ 0 h 6858000"/>
              <a:gd name="connsiteX6" fmla="*/ 1 w 6096000"/>
              <a:gd name="connsiteY6" fmla="*/ 6858000 h 6858000"/>
              <a:gd name="connsiteX7" fmla="*/ 0 w 6096000"/>
              <a:gd name="connsiteY7" fmla="*/ 6858000 h 6858000"/>
              <a:gd name="connsiteX8" fmla="*/ 0 w 6096000"/>
              <a:gd name="connsiteY8" fmla="*/ 188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96000" h="6858000">
                <a:moveTo>
                  <a:pt x="6096000" y="14961"/>
                </a:moveTo>
                <a:lnTo>
                  <a:pt x="6096000" y="203645"/>
                </a:lnTo>
                <a:lnTo>
                  <a:pt x="182547" y="6858000"/>
                </a:lnTo>
                <a:lnTo>
                  <a:pt x="14871" y="6858000"/>
                </a:lnTo>
                <a:close/>
                <a:moveTo>
                  <a:pt x="0" y="0"/>
                </a:moveTo>
                <a:lnTo>
                  <a:pt x="1" y="0"/>
                </a:lnTo>
                <a:lnTo>
                  <a:pt x="1" y="6858000"/>
                </a:lnTo>
                <a:lnTo>
                  <a:pt x="0" y="6858000"/>
                </a:lnTo>
                <a:lnTo>
                  <a:pt x="0" y="1886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任意多边形: 形状 17"/>
          <p:cNvSpPr/>
          <p:nvPr>
            <p:custDataLst>
              <p:tags r:id="rId10"/>
            </p:custDataLst>
          </p:nvPr>
        </p:nvSpPr>
        <p:spPr>
          <a:xfrm flipV="1">
            <a:off x="748309" y="185057"/>
            <a:ext cx="5376822" cy="6048924"/>
          </a:xfrm>
          <a:custGeom>
            <a:avLst/>
            <a:gdLst>
              <a:gd name="connsiteX0" fmla="*/ 6096000 w 6096000"/>
              <a:gd name="connsiteY0" fmla="*/ 14961 h 6858000"/>
              <a:gd name="connsiteX1" fmla="*/ 6096000 w 6096000"/>
              <a:gd name="connsiteY1" fmla="*/ 203645 h 6858000"/>
              <a:gd name="connsiteX2" fmla="*/ 182547 w 6096000"/>
              <a:gd name="connsiteY2" fmla="*/ 6858000 h 6858000"/>
              <a:gd name="connsiteX3" fmla="*/ 14871 w 6096000"/>
              <a:gd name="connsiteY3" fmla="*/ 6858000 h 6858000"/>
              <a:gd name="connsiteX4" fmla="*/ 0 w 6096000"/>
              <a:gd name="connsiteY4" fmla="*/ 0 h 6858000"/>
              <a:gd name="connsiteX5" fmla="*/ 1 w 6096000"/>
              <a:gd name="connsiteY5" fmla="*/ 0 h 6858000"/>
              <a:gd name="connsiteX6" fmla="*/ 1 w 6096000"/>
              <a:gd name="connsiteY6" fmla="*/ 6858000 h 6858000"/>
              <a:gd name="connsiteX7" fmla="*/ 0 w 6096000"/>
              <a:gd name="connsiteY7" fmla="*/ 6858000 h 6858000"/>
              <a:gd name="connsiteX8" fmla="*/ 0 w 6096000"/>
              <a:gd name="connsiteY8" fmla="*/ 188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96000" h="6858000">
                <a:moveTo>
                  <a:pt x="6096000" y="14961"/>
                </a:moveTo>
                <a:lnTo>
                  <a:pt x="6096000" y="203645"/>
                </a:lnTo>
                <a:lnTo>
                  <a:pt x="182547" y="6858000"/>
                </a:lnTo>
                <a:lnTo>
                  <a:pt x="14871" y="6858000"/>
                </a:lnTo>
                <a:close/>
                <a:moveTo>
                  <a:pt x="0" y="0"/>
                </a:moveTo>
                <a:lnTo>
                  <a:pt x="1" y="0"/>
                </a:lnTo>
                <a:lnTo>
                  <a:pt x="1" y="6858000"/>
                </a:lnTo>
                <a:lnTo>
                  <a:pt x="0" y="6858000"/>
                </a:lnTo>
                <a:lnTo>
                  <a:pt x="0" y="188683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文本框 18"/>
          <p:cNvSpPr txBox="1"/>
          <p:nvPr>
            <p:custDataLst>
              <p:tags r:id="rId11"/>
            </p:custDataLst>
          </p:nvPr>
        </p:nvSpPr>
        <p:spPr>
          <a:xfrm>
            <a:off x="6127639" y="1525760"/>
            <a:ext cx="4461440" cy="1132319"/>
          </a:xfrm>
          <a:prstGeom prst="rect">
            <a:avLst/>
          </a:prstGeom>
          <a:noFill/>
        </p:spPr>
        <p:txBody>
          <a:bodyPr wrap="square" lIns="91440" tIns="45720" rIns="91440" bIns="45720" rtlCol="0" anchor="b">
            <a:normAutofit fontScale="90000"/>
          </a:bodyPr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4000" b="1" spc="24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4000" b="1" spc="24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小组分工及评价</a:t>
            </a:r>
            <a:endParaRPr lang="zh-CN" altLang="en-US" sz="4000" b="1" spc="24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>
            <p:custDataLst>
              <p:tags r:id="rId12"/>
            </p:custDataLst>
          </p:nvPr>
        </p:nvSpPr>
        <p:spPr>
          <a:xfrm>
            <a:off x="5255260" y="2809875"/>
            <a:ext cx="5351780" cy="2478405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rmAutofit/>
          </a:bodyPr>
          <a:p>
            <a:pPr marL="0" lvl="0" indent="-28575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None/>
            </a:pPr>
            <a:r>
              <a:rPr lang="zh-CN" altLang="en-US" sz="1600" spc="18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徐过：	可行性报告修订，需求报告主体撰写   90</a:t>
            </a:r>
            <a:endParaRPr lang="zh-CN" altLang="en-US" sz="1600" spc="18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lvl="0" indent="-28575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None/>
            </a:pPr>
            <a:r>
              <a:rPr lang="zh-CN" altLang="en-US" sz="1600" spc="18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许罗阳宁：    甘特图修订，需求PPT制作</a:t>
            </a:r>
            <a:r>
              <a:rPr lang="en-US" altLang="zh-CN" sz="1600" spc="18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</a:t>
            </a:r>
            <a:r>
              <a:rPr lang="zh-CN" altLang="en-US" sz="1600" spc="18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80</a:t>
            </a:r>
            <a:endParaRPr lang="zh-CN" altLang="en-US" sz="1600" spc="18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lvl="0" indent="-28575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None/>
            </a:pPr>
            <a:r>
              <a:rPr lang="zh-CN" altLang="en-US" sz="1600" spc="18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余浩凯 ：例会会议纪要，需求报告部分撰写  	</a:t>
            </a:r>
            <a:r>
              <a:rPr lang="en-US" altLang="zh-CN" sz="1600" spc="18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</a:t>
            </a:r>
            <a:r>
              <a:rPr lang="zh-CN" altLang="en-US" sz="1600" spc="18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75</a:t>
            </a:r>
            <a:endParaRPr lang="zh-CN" altLang="en-US" sz="1600" spc="18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>
            <p:custDataLst>
              <p:tags r:id="rId13"/>
            </p:custDataLst>
          </p:nvPr>
        </p:nvGrpSpPr>
        <p:grpSpPr>
          <a:xfrm>
            <a:off x="5138493" y="1106708"/>
            <a:ext cx="2154587" cy="1080000"/>
            <a:chOff x="5708957" y="1036960"/>
            <a:chExt cx="2154587" cy="1080000"/>
          </a:xfrm>
          <a:solidFill>
            <a:schemeClr val="accent1">
              <a:alpha val="53000"/>
            </a:schemeClr>
          </a:solidFill>
        </p:grpSpPr>
        <p:sp>
          <p:nvSpPr>
            <p:cNvPr id="22" name="矩形 21"/>
            <p:cNvSpPr/>
            <p:nvPr>
              <p:custDataLst>
                <p:tags r:id="rId14"/>
              </p:custDataLst>
            </p:nvPr>
          </p:nvSpPr>
          <p:spPr>
            <a:xfrm>
              <a:off x="5708957" y="1208540"/>
              <a:ext cx="2154587" cy="9579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>
                <a:lnSpc>
                  <a:spcPct val="120000"/>
                </a:lnSpc>
              </a:pPr>
              <a:endParaRPr lang="zh-CN" altLang="en-US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4" name="矩形 23"/>
            <p:cNvSpPr/>
            <p:nvPr>
              <p:custDataLst>
                <p:tags r:id="rId15"/>
              </p:custDataLst>
            </p:nvPr>
          </p:nvSpPr>
          <p:spPr>
            <a:xfrm rot="5400000">
              <a:off x="5437030" y="1529063"/>
              <a:ext cx="1080000" cy="9579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>
                <a:lnSpc>
                  <a:spcPct val="120000"/>
                </a:lnSpc>
              </a:pPr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0" name="组合 9"/>
          <p:cNvGrpSpPr/>
          <p:nvPr>
            <p:custDataLst>
              <p:tags r:id="rId16"/>
            </p:custDataLst>
          </p:nvPr>
        </p:nvGrpSpPr>
        <p:grpSpPr>
          <a:xfrm flipH="1" flipV="1">
            <a:off x="9441271" y="4627495"/>
            <a:ext cx="2154587" cy="1080000"/>
            <a:chOff x="5708957" y="1036960"/>
            <a:chExt cx="2154587" cy="1080000"/>
          </a:xfrm>
          <a:solidFill>
            <a:schemeClr val="accent1">
              <a:alpha val="53000"/>
            </a:schemeClr>
          </a:solidFill>
        </p:grpSpPr>
        <p:sp>
          <p:nvSpPr>
            <p:cNvPr id="12" name="矩形 11"/>
            <p:cNvSpPr/>
            <p:nvPr>
              <p:custDataLst>
                <p:tags r:id="rId17"/>
              </p:custDataLst>
            </p:nvPr>
          </p:nvSpPr>
          <p:spPr>
            <a:xfrm>
              <a:off x="5708957" y="1208540"/>
              <a:ext cx="2154587" cy="9579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>
                <a:lnSpc>
                  <a:spcPct val="120000"/>
                </a:lnSpc>
              </a:pPr>
              <a:endParaRPr lang="zh-CN" altLang="en-US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3" name="矩形 12"/>
            <p:cNvSpPr/>
            <p:nvPr>
              <p:custDataLst>
                <p:tags r:id="rId18"/>
              </p:custDataLst>
            </p:nvPr>
          </p:nvSpPr>
          <p:spPr>
            <a:xfrm rot="5400000">
              <a:off x="5437030" y="1529063"/>
              <a:ext cx="1080000" cy="9579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>
                <a:lnSpc>
                  <a:spcPct val="120000"/>
                </a:lnSpc>
              </a:pPr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</p:spTree>
    <p:custDataLst>
      <p:tags r:id="rId19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/>
          <p:nvPr>
            <p:ph type="title"/>
            <p:custDataLst>
              <p:tags r:id="rId1"/>
            </p:custDataLst>
          </p:nvPr>
        </p:nvSpPr>
        <p:spPr/>
        <p:txBody>
          <a:bodyPr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7400">
                <a:solidFill>
                  <a:schemeClr val="accent1">
                    <a:lumMod val="50000"/>
                  </a:schemeClr>
                </a:solidFill>
              </a:rPr>
              <a:t>感谢大家</a:t>
            </a:r>
            <a:endParaRPr lang="zh-CN" altLang="en-US" sz="740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2" name="直接连接符 1"/>
          <p:cNvCxnSpPr/>
          <p:nvPr>
            <p:custDataLst>
              <p:tags r:id="rId1"/>
            </p:custDataLst>
          </p:nvPr>
        </p:nvCxnSpPr>
        <p:spPr>
          <a:xfrm>
            <a:off x="1143009" y="1523255"/>
            <a:ext cx="3810000" cy="0"/>
          </a:xfrm>
          <a:prstGeom prst="line">
            <a:avLst/>
          </a:prstGeom>
          <a:ln>
            <a:solidFill>
              <a:schemeClr val="lt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>
            <p:custDataLst>
              <p:tags r:id="rId2"/>
            </p:custDataLst>
          </p:nvPr>
        </p:nvSpPr>
        <p:spPr>
          <a:xfrm>
            <a:off x="1143009" y="453183"/>
            <a:ext cx="4198618" cy="994485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rmAutofit/>
          </a:bodyPr>
          <a:p>
            <a:pPr lvl="0" algn="l">
              <a:lnSpc>
                <a:spcPct val="120000"/>
              </a:lnSpc>
              <a:buClrTx/>
              <a:buSzTx/>
              <a:buFontTx/>
            </a:pPr>
            <a:r>
              <a:rPr lang="zh-CN" altLang="en-US" sz="4400" b="1" spc="3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  <a:sym typeface="Arial" panose="020B0604020202020204" pitchFamily="34" charset="0"/>
              </a:rPr>
              <a:t>目录</a:t>
            </a:r>
            <a:endParaRPr lang="zh-CN" altLang="en-US" sz="4400" b="1" spc="3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ea typeface="汉仪旗黑-85S" panose="00020600040101010101" pitchFamily="18" charset="-122"/>
              <a:sym typeface="Arial" panose="020B0604020202020204" pitchFamily="34" charset="0"/>
            </a:endParaRPr>
          </a:p>
        </p:txBody>
      </p:sp>
      <p:cxnSp>
        <p:nvCxnSpPr>
          <p:cNvPr id="10" name="直接连接符 9"/>
          <p:cNvCxnSpPr>
            <a:endCxn id="16" idx="2"/>
          </p:cNvCxnSpPr>
          <p:nvPr>
            <p:custDataLst>
              <p:tags r:id="rId3"/>
            </p:custDataLst>
          </p:nvPr>
        </p:nvCxnSpPr>
        <p:spPr>
          <a:xfrm flipH="1">
            <a:off x="1382404" y="2076467"/>
            <a:ext cx="8890" cy="3417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" name="椭圆 2"/>
          <p:cNvSpPr/>
          <p:nvPr>
            <p:custDataLst>
              <p:tags r:id="rId4"/>
            </p:custDataLst>
          </p:nvPr>
        </p:nvSpPr>
        <p:spPr>
          <a:xfrm>
            <a:off x="1157614" y="1932957"/>
            <a:ext cx="448945" cy="4495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80000"/>
          </a:bodyPr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8" name="椭圆 27"/>
          <p:cNvSpPr/>
          <p:nvPr>
            <p:custDataLst>
              <p:tags r:id="rId5"/>
            </p:custDataLst>
          </p:nvPr>
        </p:nvSpPr>
        <p:spPr>
          <a:xfrm>
            <a:off x="1157614" y="3003567"/>
            <a:ext cx="448945" cy="4495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80000"/>
          </a:bodyPr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" name="椭圆 5"/>
          <p:cNvSpPr/>
          <p:nvPr>
            <p:custDataLst>
              <p:tags r:id="rId6"/>
            </p:custDataLst>
          </p:nvPr>
        </p:nvSpPr>
        <p:spPr>
          <a:xfrm>
            <a:off x="1157614" y="4039252"/>
            <a:ext cx="448945" cy="4495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80000"/>
          </a:bodyPr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" name="椭圆 6"/>
          <p:cNvSpPr/>
          <p:nvPr>
            <p:custDataLst>
              <p:tags r:id="rId7"/>
            </p:custDataLst>
          </p:nvPr>
        </p:nvSpPr>
        <p:spPr>
          <a:xfrm>
            <a:off x="1143009" y="5085097"/>
            <a:ext cx="448945" cy="4495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80000"/>
          </a:bodyPr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8"/>
            </p:custDataLst>
          </p:nvPr>
        </p:nvSpPr>
        <p:spPr>
          <a:xfrm>
            <a:off x="1177934" y="1972962"/>
            <a:ext cx="438150" cy="369570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r>
              <a:rPr lang="en-US" altLang="zh-CN" b="1" dirty="0">
                <a:solidFill>
                  <a:schemeClr val="dk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01</a:t>
            </a:r>
            <a:endParaRPr lang="en-US" altLang="zh-CN" b="1" dirty="0">
              <a:solidFill>
                <a:schemeClr val="dk1"/>
              </a:solidFill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>
            <p:custDataLst>
              <p:tags r:id="rId9"/>
            </p:custDataLst>
          </p:nvPr>
        </p:nvSpPr>
        <p:spPr>
          <a:xfrm>
            <a:off x="1177934" y="3043572"/>
            <a:ext cx="438150" cy="369570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r>
              <a:rPr lang="en-US" altLang="zh-CN" b="1">
                <a:solidFill>
                  <a:schemeClr val="dk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02</a:t>
            </a:r>
            <a:endParaRPr lang="en-US" altLang="zh-CN" b="1">
              <a:solidFill>
                <a:schemeClr val="dk1"/>
              </a:solidFill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10"/>
            </p:custDataLst>
          </p:nvPr>
        </p:nvSpPr>
        <p:spPr>
          <a:xfrm>
            <a:off x="1177934" y="4079257"/>
            <a:ext cx="438150" cy="369570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r>
              <a:rPr lang="en-US" altLang="zh-CN" b="1">
                <a:solidFill>
                  <a:schemeClr val="dk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03</a:t>
            </a:r>
            <a:endParaRPr lang="en-US" altLang="zh-CN" b="1">
              <a:solidFill>
                <a:schemeClr val="dk1"/>
              </a:solidFill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>
            <p:custDataLst>
              <p:tags r:id="rId11"/>
            </p:custDataLst>
          </p:nvPr>
        </p:nvSpPr>
        <p:spPr>
          <a:xfrm>
            <a:off x="1163329" y="5124467"/>
            <a:ext cx="438150" cy="369570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r>
              <a:rPr lang="en-US" altLang="zh-CN" b="1">
                <a:solidFill>
                  <a:schemeClr val="dk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04</a:t>
            </a:r>
            <a:endParaRPr lang="en-US" altLang="zh-CN" b="1">
              <a:solidFill>
                <a:schemeClr val="dk1"/>
              </a:solidFill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>
            <p:custDataLst>
              <p:tags r:id="rId12"/>
            </p:custDataLst>
          </p:nvPr>
        </p:nvSpPr>
        <p:spPr>
          <a:xfrm>
            <a:off x="1732924" y="1963437"/>
            <a:ext cx="3416935" cy="3695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2400" spc="15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需求分析	</a:t>
            </a:r>
            <a:endParaRPr lang="zh-CN" altLang="en-US" sz="2400" spc="150">
              <a:solidFill>
                <a:schemeClr val="dk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3" name="文本框 42"/>
          <p:cNvSpPr txBox="1"/>
          <p:nvPr>
            <p:custDataLst>
              <p:tags r:id="rId13"/>
            </p:custDataLst>
          </p:nvPr>
        </p:nvSpPr>
        <p:spPr>
          <a:xfrm>
            <a:off x="1732924" y="3043572"/>
            <a:ext cx="3416935" cy="3695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sz="2400" spc="15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参考文献</a:t>
            </a:r>
            <a:endParaRPr sz="2400" spc="150">
              <a:solidFill>
                <a:schemeClr val="dk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4" name="文本框 43"/>
          <p:cNvSpPr txBox="1"/>
          <p:nvPr>
            <p:custDataLst>
              <p:tags r:id="rId14"/>
            </p:custDataLst>
          </p:nvPr>
        </p:nvSpPr>
        <p:spPr>
          <a:xfrm>
            <a:off x="1732924" y="4079257"/>
            <a:ext cx="3416935" cy="3695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sz="2400" spc="15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会议纪要</a:t>
            </a:r>
            <a:endParaRPr sz="2400" spc="150">
              <a:solidFill>
                <a:schemeClr val="dk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>
            <p:custDataLst>
              <p:tags r:id="rId15"/>
            </p:custDataLst>
          </p:nvPr>
        </p:nvSpPr>
        <p:spPr>
          <a:xfrm>
            <a:off x="1732924" y="5124467"/>
            <a:ext cx="3416935" cy="3695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sz="2400" spc="15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小组分工</a:t>
            </a:r>
            <a:endParaRPr sz="2400" spc="150">
              <a:solidFill>
                <a:schemeClr val="dk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custDataLst>
      <p:tags r:id="rId16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3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4530761" y="2705217"/>
            <a:ext cx="6858000" cy="54356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750" b="1" i="0" u="none" strike="noStrike" kern="1200" cap="none" spc="300" normalizeH="0" baseline="0" noProof="0">
                <a:ln>
                  <a:noFill/>
                </a:ln>
                <a:solidFill>
                  <a:schemeClr val="dk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4000">
                <a:solidFill>
                  <a:schemeClr val="accent1">
                    <a:lumMod val="50000"/>
                  </a:schemeClr>
                </a:solidFill>
              </a:rPr>
              <a:t>1.需求分析</a:t>
            </a:r>
            <a:endParaRPr lang="en-US" altLang="zh-CN" sz="400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" name="组合 4"/>
          <p:cNvGrpSpPr/>
          <p:nvPr>
            <p:custDataLst>
              <p:tags r:id="rId1"/>
            </p:custDataLst>
          </p:nvPr>
        </p:nvGrpSpPr>
        <p:grpSpPr>
          <a:xfrm>
            <a:off x="365125" y="534035"/>
            <a:ext cx="2444115" cy="952500"/>
            <a:chOff x="575" y="841"/>
            <a:chExt cx="3849" cy="1500"/>
          </a:xfrm>
        </p:grpSpPr>
        <p:sp>
          <p:nvSpPr>
            <p:cNvPr id="6" name="矩形 5"/>
            <p:cNvSpPr/>
            <p:nvPr>
              <p:custDataLst>
                <p:tags r:id="rId2"/>
              </p:custDataLst>
            </p:nvPr>
          </p:nvSpPr>
          <p:spPr>
            <a:xfrm>
              <a:off x="700" y="999"/>
              <a:ext cx="3725" cy="134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7" name="矩形 6"/>
            <p:cNvSpPr/>
            <p:nvPr>
              <p:custDataLst>
                <p:tags r:id="rId3"/>
              </p:custDataLst>
            </p:nvPr>
          </p:nvSpPr>
          <p:spPr>
            <a:xfrm>
              <a:off x="575" y="841"/>
              <a:ext cx="3725" cy="1343"/>
            </a:xfrm>
            <a:prstGeom prst="rect">
              <a:avLst/>
            </a:prstGeom>
            <a:solidFill>
              <a:schemeClr val="lt1"/>
            </a:solidFill>
            <a:ln w="25400"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</p:grpSp>
      <p:sp>
        <p:nvSpPr>
          <p:cNvPr id="8" name="Title 6"/>
          <p:cNvSpPr txBox="1"/>
          <p:nvPr>
            <p:custDataLst>
              <p:tags r:id="rId4"/>
            </p:custDataLst>
          </p:nvPr>
        </p:nvSpPr>
        <p:spPr>
          <a:xfrm>
            <a:off x="525780" y="662940"/>
            <a:ext cx="2043430" cy="594995"/>
          </a:xfrm>
          <a:prstGeom prst="rect">
            <a:avLst/>
          </a:prstGeom>
          <a:noFill/>
          <a:ln w="3175">
            <a:noFill/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none" lIns="72000" tIns="36195" rIns="72000" bIns="36195" anchor="t" anchorCtr="0">
            <a:sp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zh-CN" altLang="en-US" sz="3400" b="1" spc="342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功能需求</a:t>
            </a:r>
            <a:endParaRPr lang="zh-CN" altLang="en-US" sz="3400" b="1" spc="342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4" name="图片 4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32760" y="1250950"/>
            <a:ext cx="7112635" cy="4977130"/>
          </a:xfrm>
          <a:prstGeom prst="rect">
            <a:avLst/>
          </a:prstGeom>
          <a:noFill/>
          <a:ln>
            <a:noFill/>
          </a:ln>
        </p:spPr>
      </p:pic>
    </p:spTree>
    <p:custDataLst>
      <p:tags r:id="rId7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7" name="图形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6" name="图形 1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14" name="文本框 13"/>
          <p:cNvSpPr txBox="1"/>
          <p:nvPr>
            <p:custDataLst>
              <p:tags r:id="rId7"/>
            </p:custDataLst>
          </p:nvPr>
        </p:nvSpPr>
        <p:spPr>
          <a:xfrm>
            <a:off x="914407" y="1971697"/>
            <a:ext cx="2971813" cy="1981213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5200" b="1" spc="36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性能需求</a:t>
            </a:r>
            <a:endParaRPr lang="zh-CN" altLang="en-US" sz="5200" b="1" spc="36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itle 6"/>
          <p:cNvSpPr txBox="1"/>
          <p:nvPr>
            <p:custDataLst>
              <p:tags r:id="rId8"/>
            </p:custDataLst>
          </p:nvPr>
        </p:nvSpPr>
        <p:spPr>
          <a:xfrm>
            <a:off x="4299585" y="1353185"/>
            <a:ext cx="7699375" cy="44196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 lnSpcReduction="20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406400" lvl="0" indent="-4064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+mn-ea"/>
              <a:buAutoNum type="ea1JpnChsDbPeriod"/>
            </a:pPr>
            <a:r>
              <a:rPr lang="en-US" altLang="zh-CN" sz="24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需要实名注册，并提供学号、学院等信息，能够追溯到实际学生</a:t>
            </a:r>
            <a:endParaRPr lang="en-US" altLang="zh-CN" sz="2400" spc="16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06400" lvl="0" indent="-4064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+mn-ea"/>
              <a:buAutoNum type="ea1JpnChsDbPeriod"/>
            </a:pPr>
            <a:endParaRPr lang="en-US" altLang="zh-CN" sz="2400" spc="16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06400" lvl="0" indent="-4064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+mn-ea"/>
              <a:buAutoNum type="ea1JpnChsDbPeriod"/>
            </a:pPr>
            <a:r>
              <a:rPr lang="en-US" altLang="zh-CN" sz="24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仅限城市学院内交流和使用，在城市学院内为开放软件，拒绝校外人士使用</a:t>
            </a:r>
            <a:endParaRPr lang="en-US" altLang="zh-CN" sz="2400" spc="16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06400" lvl="0" indent="-4064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+mn-ea"/>
              <a:buAutoNum type="ea1JpnChsDbPeriod"/>
            </a:pPr>
            <a:endParaRPr lang="en-US" altLang="zh-CN" sz="2400" spc="16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06400" lvl="0" indent="-4064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+mn-ea"/>
              <a:buAutoNum type="ea1JpnChsDbPeriod"/>
            </a:pPr>
            <a:r>
              <a:rPr lang="en-US" altLang="zh-CN" sz="24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预留1G内存存放文件,2g运存供代码运行和bug测试</a:t>
            </a:r>
            <a:endParaRPr lang="en-US" altLang="zh-CN" sz="2400" spc="16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06400" lvl="0" indent="-4064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+mn-ea"/>
              <a:buAutoNum type="ea1JpnChsDbPeriod"/>
            </a:pPr>
            <a:endParaRPr lang="en-US" altLang="zh-CN" sz="2400" spc="16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06400" lvl="0" indent="-4064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+mn-ea"/>
              <a:buAutoNum type="ea1JpnChsDbPeriod"/>
            </a:pPr>
            <a:r>
              <a:rPr lang="en-US" altLang="zh-CN" sz="24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同时适用于Android和ios环境</a:t>
            </a:r>
            <a:endParaRPr lang="en-US" altLang="zh-CN" sz="2400" spc="16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>
            <p:custDataLst>
              <p:tags r:id="rId9"/>
            </p:custDataLst>
          </p:nvPr>
        </p:nvSpPr>
        <p:spPr>
          <a:xfrm>
            <a:off x="1471623" y="6"/>
            <a:ext cx="1857388" cy="152401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>
            <p:custDataLst>
              <p:tags r:id="rId10"/>
            </p:custDataLst>
          </p:nvPr>
        </p:nvSpPr>
        <p:spPr>
          <a:xfrm>
            <a:off x="1471623" y="1676419"/>
            <a:ext cx="1857388" cy="7620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>
            <p:custDataLst>
              <p:tags r:id="rId11"/>
            </p:custDataLst>
          </p:nvPr>
        </p:nvSpPr>
        <p:spPr>
          <a:xfrm>
            <a:off x="1471623" y="4267185"/>
            <a:ext cx="1857388" cy="259081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647825" y="577215"/>
            <a:ext cx="23196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可靠性和可用性需求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7" name="图形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6" name="图形 1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9" name="任意多边形: 形状 7"/>
          <p:cNvSpPr/>
          <p:nvPr>
            <p:custDataLst>
              <p:tags r:id="rId7"/>
            </p:custDataLst>
          </p:nvPr>
        </p:nvSpPr>
        <p:spPr>
          <a:xfrm>
            <a:off x="11073282" y="5893070"/>
            <a:ext cx="1116566" cy="968113"/>
          </a:xfrm>
          <a:custGeom>
            <a:avLst/>
            <a:gdLst>
              <a:gd name="connsiteX0" fmla="*/ 0 w 1116566"/>
              <a:gd name="connsiteY0" fmla="*/ 968113 h 968113"/>
              <a:gd name="connsiteX1" fmla="*/ 1116566 w 1116566"/>
              <a:gd name="connsiteY1" fmla="*/ 968113 h 968113"/>
              <a:gd name="connsiteX2" fmla="*/ 1116566 w 1116566"/>
              <a:gd name="connsiteY2" fmla="*/ 0 h 968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16566" h="968113">
                <a:moveTo>
                  <a:pt x="0" y="968113"/>
                </a:moveTo>
                <a:lnTo>
                  <a:pt x="1116566" y="968113"/>
                </a:lnTo>
                <a:lnTo>
                  <a:pt x="1116566" y="0"/>
                </a:lnTo>
                <a:close/>
              </a:path>
            </a:pathLst>
          </a:custGeom>
          <a:solidFill>
            <a:schemeClr val="accent3"/>
          </a:solidFill>
          <a:ln w="634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任意多边形: 形状 10"/>
          <p:cNvSpPr/>
          <p:nvPr>
            <p:custDataLst>
              <p:tags r:id="rId8"/>
            </p:custDataLst>
          </p:nvPr>
        </p:nvSpPr>
        <p:spPr>
          <a:xfrm>
            <a:off x="143781" y="0"/>
            <a:ext cx="994611" cy="6858001"/>
          </a:xfrm>
          <a:custGeom>
            <a:avLst/>
            <a:gdLst>
              <a:gd name="connsiteX0" fmla="*/ 0 w 1634832"/>
              <a:gd name="connsiteY0" fmla="*/ 0 h 6858001"/>
              <a:gd name="connsiteX1" fmla="*/ 261030 w 1634832"/>
              <a:gd name="connsiteY1" fmla="*/ 0 h 6858001"/>
              <a:gd name="connsiteX2" fmla="*/ 1634832 w 1634832"/>
              <a:gd name="connsiteY2" fmla="*/ 6858001 h 6858001"/>
              <a:gd name="connsiteX3" fmla="*/ 0 w 1634832"/>
              <a:gd name="connsiteY3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4832" h="6858001">
                <a:moveTo>
                  <a:pt x="0" y="0"/>
                </a:moveTo>
                <a:lnTo>
                  <a:pt x="261030" y="0"/>
                </a:lnTo>
                <a:lnTo>
                  <a:pt x="1634832" y="6858001"/>
                </a:lnTo>
                <a:lnTo>
                  <a:pt x="0" y="6858001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1600" b="1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直角三角形 11"/>
          <p:cNvSpPr/>
          <p:nvPr>
            <p:custDataLst>
              <p:tags r:id="rId9"/>
            </p:custDataLst>
          </p:nvPr>
        </p:nvSpPr>
        <p:spPr>
          <a:xfrm flipH="1">
            <a:off x="-600" y="5516409"/>
            <a:ext cx="12193200" cy="1341592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1600" b="1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14" name="组合 13"/>
          <p:cNvGrpSpPr>
            <a:grpSpLocks noChangeAspect="1"/>
          </p:cNvGrpSpPr>
          <p:nvPr>
            <p:custDataLst>
              <p:tags r:id="rId10"/>
            </p:custDataLst>
          </p:nvPr>
        </p:nvGrpSpPr>
        <p:grpSpPr>
          <a:xfrm rot="10800000">
            <a:off x="10055860" y="1461770"/>
            <a:ext cx="572135" cy="499745"/>
            <a:chOff x="1168400" y="1347856"/>
            <a:chExt cx="723913" cy="631688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5" name="任意多边形: 形状 17"/>
            <p:cNvSpPr>
              <a:spLocks noChangeAspect="1"/>
            </p:cNvSpPr>
            <p:nvPr>
              <p:custDataLst>
                <p:tags r:id="rId11"/>
              </p:custDataLst>
            </p:nvPr>
          </p:nvSpPr>
          <p:spPr>
            <a:xfrm>
              <a:off x="1168400" y="1347856"/>
              <a:ext cx="311295" cy="631688"/>
            </a:xfrm>
            <a:custGeom>
              <a:avLst/>
              <a:gdLst>
                <a:gd name="connsiteX0" fmla="*/ 207995 w 295275"/>
                <a:gd name="connsiteY0" fmla="*/ 0 h 599179"/>
                <a:gd name="connsiteX1" fmla="*/ 218480 w 295275"/>
                <a:gd name="connsiteY1" fmla="*/ 17025 h 599179"/>
                <a:gd name="connsiteX2" fmla="*/ 263922 w 295275"/>
                <a:gd name="connsiteY2" fmla="*/ 59952 h 599179"/>
                <a:gd name="connsiteX3" fmla="*/ 275967 w 295275"/>
                <a:gd name="connsiteY3" fmla="*/ 66705 h 599179"/>
                <a:gd name="connsiteX4" fmla="*/ 258864 w 295275"/>
                <a:gd name="connsiteY4" fmla="*/ 77309 h 599179"/>
                <a:gd name="connsiteX5" fmla="*/ 164932 w 295275"/>
                <a:gd name="connsiteY5" fmla="*/ 229252 h 599179"/>
                <a:gd name="connsiteX6" fmla="*/ 145322 w 295275"/>
                <a:gd name="connsiteY6" fmla="*/ 303904 h 599179"/>
                <a:gd name="connsiteX7" fmla="*/ 295275 w 295275"/>
                <a:gd name="connsiteY7" fmla="*/ 303904 h 599179"/>
                <a:gd name="connsiteX8" fmla="*/ 295275 w 295275"/>
                <a:gd name="connsiteY8" fmla="*/ 599179 h 599179"/>
                <a:gd name="connsiteX9" fmla="*/ 0 w 295275"/>
                <a:gd name="connsiteY9" fmla="*/ 599179 h 599179"/>
                <a:gd name="connsiteX10" fmla="*/ 0 w 295275"/>
                <a:gd name="connsiteY10" fmla="*/ 303904 h 599179"/>
                <a:gd name="connsiteX11" fmla="*/ 5952 w 295275"/>
                <a:gd name="connsiteY11" fmla="*/ 269304 h 599179"/>
                <a:gd name="connsiteX12" fmla="*/ 204540 w 295275"/>
                <a:gd name="connsiteY12" fmla="*/ 547 h 599179"/>
                <a:gd name="connsiteX0-1" fmla="*/ 207995 w 295275"/>
                <a:gd name="connsiteY0-2" fmla="*/ 0 h 599179"/>
                <a:gd name="connsiteX1-3" fmla="*/ 218480 w 295275"/>
                <a:gd name="connsiteY1-4" fmla="*/ 17025 h 599179"/>
                <a:gd name="connsiteX2-5" fmla="*/ 263922 w 295275"/>
                <a:gd name="connsiteY2-6" fmla="*/ 59952 h 599179"/>
                <a:gd name="connsiteX3-7" fmla="*/ 275967 w 295275"/>
                <a:gd name="connsiteY3-8" fmla="*/ 66705 h 599179"/>
                <a:gd name="connsiteX4-9" fmla="*/ 258864 w 295275"/>
                <a:gd name="connsiteY4-10" fmla="*/ 77309 h 599179"/>
                <a:gd name="connsiteX5-11" fmla="*/ 164932 w 295275"/>
                <a:gd name="connsiteY5-12" fmla="*/ 229252 h 599179"/>
                <a:gd name="connsiteX6-13" fmla="*/ 152376 w 295275"/>
                <a:gd name="connsiteY6-14" fmla="*/ 303904 h 599179"/>
                <a:gd name="connsiteX7-15" fmla="*/ 295275 w 295275"/>
                <a:gd name="connsiteY7-16" fmla="*/ 303904 h 599179"/>
                <a:gd name="connsiteX8-17" fmla="*/ 295275 w 295275"/>
                <a:gd name="connsiteY8-18" fmla="*/ 599179 h 599179"/>
                <a:gd name="connsiteX9-19" fmla="*/ 0 w 295275"/>
                <a:gd name="connsiteY9-20" fmla="*/ 599179 h 599179"/>
                <a:gd name="connsiteX10-21" fmla="*/ 0 w 295275"/>
                <a:gd name="connsiteY10-22" fmla="*/ 303904 h 599179"/>
                <a:gd name="connsiteX11-23" fmla="*/ 5952 w 295275"/>
                <a:gd name="connsiteY11-24" fmla="*/ 269304 h 599179"/>
                <a:gd name="connsiteX12-25" fmla="*/ 204540 w 295275"/>
                <a:gd name="connsiteY12-26" fmla="*/ 547 h 599179"/>
                <a:gd name="connsiteX13" fmla="*/ 207995 w 295275"/>
                <a:gd name="connsiteY13" fmla="*/ 0 h 599179"/>
                <a:gd name="connsiteX0-27" fmla="*/ 207995 w 295275"/>
                <a:gd name="connsiteY0-28" fmla="*/ 0 h 599179"/>
                <a:gd name="connsiteX1-29" fmla="*/ 218480 w 295275"/>
                <a:gd name="connsiteY1-30" fmla="*/ 17025 h 599179"/>
                <a:gd name="connsiteX2-31" fmla="*/ 263922 w 295275"/>
                <a:gd name="connsiteY2-32" fmla="*/ 59952 h 599179"/>
                <a:gd name="connsiteX3-33" fmla="*/ 275967 w 295275"/>
                <a:gd name="connsiteY3-34" fmla="*/ 66705 h 599179"/>
                <a:gd name="connsiteX4-35" fmla="*/ 258864 w 295275"/>
                <a:gd name="connsiteY4-36" fmla="*/ 77309 h 599179"/>
                <a:gd name="connsiteX5-37" fmla="*/ 164932 w 295275"/>
                <a:gd name="connsiteY5-38" fmla="*/ 229252 h 599179"/>
                <a:gd name="connsiteX6-39" fmla="*/ 152376 w 295275"/>
                <a:gd name="connsiteY6-40" fmla="*/ 303904 h 599179"/>
                <a:gd name="connsiteX7-41" fmla="*/ 295275 w 295275"/>
                <a:gd name="connsiteY7-42" fmla="*/ 303904 h 599179"/>
                <a:gd name="connsiteX8-43" fmla="*/ 295275 w 295275"/>
                <a:gd name="connsiteY8-44" fmla="*/ 599179 h 599179"/>
                <a:gd name="connsiteX9-45" fmla="*/ 0 w 295275"/>
                <a:gd name="connsiteY9-46" fmla="*/ 599179 h 599179"/>
                <a:gd name="connsiteX10-47" fmla="*/ 0 w 295275"/>
                <a:gd name="connsiteY10-48" fmla="*/ 303904 h 599179"/>
                <a:gd name="connsiteX11-49" fmla="*/ 5952 w 295275"/>
                <a:gd name="connsiteY11-50" fmla="*/ 269304 h 599179"/>
                <a:gd name="connsiteX12-51" fmla="*/ 204540 w 295275"/>
                <a:gd name="connsiteY12-52" fmla="*/ 547 h 599179"/>
                <a:gd name="connsiteX13-53" fmla="*/ 207995 w 295275"/>
                <a:gd name="connsiteY13-54" fmla="*/ 0 h 599179"/>
                <a:gd name="connsiteX0-55" fmla="*/ 207995 w 295275"/>
                <a:gd name="connsiteY0-56" fmla="*/ 0 h 599179"/>
                <a:gd name="connsiteX1-57" fmla="*/ 218480 w 295275"/>
                <a:gd name="connsiteY1-58" fmla="*/ 17025 h 599179"/>
                <a:gd name="connsiteX2-59" fmla="*/ 263922 w 295275"/>
                <a:gd name="connsiteY2-60" fmla="*/ 59952 h 599179"/>
                <a:gd name="connsiteX3-61" fmla="*/ 275967 w 295275"/>
                <a:gd name="connsiteY3-62" fmla="*/ 66705 h 599179"/>
                <a:gd name="connsiteX4-63" fmla="*/ 258864 w 295275"/>
                <a:gd name="connsiteY4-64" fmla="*/ 77309 h 599179"/>
                <a:gd name="connsiteX5-65" fmla="*/ 164932 w 295275"/>
                <a:gd name="connsiteY5-66" fmla="*/ 229252 h 599179"/>
                <a:gd name="connsiteX6-67" fmla="*/ 152376 w 295275"/>
                <a:gd name="connsiteY6-68" fmla="*/ 303904 h 599179"/>
                <a:gd name="connsiteX7-69" fmla="*/ 295275 w 295275"/>
                <a:gd name="connsiteY7-70" fmla="*/ 303904 h 599179"/>
                <a:gd name="connsiteX8-71" fmla="*/ 295275 w 295275"/>
                <a:gd name="connsiteY8-72" fmla="*/ 599179 h 599179"/>
                <a:gd name="connsiteX9-73" fmla="*/ 0 w 295275"/>
                <a:gd name="connsiteY9-74" fmla="*/ 599179 h 599179"/>
                <a:gd name="connsiteX10-75" fmla="*/ 0 w 295275"/>
                <a:gd name="connsiteY10-76" fmla="*/ 303904 h 599179"/>
                <a:gd name="connsiteX11-77" fmla="*/ 5952 w 295275"/>
                <a:gd name="connsiteY11-78" fmla="*/ 269304 h 599179"/>
                <a:gd name="connsiteX12-79" fmla="*/ 204540 w 295275"/>
                <a:gd name="connsiteY12-80" fmla="*/ 547 h 599179"/>
                <a:gd name="connsiteX13-81" fmla="*/ 207995 w 295275"/>
                <a:gd name="connsiteY13-82" fmla="*/ 0 h 599179"/>
                <a:gd name="connsiteX0-83" fmla="*/ 207995 w 295275"/>
                <a:gd name="connsiteY0-84" fmla="*/ 0 h 599179"/>
                <a:gd name="connsiteX1-85" fmla="*/ 218480 w 295275"/>
                <a:gd name="connsiteY1-86" fmla="*/ 17025 h 599179"/>
                <a:gd name="connsiteX2-87" fmla="*/ 263922 w 295275"/>
                <a:gd name="connsiteY2-88" fmla="*/ 59952 h 599179"/>
                <a:gd name="connsiteX3-89" fmla="*/ 275967 w 295275"/>
                <a:gd name="connsiteY3-90" fmla="*/ 66705 h 599179"/>
                <a:gd name="connsiteX4-91" fmla="*/ 258864 w 295275"/>
                <a:gd name="connsiteY4-92" fmla="*/ 77309 h 599179"/>
                <a:gd name="connsiteX5-93" fmla="*/ 152376 w 295275"/>
                <a:gd name="connsiteY5-94" fmla="*/ 303904 h 599179"/>
                <a:gd name="connsiteX6-95" fmla="*/ 295275 w 295275"/>
                <a:gd name="connsiteY6-96" fmla="*/ 303904 h 599179"/>
                <a:gd name="connsiteX7-97" fmla="*/ 295275 w 295275"/>
                <a:gd name="connsiteY7-98" fmla="*/ 599179 h 599179"/>
                <a:gd name="connsiteX8-99" fmla="*/ 0 w 295275"/>
                <a:gd name="connsiteY8-100" fmla="*/ 599179 h 599179"/>
                <a:gd name="connsiteX9-101" fmla="*/ 0 w 295275"/>
                <a:gd name="connsiteY9-102" fmla="*/ 303904 h 599179"/>
                <a:gd name="connsiteX10-103" fmla="*/ 5952 w 295275"/>
                <a:gd name="connsiteY10-104" fmla="*/ 269304 h 599179"/>
                <a:gd name="connsiteX11-105" fmla="*/ 204540 w 295275"/>
                <a:gd name="connsiteY11-106" fmla="*/ 547 h 599179"/>
                <a:gd name="connsiteX12-107" fmla="*/ 207995 w 295275"/>
                <a:gd name="connsiteY12-108" fmla="*/ 0 h 599179"/>
                <a:gd name="connsiteX0-109" fmla="*/ 207995 w 295275"/>
                <a:gd name="connsiteY0-110" fmla="*/ 0 h 599179"/>
                <a:gd name="connsiteX1-111" fmla="*/ 218480 w 295275"/>
                <a:gd name="connsiteY1-112" fmla="*/ 17025 h 599179"/>
                <a:gd name="connsiteX2-113" fmla="*/ 263922 w 295275"/>
                <a:gd name="connsiteY2-114" fmla="*/ 59952 h 599179"/>
                <a:gd name="connsiteX3-115" fmla="*/ 275967 w 295275"/>
                <a:gd name="connsiteY3-116" fmla="*/ 66705 h 599179"/>
                <a:gd name="connsiteX4-117" fmla="*/ 258864 w 295275"/>
                <a:gd name="connsiteY4-118" fmla="*/ 77309 h 599179"/>
                <a:gd name="connsiteX5-119" fmla="*/ 152376 w 295275"/>
                <a:gd name="connsiteY5-120" fmla="*/ 303904 h 599179"/>
                <a:gd name="connsiteX6-121" fmla="*/ 295275 w 295275"/>
                <a:gd name="connsiteY6-122" fmla="*/ 303904 h 599179"/>
                <a:gd name="connsiteX7-123" fmla="*/ 295275 w 295275"/>
                <a:gd name="connsiteY7-124" fmla="*/ 599179 h 599179"/>
                <a:gd name="connsiteX8-125" fmla="*/ 0 w 295275"/>
                <a:gd name="connsiteY8-126" fmla="*/ 599179 h 599179"/>
                <a:gd name="connsiteX9-127" fmla="*/ 0 w 295275"/>
                <a:gd name="connsiteY9-128" fmla="*/ 303904 h 599179"/>
                <a:gd name="connsiteX10-129" fmla="*/ 5952 w 295275"/>
                <a:gd name="connsiteY10-130" fmla="*/ 269304 h 599179"/>
                <a:gd name="connsiteX11-131" fmla="*/ 204540 w 295275"/>
                <a:gd name="connsiteY11-132" fmla="*/ 547 h 599179"/>
                <a:gd name="connsiteX12-133" fmla="*/ 207995 w 295275"/>
                <a:gd name="connsiteY12-134" fmla="*/ 0 h 599179"/>
                <a:gd name="connsiteX0-135" fmla="*/ 207995 w 295275"/>
                <a:gd name="connsiteY0-136" fmla="*/ 0 h 599179"/>
                <a:gd name="connsiteX1-137" fmla="*/ 218480 w 295275"/>
                <a:gd name="connsiteY1-138" fmla="*/ 17025 h 599179"/>
                <a:gd name="connsiteX2-139" fmla="*/ 263922 w 295275"/>
                <a:gd name="connsiteY2-140" fmla="*/ 59952 h 599179"/>
                <a:gd name="connsiteX3-141" fmla="*/ 275967 w 295275"/>
                <a:gd name="connsiteY3-142" fmla="*/ 66705 h 599179"/>
                <a:gd name="connsiteX4-143" fmla="*/ 152376 w 295275"/>
                <a:gd name="connsiteY4-144" fmla="*/ 303904 h 599179"/>
                <a:gd name="connsiteX5-145" fmla="*/ 295275 w 295275"/>
                <a:gd name="connsiteY5-146" fmla="*/ 303904 h 599179"/>
                <a:gd name="connsiteX6-147" fmla="*/ 295275 w 295275"/>
                <a:gd name="connsiteY6-148" fmla="*/ 599179 h 599179"/>
                <a:gd name="connsiteX7-149" fmla="*/ 0 w 295275"/>
                <a:gd name="connsiteY7-150" fmla="*/ 599179 h 599179"/>
                <a:gd name="connsiteX8-151" fmla="*/ 0 w 295275"/>
                <a:gd name="connsiteY8-152" fmla="*/ 303904 h 599179"/>
                <a:gd name="connsiteX9-153" fmla="*/ 5952 w 295275"/>
                <a:gd name="connsiteY9-154" fmla="*/ 269304 h 599179"/>
                <a:gd name="connsiteX10-155" fmla="*/ 204540 w 295275"/>
                <a:gd name="connsiteY10-156" fmla="*/ 547 h 599179"/>
                <a:gd name="connsiteX11-157" fmla="*/ 207995 w 295275"/>
                <a:gd name="connsiteY11-158" fmla="*/ 0 h 599179"/>
                <a:gd name="connsiteX0-159" fmla="*/ 207995 w 295275"/>
                <a:gd name="connsiteY0-160" fmla="*/ 0 h 599179"/>
                <a:gd name="connsiteX1-161" fmla="*/ 218480 w 295275"/>
                <a:gd name="connsiteY1-162" fmla="*/ 17025 h 599179"/>
                <a:gd name="connsiteX2-163" fmla="*/ 263922 w 295275"/>
                <a:gd name="connsiteY2-164" fmla="*/ 59952 h 599179"/>
                <a:gd name="connsiteX3-165" fmla="*/ 275967 w 295275"/>
                <a:gd name="connsiteY3-166" fmla="*/ 66705 h 599179"/>
                <a:gd name="connsiteX4-167" fmla="*/ 152376 w 295275"/>
                <a:gd name="connsiteY4-168" fmla="*/ 303904 h 599179"/>
                <a:gd name="connsiteX5-169" fmla="*/ 295275 w 295275"/>
                <a:gd name="connsiteY5-170" fmla="*/ 303904 h 599179"/>
                <a:gd name="connsiteX6-171" fmla="*/ 295275 w 295275"/>
                <a:gd name="connsiteY6-172" fmla="*/ 599179 h 599179"/>
                <a:gd name="connsiteX7-173" fmla="*/ 0 w 295275"/>
                <a:gd name="connsiteY7-174" fmla="*/ 599179 h 599179"/>
                <a:gd name="connsiteX8-175" fmla="*/ 0 w 295275"/>
                <a:gd name="connsiteY8-176" fmla="*/ 303904 h 599179"/>
                <a:gd name="connsiteX9-177" fmla="*/ 5952 w 295275"/>
                <a:gd name="connsiteY9-178" fmla="*/ 269304 h 599179"/>
                <a:gd name="connsiteX10-179" fmla="*/ 204540 w 295275"/>
                <a:gd name="connsiteY10-180" fmla="*/ 547 h 599179"/>
                <a:gd name="connsiteX11-181" fmla="*/ 207995 w 295275"/>
                <a:gd name="connsiteY11-182" fmla="*/ 0 h 599179"/>
                <a:gd name="connsiteX0-183" fmla="*/ 207995 w 295275"/>
                <a:gd name="connsiteY0-184" fmla="*/ 0 h 599179"/>
                <a:gd name="connsiteX1-185" fmla="*/ 218480 w 295275"/>
                <a:gd name="connsiteY1-186" fmla="*/ 17025 h 599179"/>
                <a:gd name="connsiteX2-187" fmla="*/ 263922 w 295275"/>
                <a:gd name="connsiteY2-188" fmla="*/ 59952 h 599179"/>
                <a:gd name="connsiteX3-189" fmla="*/ 275967 w 295275"/>
                <a:gd name="connsiteY3-190" fmla="*/ 66705 h 599179"/>
                <a:gd name="connsiteX4-191" fmla="*/ 152376 w 295275"/>
                <a:gd name="connsiteY4-192" fmla="*/ 303904 h 599179"/>
                <a:gd name="connsiteX5-193" fmla="*/ 295275 w 295275"/>
                <a:gd name="connsiteY5-194" fmla="*/ 303904 h 599179"/>
                <a:gd name="connsiteX6-195" fmla="*/ 295275 w 295275"/>
                <a:gd name="connsiteY6-196" fmla="*/ 599179 h 599179"/>
                <a:gd name="connsiteX7-197" fmla="*/ 0 w 295275"/>
                <a:gd name="connsiteY7-198" fmla="*/ 599179 h 599179"/>
                <a:gd name="connsiteX8-199" fmla="*/ 0 w 295275"/>
                <a:gd name="connsiteY8-200" fmla="*/ 303904 h 599179"/>
                <a:gd name="connsiteX9-201" fmla="*/ 5952 w 295275"/>
                <a:gd name="connsiteY9-202" fmla="*/ 269304 h 599179"/>
                <a:gd name="connsiteX10-203" fmla="*/ 204540 w 295275"/>
                <a:gd name="connsiteY10-204" fmla="*/ 547 h 599179"/>
                <a:gd name="connsiteX11-205" fmla="*/ 207995 w 295275"/>
                <a:gd name="connsiteY11-206" fmla="*/ 0 h 599179"/>
                <a:gd name="connsiteX0-207" fmla="*/ 207995 w 295275"/>
                <a:gd name="connsiteY0-208" fmla="*/ 0 h 599179"/>
                <a:gd name="connsiteX1-209" fmla="*/ 218480 w 295275"/>
                <a:gd name="connsiteY1-210" fmla="*/ 17025 h 599179"/>
                <a:gd name="connsiteX2-211" fmla="*/ 263922 w 295275"/>
                <a:gd name="connsiteY2-212" fmla="*/ 59952 h 599179"/>
                <a:gd name="connsiteX3-213" fmla="*/ 275967 w 295275"/>
                <a:gd name="connsiteY3-214" fmla="*/ 66705 h 599179"/>
                <a:gd name="connsiteX4-215" fmla="*/ 152376 w 295275"/>
                <a:gd name="connsiteY4-216" fmla="*/ 303904 h 599179"/>
                <a:gd name="connsiteX5-217" fmla="*/ 295275 w 295275"/>
                <a:gd name="connsiteY5-218" fmla="*/ 303904 h 599179"/>
                <a:gd name="connsiteX6-219" fmla="*/ 295275 w 295275"/>
                <a:gd name="connsiteY6-220" fmla="*/ 599179 h 599179"/>
                <a:gd name="connsiteX7-221" fmla="*/ 0 w 295275"/>
                <a:gd name="connsiteY7-222" fmla="*/ 599179 h 599179"/>
                <a:gd name="connsiteX8-223" fmla="*/ 0 w 295275"/>
                <a:gd name="connsiteY8-224" fmla="*/ 303904 h 599179"/>
                <a:gd name="connsiteX9-225" fmla="*/ 5952 w 295275"/>
                <a:gd name="connsiteY9-226" fmla="*/ 269304 h 599179"/>
                <a:gd name="connsiteX10-227" fmla="*/ 204540 w 295275"/>
                <a:gd name="connsiteY10-228" fmla="*/ 547 h 599179"/>
                <a:gd name="connsiteX11-229" fmla="*/ 207995 w 295275"/>
                <a:gd name="connsiteY11-230" fmla="*/ 0 h 599179"/>
                <a:gd name="connsiteX0-231" fmla="*/ 207995 w 295275"/>
                <a:gd name="connsiteY0-232" fmla="*/ 0 h 599179"/>
                <a:gd name="connsiteX1-233" fmla="*/ 218480 w 295275"/>
                <a:gd name="connsiteY1-234" fmla="*/ 17025 h 599179"/>
                <a:gd name="connsiteX2-235" fmla="*/ 263922 w 295275"/>
                <a:gd name="connsiteY2-236" fmla="*/ 59952 h 599179"/>
                <a:gd name="connsiteX3-237" fmla="*/ 275967 w 295275"/>
                <a:gd name="connsiteY3-238" fmla="*/ 66705 h 599179"/>
                <a:gd name="connsiteX4-239" fmla="*/ 152376 w 295275"/>
                <a:gd name="connsiteY4-240" fmla="*/ 303904 h 599179"/>
                <a:gd name="connsiteX5-241" fmla="*/ 295275 w 295275"/>
                <a:gd name="connsiteY5-242" fmla="*/ 303904 h 599179"/>
                <a:gd name="connsiteX6-243" fmla="*/ 295275 w 295275"/>
                <a:gd name="connsiteY6-244" fmla="*/ 599179 h 599179"/>
                <a:gd name="connsiteX7-245" fmla="*/ 0 w 295275"/>
                <a:gd name="connsiteY7-246" fmla="*/ 599179 h 599179"/>
                <a:gd name="connsiteX8-247" fmla="*/ 0 w 295275"/>
                <a:gd name="connsiteY8-248" fmla="*/ 303904 h 599179"/>
                <a:gd name="connsiteX9-249" fmla="*/ 204540 w 295275"/>
                <a:gd name="connsiteY9-250" fmla="*/ 547 h 599179"/>
                <a:gd name="connsiteX10-251" fmla="*/ 207995 w 295275"/>
                <a:gd name="connsiteY10-252" fmla="*/ 0 h 599179"/>
                <a:gd name="connsiteX0-253" fmla="*/ 207995 w 295275"/>
                <a:gd name="connsiteY0-254" fmla="*/ 0 h 599179"/>
                <a:gd name="connsiteX1-255" fmla="*/ 218480 w 295275"/>
                <a:gd name="connsiteY1-256" fmla="*/ 17025 h 599179"/>
                <a:gd name="connsiteX2-257" fmla="*/ 263922 w 295275"/>
                <a:gd name="connsiteY2-258" fmla="*/ 59952 h 599179"/>
                <a:gd name="connsiteX3-259" fmla="*/ 275967 w 295275"/>
                <a:gd name="connsiteY3-260" fmla="*/ 66705 h 599179"/>
                <a:gd name="connsiteX4-261" fmla="*/ 152376 w 295275"/>
                <a:gd name="connsiteY4-262" fmla="*/ 303904 h 599179"/>
                <a:gd name="connsiteX5-263" fmla="*/ 295275 w 295275"/>
                <a:gd name="connsiteY5-264" fmla="*/ 303904 h 599179"/>
                <a:gd name="connsiteX6-265" fmla="*/ 295275 w 295275"/>
                <a:gd name="connsiteY6-266" fmla="*/ 599179 h 599179"/>
                <a:gd name="connsiteX7-267" fmla="*/ 0 w 295275"/>
                <a:gd name="connsiteY7-268" fmla="*/ 599179 h 599179"/>
                <a:gd name="connsiteX8-269" fmla="*/ 0 w 295275"/>
                <a:gd name="connsiteY8-270" fmla="*/ 303904 h 599179"/>
                <a:gd name="connsiteX9-271" fmla="*/ 204540 w 295275"/>
                <a:gd name="connsiteY9-272" fmla="*/ 547 h 599179"/>
                <a:gd name="connsiteX10-273" fmla="*/ 207995 w 295275"/>
                <a:gd name="connsiteY10-274" fmla="*/ 0 h 599179"/>
                <a:gd name="connsiteX0-275" fmla="*/ 207995 w 295275"/>
                <a:gd name="connsiteY0-276" fmla="*/ 0 h 599179"/>
                <a:gd name="connsiteX1-277" fmla="*/ 218480 w 295275"/>
                <a:gd name="connsiteY1-278" fmla="*/ 17025 h 599179"/>
                <a:gd name="connsiteX2-279" fmla="*/ 263922 w 295275"/>
                <a:gd name="connsiteY2-280" fmla="*/ 59952 h 599179"/>
                <a:gd name="connsiteX3-281" fmla="*/ 275967 w 295275"/>
                <a:gd name="connsiteY3-282" fmla="*/ 66705 h 599179"/>
                <a:gd name="connsiteX4-283" fmla="*/ 152376 w 295275"/>
                <a:gd name="connsiteY4-284" fmla="*/ 303904 h 599179"/>
                <a:gd name="connsiteX5-285" fmla="*/ 295275 w 295275"/>
                <a:gd name="connsiteY5-286" fmla="*/ 303904 h 599179"/>
                <a:gd name="connsiteX6-287" fmla="*/ 295275 w 295275"/>
                <a:gd name="connsiteY6-288" fmla="*/ 599179 h 599179"/>
                <a:gd name="connsiteX7-289" fmla="*/ 0 w 295275"/>
                <a:gd name="connsiteY7-290" fmla="*/ 599179 h 599179"/>
                <a:gd name="connsiteX8-291" fmla="*/ 0 w 295275"/>
                <a:gd name="connsiteY8-292" fmla="*/ 303904 h 599179"/>
                <a:gd name="connsiteX9-293" fmla="*/ 207995 w 295275"/>
                <a:gd name="connsiteY9-294" fmla="*/ 0 h 599179"/>
                <a:gd name="connsiteX0-295" fmla="*/ 207995 w 295275"/>
                <a:gd name="connsiteY0-296" fmla="*/ 0 h 599179"/>
                <a:gd name="connsiteX1-297" fmla="*/ 218480 w 295275"/>
                <a:gd name="connsiteY1-298" fmla="*/ 17025 h 599179"/>
                <a:gd name="connsiteX2-299" fmla="*/ 263922 w 295275"/>
                <a:gd name="connsiteY2-300" fmla="*/ 59952 h 599179"/>
                <a:gd name="connsiteX3-301" fmla="*/ 275967 w 295275"/>
                <a:gd name="connsiteY3-302" fmla="*/ 66705 h 599179"/>
                <a:gd name="connsiteX4-303" fmla="*/ 152376 w 295275"/>
                <a:gd name="connsiteY4-304" fmla="*/ 303904 h 599179"/>
                <a:gd name="connsiteX5-305" fmla="*/ 295275 w 295275"/>
                <a:gd name="connsiteY5-306" fmla="*/ 303904 h 599179"/>
                <a:gd name="connsiteX6-307" fmla="*/ 295275 w 295275"/>
                <a:gd name="connsiteY6-308" fmla="*/ 599179 h 599179"/>
                <a:gd name="connsiteX7-309" fmla="*/ 0 w 295275"/>
                <a:gd name="connsiteY7-310" fmla="*/ 599179 h 599179"/>
                <a:gd name="connsiteX8-311" fmla="*/ 0 w 295275"/>
                <a:gd name="connsiteY8-312" fmla="*/ 303904 h 599179"/>
                <a:gd name="connsiteX9-313" fmla="*/ 207995 w 295275"/>
                <a:gd name="connsiteY9-314" fmla="*/ 0 h 599179"/>
                <a:gd name="connsiteX0-315" fmla="*/ 207995 w 295275"/>
                <a:gd name="connsiteY0-316" fmla="*/ 0 h 599179"/>
                <a:gd name="connsiteX1-317" fmla="*/ 218480 w 295275"/>
                <a:gd name="connsiteY1-318" fmla="*/ 17025 h 599179"/>
                <a:gd name="connsiteX2-319" fmla="*/ 263922 w 295275"/>
                <a:gd name="connsiteY2-320" fmla="*/ 59952 h 599179"/>
                <a:gd name="connsiteX3-321" fmla="*/ 275967 w 295275"/>
                <a:gd name="connsiteY3-322" fmla="*/ 66705 h 599179"/>
                <a:gd name="connsiteX4-323" fmla="*/ 152376 w 295275"/>
                <a:gd name="connsiteY4-324" fmla="*/ 303904 h 599179"/>
                <a:gd name="connsiteX5-325" fmla="*/ 295275 w 295275"/>
                <a:gd name="connsiteY5-326" fmla="*/ 303904 h 599179"/>
                <a:gd name="connsiteX6-327" fmla="*/ 295275 w 295275"/>
                <a:gd name="connsiteY6-328" fmla="*/ 599179 h 599179"/>
                <a:gd name="connsiteX7-329" fmla="*/ 0 w 295275"/>
                <a:gd name="connsiteY7-330" fmla="*/ 599179 h 599179"/>
                <a:gd name="connsiteX8-331" fmla="*/ 0 w 295275"/>
                <a:gd name="connsiteY8-332" fmla="*/ 303904 h 599179"/>
                <a:gd name="connsiteX9-333" fmla="*/ 207995 w 295275"/>
                <a:gd name="connsiteY9-334" fmla="*/ 0 h 599179"/>
                <a:gd name="connsiteX0-335" fmla="*/ 207995 w 295275"/>
                <a:gd name="connsiteY0-336" fmla="*/ 0 h 599179"/>
                <a:gd name="connsiteX1-337" fmla="*/ 218480 w 295275"/>
                <a:gd name="connsiteY1-338" fmla="*/ 17025 h 599179"/>
                <a:gd name="connsiteX2-339" fmla="*/ 263922 w 295275"/>
                <a:gd name="connsiteY2-340" fmla="*/ 59952 h 599179"/>
                <a:gd name="connsiteX3-341" fmla="*/ 275967 w 295275"/>
                <a:gd name="connsiteY3-342" fmla="*/ 66705 h 599179"/>
                <a:gd name="connsiteX4-343" fmla="*/ 152376 w 295275"/>
                <a:gd name="connsiteY4-344" fmla="*/ 303904 h 599179"/>
                <a:gd name="connsiteX5-345" fmla="*/ 295275 w 295275"/>
                <a:gd name="connsiteY5-346" fmla="*/ 303904 h 599179"/>
                <a:gd name="connsiteX6-347" fmla="*/ 295275 w 295275"/>
                <a:gd name="connsiteY6-348" fmla="*/ 599179 h 599179"/>
                <a:gd name="connsiteX7-349" fmla="*/ 0 w 295275"/>
                <a:gd name="connsiteY7-350" fmla="*/ 599179 h 599179"/>
                <a:gd name="connsiteX8-351" fmla="*/ 0 w 295275"/>
                <a:gd name="connsiteY8-352" fmla="*/ 303904 h 599179"/>
                <a:gd name="connsiteX9-353" fmla="*/ 207995 w 295275"/>
                <a:gd name="connsiteY9-354" fmla="*/ 0 h 599179"/>
                <a:gd name="connsiteX0-355" fmla="*/ 207995 w 295275"/>
                <a:gd name="connsiteY0-356" fmla="*/ 0 h 599179"/>
                <a:gd name="connsiteX1-357" fmla="*/ 218480 w 295275"/>
                <a:gd name="connsiteY1-358" fmla="*/ 17025 h 599179"/>
                <a:gd name="connsiteX2-359" fmla="*/ 263922 w 295275"/>
                <a:gd name="connsiteY2-360" fmla="*/ 59952 h 599179"/>
                <a:gd name="connsiteX3-361" fmla="*/ 275967 w 295275"/>
                <a:gd name="connsiteY3-362" fmla="*/ 66705 h 599179"/>
                <a:gd name="connsiteX4-363" fmla="*/ 152376 w 295275"/>
                <a:gd name="connsiteY4-364" fmla="*/ 303904 h 599179"/>
                <a:gd name="connsiteX5-365" fmla="*/ 295275 w 295275"/>
                <a:gd name="connsiteY5-366" fmla="*/ 303904 h 599179"/>
                <a:gd name="connsiteX6-367" fmla="*/ 295275 w 295275"/>
                <a:gd name="connsiteY6-368" fmla="*/ 599179 h 599179"/>
                <a:gd name="connsiteX7-369" fmla="*/ 0 w 295275"/>
                <a:gd name="connsiteY7-370" fmla="*/ 599179 h 599179"/>
                <a:gd name="connsiteX8-371" fmla="*/ 0 w 295275"/>
                <a:gd name="connsiteY8-372" fmla="*/ 303904 h 599179"/>
                <a:gd name="connsiteX9-373" fmla="*/ 207995 w 295275"/>
                <a:gd name="connsiteY9-374" fmla="*/ 0 h 599179"/>
                <a:gd name="connsiteX0-375" fmla="*/ 207995 w 295275"/>
                <a:gd name="connsiteY0-376" fmla="*/ 0 h 599179"/>
                <a:gd name="connsiteX1-377" fmla="*/ 218480 w 295275"/>
                <a:gd name="connsiteY1-378" fmla="*/ 17025 h 599179"/>
                <a:gd name="connsiteX2-379" fmla="*/ 263922 w 295275"/>
                <a:gd name="connsiteY2-380" fmla="*/ 59952 h 599179"/>
                <a:gd name="connsiteX3-381" fmla="*/ 275967 w 295275"/>
                <a:gd name="connsiteY3-382" fmla="*/ 66705 h 599179"/>
                <a:gd name="connsiteX4-383" fmla="*/ 152376 w 295275"/>
                <a:gd name="connsiteY4-384" fmla="*/ 303904 h 599179"/>
                <a:gd name="connsiteX5-385" fmla="*/ 295275 w 295275"/>
                <a:gd name="connsiteY5-386" fmla="*/ 303904 h 599179"/>
                <a:gd name="connsiteX6-387" fmla="*/ 295275 w 295275"/>
                <a:gd name="connsiteY6-388" fmla="*/ 599179 h 599179"/>
                <a:gd name="connsiteX7-389" fmla="*/ 0 w 295275"/>
                <a:gd name="connsiteY7-390" fmla="*/ 599179 h 599179"/>
                <a:gd name="connsiteX8-391" fmla="*/ 0 w 295275"/>
                <a:gd name="connsiteY8-392" fmla="*/ 303904 h 599179"/>
                <a:gd name="connsiteX9-393" fmla="*/ 207995 w 295275"/>
                <a:gd name="connsiteY9-394" fmla="*/ 0 h 599179"/>
                <a:gd name="connsiteX0-395" fmla="*/ 207995 w 295275"/>
                <a:gd name="connsiteY0-396" fmla="*/ 0 h 599179"/>
                <a:gd name="connsiteX1-397" fmla="*/ 218480 w 295275"/>
                <a:gd name="connsiteY1-398" fmla="*/ 17025 h 599179"/>
                <a:gd name="connsiteX2-399" fmla="*/ 263922 w 295275"/>
                <a:gd name="connsiteY2-400" fmla="*/ 59952 h 599179"/>
                <a:gd name="connsiteX3-401" fmla="*/ 275967 w 295275"/>
                <a:gd name="connsiteY3-402" fmla="*/ 66705 h 599179"/>
                <a:gd name="connsiteX4-403" fmla="*/ 152376 w 295275"/>
                <a:gd name="connsiteY4-404" fmla="*/ 303904 h 599179"/>
                <a:gd name="connsiteX5-405" fmla="*/ 295275 w 295275"/>
                <a:gd name="connsiteY5-406" fmla="*/ 303904 h 599179"/>
                <a:gd name="connsiteX6-407" fmla="*/ 295275 w 295275"/>
                <a:gd name="connsiteY6-408" fmla="*/ 599179 h 599179"/>
                <a:gd name="connsiteX7-409" fmla="*/ 0 w 295275"/>
                <a:gd name="connsiteY7-410" fmla="*/ 599179 h 599179"/>
                <a:gd name="connsiteX8-411" fmla="*/ 0 w 295275"/>
                <a:gd name="connsiteY8-412" fmla="*/ 303904 h 599179"/>
                <a:gd name="connsiteX9-413" fmla="*/ 207995 w 295275"/>
                <a:gd name="connsiteY9-414" fmla="*/ 0 h 599179"/>
                <a:gd name="connsiteX0-415" fmla="*/ 207995 w 295275"/>
                <a:gd name="connsiteY0-416" fmla="*/ 0 h 599179"/>
                <a:gd name="connsiteX1-417" fmla="*/ 218480 w 295275"/>
                <a:gd name="connsiteY1-418" fmla="*/ 17025 h 599179"/>
                <a:gd name="connsiteX2-419" fmla="*/ 263922 w 295275"/>
                <a:gd name="connsiteY2-420" fmla="*/ 59952 h 599179"/>
                <a:gd name="connsiteX3-421" fmla="*/ 275967 w 295275"/>
                <a:gd name="connsiteY3-422" fmla="*/ 66705 h 599179"/>
                <a:gd name="connsiteX4-423" fmla="*/ 152376 w 295275"/>
                <a:gd name="connsiteY4-424" fmla="*/ 303904 h 599179"/>
                <a:gd name="connsiteX5-425" fmla="*/ 295275 w 295275"/>
                <a:gd name="connsiteY5-426" fmla="*/ 303904 h 599179"/>
                <a:gd name="connsiteX6-427" fmla="*/ 295275 w 295275"/>
                <a:gd name="connsiteY6-428" fmla="*/ 599179 h 599179"/>
                <a:gd name="connsiteX7-429" fmla="*/ 0 w 295275"/>
                <a:gd name="connsiteY7-430" fmla="*/ 599179 h 599179"/>
                <a:gd name="connsiteX8-431" fmla="*/ 0 w 295275"/>
                <a:gd name="connsiteY8-432" fmla="*/ 334942 h 599179"/>
                <a:gd name="connsiteX9-433" fmla="*/ 207995 w 295275"/>
                <a:gd name="connsiteY9-434" fmla="*/ 0 h 599179"/>
                <a:gd name="connsiteX0-435" fmla="*/ 207995 w 295275"/>
                <a:gd name="connsiteY0-436" fmla="*/ 0 h 599179"/>
                <a:gd name="connsiteX1-437" fmla="*/ 218480 w 295275"/>
                <a:gd name="connsiteY1-438" fmla="*/ 17025 h 599179"/>
                <a:gd name="connsiteX2-439" fmla="*/ 263922 w 295275"/>
                <a:gd name="connsiteY2-440" fmla="*/ 59952 h 599179"/>
                <a:gd name="connsiteX3-441" fmla="*/ 275967 w 295275"/>
                <a:gd name="connsiteY3-442" fmla="*/ 66705 h 599179"/>
                <a:gd name="connsiteX4-443" fmla="*/ 152376 w 295275"/>
                <a:gd name="connsiteY4-444" fmla="*/ 303904 h 599179"/>
                <a:gd name="connsiteX5-445" fmla="*/ 295275 w 295275"/>
                <a:gd name="connsiteY5-446" fmla="*/ 303904 h 599179"/>
                <a:gd name="connsiteX6-447" fmla="*/ 295275 w 295275"/>
                <a:gd name="connsiteY6-448" fmla="*/ 599179 h 599179"/>
                <a:gd name="connsiteX7-449" fmla="*/ 0 w 295275"/>
                <a:gd name="connsiteY7-450" fmla="*/ 599179 h 599179"/>
                <a:gd name="connsiteX8-451" fmla="*/ 0 w 295275"/>
                <a:gd name="connsiteY8-452" fmla="*/ 334942 h 599179"/>
                <a:gd name="connsiteX9-453" fmla="*/ 207995 w 295275"/>
                <a:gd name="connsiteY9-454" fmla="*/ 0 h 599179"/>
                <a:gd name="connsiteX0-455" fmla="*/ 207995 w 295275"/>
                <a:gd name="connsiteY0-456" fmla="*/ 0 h 599179"/>
                <a:gd name="connsiteX1-457" fmla="*/ 218480 w 295275"/>
                <a:gd name="connsiteY1-458" fmla="*/ 17025 h 599179"/>
                <a:gd name="connsiteX2-459" fmla="*/ 263922 w 295275"/>
                <a:gd name="connsiteY2-460" fmla="*/ 59952 h 599179"/>
                <a:gd name="connsiteX3-461" fmla="*/ 275967 w 295275"/>
                <a:gd name="connsiteY3-462" fmla="*/ 66705 h 599179"/>
                <a:gd name="connsiteX4-463" fmla="*/ 152376 w 295275"/>
                <a:gd name="connsiteY4-464" fmla="*/ 303904 h 599179"/>
                <a:gd name="connsiteX5-465" fmla="*/ 295275 w 295275"/>
                <a:gd name="connsiteY5-466" fmla="*/ 303904 h 599179"/>
                <a:gd name="connsiteX6-467" fmla="*/ 295275 w 295275"/>
                <a:gd name="connsiteY6-468" fmla="*/ 599179 h 599179"/>
                <a:gd name="connsiteX7-469" fmla="*/ 0 w 295275"/>
                <a:gd name="connsiteY7-470" fmla="*/ 599179 h 599179"/>
                <a:gd name="connsiteX8-471" fmla="*/ 0 w 295275"/>
                <a:gd name="connsiteY8-472" fmla="*/ 334942 h 599179"/>
                <a:gd name="connsiteX9-473" fmla="*/ 207995 w 295275"/>
                <a:gd name="connsiteY9-474" fmla="*/ 0 h 59917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</a:cxnLst>
              <a:rect l="l" t="t" r="r" b="b"/>
              <a:pathLst>
                <a:path w="295275" h="599179">
                  <a:moveTo>
                    <a:pt x="207995" y="0"/>
                  </a:moveTo>
                  <a:lnTo>
                    <a:pt x="218480" y="17025"/>
                  </a:lnTo>
                  <a:cubicBezTo>
                    <a:pt x="231034" y="32364"/>
                    <a:pt x="246314" y="46986"/>
                    <a:pt x="263922" y="59952"/>
                  </a:cubicBezTo>
                  <a:lnTo>
                    <a:pt x="275967" y="66705"/>
                  </a:lnTo>
                  <a:cubicBezTo>
                    <a:pt x="274744" y="66607"/>
                    <a:pt x="166924" y="148026"/>
                    <a:pt x="152376" y="303904"/>
                  </a:cubicBezTo>
                  <a:lnTo>
                    <a:pt x="295275" y="303904"/>
                  </a:lnTo>
                  <a:lnTo>
                    <a:pt x="295275" y="599179"/>
                  </a:lnTo>
                  <a:lnTo>
                    <a:pt x="0" y="599179"/>
                  </a:lnTo>
                  <a:lnTo>
                    <a:pt x="0" y="334942"/>
                  </a:lnTo>
                  <a:cubicBezTo>
                    <a:pt x="10368" y="113589"/>
                    <a:pt x="207637" y="2353"/>
                    <a:pt x="207995" y="0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6" name="任意多边形: 形状 18"/>
            <p:cNvSpPr>
              <a:spLocks noChangeAspect="1"/>
            </p:cNvSpPr>
            <p:nvPr>
              <p:custDataLst>
                <p:tags r:id="rId12"/>
              </p:custDataLst>
            </p:nvPr>
          </p:nvSpPr>
          <p:spPr>
            <a:xfrm>
              <a:off x="1581018" y="1347856"/>
              <a:ext cx="311295" cy="631688"/>
            </a:xfrm>
            <a:custGeom>
              <a:avLst/>
              <a:gdLst>
                <a:gd name="connsiteX0" fmla="*/ 207995 w 295275"/>
                <a:gd name="connsiteY0" fmla="*/ 0 h 599179"/>
                <a:gd name="connsiteX1" fmla="*/ 218480 w 295275"/>
                <a:gd name="connsiteY1" fmla="*/ 17025 h 599179"/>
                <a:gd name="connsiteX2" fmla="*/ 263922 w 295275"/>
                <a:gd name="connsiteY2" fmla="*/ 59952 h 599179"/>
                <a:gd name="connsiteX3" fmla="*/ 275967 w 295275"/>
                <a:gd name="connsiteY3" fmla="*/ 66705 h 599179"/>
                <a:gd name="connsiteX4" fmla="*/ 258864 w 295275"/>
                <a:gd name="connsiteY4" fmla="*/ 77309 h 599179"/>
                <a:gd name="connsiteX5" fmla="*/ 164932 w 295275"/>
                <a:gd name="connsiteY5" fmla="*/ 229252 h 599179"/>
                <a:gd name="connsiteX6" fmla="*/ 145322 w 295275"/>
                <a:gd name="connsiteY6" fmla="*/ 303904 h 599179"/>
                <a:gd name="connsiteX7" fmla="*/ 295275 w 295275"/>
                <a:gd name="connsiteY7" fmla="*/ 303904 h 599179"/>
                <a:gd name="connsiteX8" fmla="*/ 295275 w 295275"/>
                <a:gd name="connsiteY8" fmla="*/ 599179 h 599179"/>
                <a:gd name="connsiteX9" fmla="*/ 0 w 295275"/>
                <a:gd name="connsiteY9" fmla="*/ 599179 h 599179"/>
                <a:gd name="connsiteX10" fmla="*/ 0 w 295275"/>
                <a:gd name="connsiteY10" fmla="*/ 303904 h 599179"/>
                <a:gd name="connsiteX11" fmla="*/ 5952 w 295275"/>
                <a:gd name="connsiteY11" fmla="*/ 269304 h 599179"/>
                <a:gd name="connsiteX12" fmla="*/ 204540 w 295275"/>
                <a:gd name="connsiteY12" fmla="*/ 547 h 599179"/>
                <a:gd name="connsiteX0-1" fmla="*/ 207995 w 295275"/>
                <a:gd name="connsiteY0-2" fmla="*/ 0 h 599179"/>
                <a:gd name="connsiteX1-3" fmla="*/ 218480 w 295275"/>
                <a:gd name="connsiteY1-4" fmla="*/ 17025 h 599179"/>
                <a:gd name="connsiteX2-5" fmla="*/ 263922 w 295275"/>
                <a:gd name="connsiteY2-6" fmla="*/ 59952 h 599179"/>
                <a:gd name="connsiteX3-7" fmla="*/ 275967 w 295275"/>
                <a:gd name="connsiteY3-8" fmla="*/ 66705 h 599179"/>
                <a:gd name="connsiteX4-9" fmla="*/ 258864 w 295275"/>
                <a:gd name="connsiteY4-10" fmla="*/ 77309 h 599179"/>
                <a:gd name="connsiteX5-11" fmla="*/ 164932 w 295275"/>
                <a:gd name="connsiteY5-12" fmla="*/ 229252 h 599179"/>
                <a:gd name="connsiteX6-13" fmla="*/ 152376 w 295275"/>
                <a:gd name="connsiteY6-14" fmla="*/ 303904 h 599179"/>
                <a:gd name="connsiteX7-15" fmla="*/ 295275 w 295275"/>
                <a:gd name="connsiteY7-16" fmla="*/ 303904 h 599179"/>
                <a:gd name="connsiteX8-17" fmla="*/ 295275 w 295275"/>
                <a:gd name="connsiteY8-18" fmla="*/ 599179 h 599179"/>
                <a:gd name="connsiteX9-19" fmla="*/ 0 w 295275"/>
                <a:gd name="connsiteY9-20" fmla="*/ 599179 h 599179"/>
                <a:gd name="connsiteX10-21" fmla="*/ 0 w 295275"/>
                <a:gd name="connsiteY10-22" fmla="*/ 303904 h 599179"/>
                <a:gd name="connsiteX11-23" fmla="*/ 5952 w 295275"/>
                <a:gd name="connsiteY11-24" fmla="*/ 269304 h 599179"/>
                <a:gd name="connsiteX12-25" fmla="*/ 204540 w 295275"/>
                <a:gd name="connsiteY12-26" fmla="*/ 547 h 599179"/>
                <a:gd name="connsiteX13" fmla="*/ 207995 w 295275"/>
                <a:gd name="connsiteY13" fmla="*/ 0 h 599179"/>
                <a:gd name="connsiteX0-27" fmla="*/ 207995 w 295275"/>
                <a:gd name="connsiteY0-28" fmla="*/ 0 h 599179"/>
                <a:gd name="connsiteX1-29" fmla="*/ 218480 w 295275"/>
                <a:gd name="connsiteY1-30" fmla="*/ 17025 h 599179"/>
                <a:gd name="connsiteX2-31" fmla="*/ 263922 w 295275"/>
                <a:gd name="connsiteY2-32" fmla="*/ 59952 h 599179"/>
                <a:gd name="connsiteX3-33" fmla="*/ 275967 w 295275"/>
                <a:gd name="connsiteY3-34" fmla="*/ 66705 h 599179"/>
                <a:gd name="connsiteX4-35" fmla="*/ 258864 w 295275"/>
                <a:gd name="connsiteY4-36" fmla="*/ 77309 h 599179"/>
                <a:gd name="connsiteX5-37" fmla="*/ 164932 w 295275"/>
                <a:gd name="connsiteY5-38" fmla="*/ 229252 h 599179"/>
                <a:gd name="connsiteX6-39" fmla="*/ 152376 w 295275"/>
                <a:gd name="connsiteY6-40" fmla="*/ 303904 h 599179"/>
                <a:gd name="connsiteX7-41" fmla="*/ 295275 w 295275"/>
                <a:gd name="connsiteY7-42" fmla="*/ 303904 h 599179"/>
                <a:gd name="connsiteX8-43" fmla="*/ 295275 w 295275"/>
                <a:gd name="connsiteY8-44" fmla="*/ 599179 h 599179"/>
                <a:gd name="connsiteX9-45" fmla="*/ 0 w 295275"/>
                <a:gd name="connsiteY9-46" fmla="*/ 599179 h 599179"/>
                <a:gd name="connsiteX10-47" fmla="*/ 0 w 295275"/>
                <a:gd name="connsiteY10-48" fmla="*/ 303904 h 599179"/>
                <a:gd name="connsiteX11-49" fmla="*/ 5952 w 295275"/>
                <a:gd name="connsiteY11-50" fmla="*/ 269304 h 599179"/>
                <a:gd name="connsiteX12-51" fmla="*/ 204540 w 295275"/>
                <a:gd name="connsiteY12-52" fmla="*/ 547 h 599179"/>
                <a:gd name="connsiteX13-53" fmla="*/ 207995 w 295275"/>
                <a:gd name="connsiteY13-54" fmla="*/ 0 h 599179"/>
                <a:gd name="connsiteX0-55" fmla="*/ 207995 w 295275"/>
                <a:gd name="connsiteY0-56" fmla="*/ 0 h 599179"/>
                <a:gd name="connsiteX1-57" fmla="*/ 218480 w 295275"/>
                <a:gd name="connsiteY1-58" fmla="*/ 17025 h 599179"/>
                <a:gd name="connsiteX2-59" fmla="*/ 263922 w 295275"/>
                <a:gd name="connsiteY2-60" fmla="*/ 59952 h 599179"/>
                <a:gd name="connsiteX3-61" fmla="*/ 275967 w 295275"/>
                <a:gd name="connsiteY3-62" fmla="*/ 66705 h 599179"/>
                <a:gd name="connsiteX4-63" fmla="*/ 258864 w 295275"/>
                <a:gd name="connsiteY4-64" fmla="*/ 77309 h 599179"/>
                <a:gd name="connsiteX5-65" fmla="*/ 164932 w 295275"/>
                <a:gd name="connsiteY5-66" fmla="*/ 229252 h 599179"/>
                <a:gd name="connsiteX6-67" fmla="*/ 152376 w 295275"/>
                <a:gd name="connsiteY6-68" fmla="*/ 303904 h 599179"/>
                <a:gd name="connsiteX7-69" fmla="*/ 295275 w 295275"/>
                <a:gd name="connsiteY7-70" fmla="*/ 303904 h 599179"/>
                <a:gd name="connsiteX8-71" fmla="*/ 295275 w 295275"/>
                <a:gd name="connsiteY8-72" fmla="*/ 599179 h 599179"/>
                <a:gd name="connsiteX9-73" fmla="*/ 0 w 295275"/>
                <a:gd name="connsiteY9-74" fmla="*/ 599179 h 599179"/>
                <a:gd name="connsiteX10-75" fmla="*/ 0 w 295275"/>
                <a:gd name="connsiteY10-76" fmla="*/ 303904 h 599179"/>
                <a:gd name="connsiteX11-77" fmla="*/ 5952 w 295275"/>
                <a:gd name="connsiteY11-78" fmla="*/ 269304 h 599179"/>
                <a:gd name="connsiteX12-79" fmla="*/ 204540 w 295275"/>
                <a:gd name="connsiteY12-80" fmla="*/ 547 h 599179"/>
                <a:gd name="connsiteX13-81" fmla="*/ 207995 w 295275"/>
                <a:gd name="connsiteY13-82" fmla="*/ 0 h 599179"/>
                <a:gd name="connsiteX0-83" fmla="*/ 207995 w 295275"/>
                <a:gd name="connsiteY0-84" fmla="*/ 0 h 599179"/>
                <a:gd name="connsiteX1-85" fmla="*/ 218480 w 295275"/>
                <a:gd name="connsiteY1-86" fmla="*/ 17025 h 599179"/>
                <a:gd name="connsiteX2-87" fmla="*/ 263922 w 295275"/>
                <a:gd name="connsiteY2-88" fmla="*/ 59952 h 599179"/>
                <a:gd name="connsiteX3-89" fmla="*/ 275967 w 295275"/>
                <a:gd name="connsiteY3-90" fmla="*/ 66705 h 599179"/>
                <a:gd name="connsiteX4-91" fmla="*/ 258864 w 295275"/>
                <a:gd name="connsiteY4-92" fmla="*/ 77309 h 599179"/>
                <a:gd name="connsiteX5-93" fmla="*/ 152376 w 295275"/>
                <a:gd name="connsiteY5-94" fmla="*/ 303904 h 599179"/>
                <a:gd name="connsiteX6-95" fmla="*/ 295275 w 295275"/>
                <a:gd name="connsiteY6-96" fmla="*/ 303904 h 599179"/>
                <a:gd name="connsiteX7-97" fmla="*/ 295275 w 295275"/>
                <a:gd name="connsiteY7-98" fmla="*/ 599179 h 599179"/>
                <a:gd name="connsiteX8-99" fmla="*/ 0 w 295275"/>
                <a:gd name="connsiteY8-100" fmla="*/ 599179 h 599179"/>
                <a:gd name="connsiteX9-101" fmla="*/ 0 w 295275"/>
                <a:gd name="connsiteY9-102" fmla="*/ 303904 h 599179"/>
                <a:gd name="connsiteX10-103" fmla="*/ 5952 w 295275"/>
                <a:gd name="connsiteY10-104" fmla="*/ 269304 h 599179"/>
                <a:gd name="connsiteX11-105" fmla="*/ 204540 w 295275"/>
                <a:gd name="connsiteY11-106" fmla="*/ 547 h 599179"/>
                <a:gd name="connsiteX12-107" fmla="*/ 207995 w 295275"/>
                <a:gd name="connsiteY12-108" fmla="*/ 0 h 599179"/>
                <a:gd name="connsiteX0-109" fmla="*/ 207995 w 295275"/>
                <a:gd name="connsiteY0-110" fmla="*/ 0 h 599179"/>
                <a:gd name="connsiteX1-111" fmla="*/ 218480 w 295275"/>
                <a:gd name="connsiteY1-112" fmla="*/ 17025 h 599179"/>
                <a:gd name="connsiteX2-113" fmla="*/ 263922 w 295275"/>
                <a:gd name="connsiteY2-114" fmla="*/ 59952 h 599179"/>
                <a:gd name="connsiteX3-115" fmla="*/ 275967 w 295275"/>
                <a:gd name="connsiteY3-116" fmla="*/ 66705 h 599179"/>
                <a:gd name="connsiteX4-117" fmla="*/ 258864 w 295275"/>
                <a:gd name="connsiteY4-118" fmla="*/ 77309 h 599179"/>
                <a:gd name="connsiteX5-119" fmla="*/ 152376 w 295275"/>
                <a:gd name="connsiteY5-120" fmla="*/ 303904 h 599179"/>
                <a:gd name="connsiteX6-121" fmla="*/ 295275 w 295275"/>
                <a:gd name="connsiteY6-122" fmla="*/ 303904 h 599179"/>
                <a:gd name="connsiteX7-123" fmla="*/ 295275 w 295275"/>
                <a:gd name="connsiteY7-124" fmla="*/ 599179 h 599179"/>
                <a:gd name="connsiteX8-125" fmla="*/ 0 w 295275"/>
                <a:gd name="connsiteY8-126" fmla="*/ 599179 h 599179"/>
                <a:gd name="connsiteX9-127" fmla="*/ 0 w 295275"/>
                <a:gd name="connsiteY9-128" fmla="*/ 303904 h 599179"/>
                <a:gd name="connsiteX10-129" fmla="*/ 5952 w 295275"/>
                <a:gd name="connsiteY10-130" fmla="*/ 269304 h 599179"/>
                <a:gd name="connsiteX11-131" fmla="*/ 204540 w 295275"/>
                <a:gd name="connsiteY11-132" fmla="*/ 547 h 599179"/>
                <a:gd name="connsiteX12-133" fmla="*/ 207995 w 295275"/>
                <a:gd name="connsiteY12-134" fmla="*/ 0 h 599179"/>
                <a:gd name="connsiteX0-135" fmla="*/ 207995 w 295275"/>
                <a:gd name="connsiteY0-136" fmla="*/ 0 h 599179"/>
                <a:gd name="connsiteX1-137" fmla="*/ 218480 w 295275"/>
                <a:gd name="connsiteY1-138" fmla="*/ 17025 h 599179"/>
                <a:gd name="connsiteX2-139" fmla="*/ 263922 w 295275"/>
                <a:gd name="connsiteY2-140" fmla="*/ 59952 h 599179"/>
                <a:gd name="connsiteX3-141" fmla="*/ 275967 w 295275"/>
                <a:gd name="connsiteY3-142" fmla="*/ 66705 h 599179"/>
                <a:gd name="connsiteX4-143" fmla="*/ 152376 w 295275"/>
                <a:gd name="connsiteY4-144" fmla="*/ 303904 h 599179"/>
                <a:gd name="connsiteX5-145" fmla="*/ 295275 w 295275"/>
                <a:gd name="connsiteY5-146" fmla="*/ 303904 h 599179"/>
                <a:gd name="connsiteX6-147" fmla="*/ 295275 w 295275"/>
                <a:gd name="connsiteY6-148" fmla="*/ 599179 h 599179"/>
                <a:gd name="connsiteX7-149" fmla="*/ 0 w 295275"/>
                <a:gd name="connsiteY7-150" fmla="*/ 599179 h 599179"/>
                <a:gd name="connsiteX8-151" fmla="*/ 0 w 295275"/>
                <a:gd name="connsiteY8-152" fmla="*/ 303904 h 599179"/>
                <a:gd name="connsiteX9-153" fmla="*/ 5952 w 295275"/>
                <a:gd name="connsiteY9-154" fmla="*/ 269304 h 599179"/>
                <a:gd name="connsiteX10-155" fmla="*/ 204540 w 295275"/>
                <a:gd name="connsiteY10-156" fmla="*/ 547 h 599179"/>
                <a:gd name="connsiteX11-157" fmla="*/ 207995 w 295275"/>
                <a:gd name="connsiteY11-158" fmla="*/ 0 h 599179"/>
                <a:gd name="connsiteX0-159" fmla="*/ 207995 w 295275"/>
                <a:gd name="connsiteY0-160" fmla="*/ 0 h 599179"/>
                <a:gd name="connsiteX1-161" fmla="*/ 218480 w 295275"/>
                <a:gd name="connsiteY1-162" fmla="*/ 17025 h 599179"/>
                <a:gd name="connsiteX2-163" fmla="*/ 263922 w 295275"/>
                <a:gd name="connsiteY2-164" fmla="*/ 59952 h 599179"/>
                <a:gd name="connsiteX3-165" fmla="*/ 275967 w 295275"/>
                <a:gd name="connsiteY3-166" fmla="*/ 66705 h 599179"/>
                <a:gd name="connsiteX4-167" fmla="*/ 152376 w 295275"/>
                <a:gd name="connsiteY4-168" fmla="*/ 303904 h 599179"/>
                <a:gd name="connsiteX5-169" fmla="*/ 295275 w 295275"/>
                <a:gd name="connsiteY5-170" fmla="*/ 303904 h 599179"/>
                <a:gd name="connsiteX6-171" fmla="*/ 295275 w 295275"/>
                <a:gd name="connsiteY6-172" fmla="*/ 599179 h 599179"/>
                <a:gd name="connsiteX7-173" fmla="*/ 0 w 295275"/>
                <a:gd name="connsiteY7-174" fmla="*/ 599179 h 599179"/>
                <a:gd name="connsiteX8-175" fmla="*/ 0 w 295275"/>
                <a:gd name="connsiteY8-176" fmla="*/ 303904 h 599179"/>
                <a:gd name="connsiteX9-177" fmla="*/ 5952 w 295275"/>
                <a:gd name="connsiteY9-178" fmla="*/ 269304 h 599179"/>
                <a:gd name="connsiteX10-179" fmla="*/ 204540 w 295275"/>
                <a:gd name="connsiteY10-180" fmla="*/ 547 h 599179"/>
                <a:gd name="connsiteX11-181" fmla="*/ 207995 w 295275"/>
                <a:gd name="connsiteY11-182" fmla="*/ 0 h 599179"/>
                <a:gd name="connsiteX0-183" fmla="*/ 207995 w 295275"/>
                <a:gd name="connsiteY0-184" fmla="*/ 0 h 599179"/>
                <a:gd name="connsiteX1-185" fmla="*/ 218480 w 295275"/>
                <a:gd name="connsiteY1-186" fmla="*/ 17025 h 599179"/>
                <a:gd name="connsiteX2-187" fmla="*/ 263922 w 295275"/>
                <a:gd name="connsiteY2-188" fmla="*/ 59952 h 599179"/>
                <a:gd name="connsiteX3-189" fmla="*/ 275967 w 295275"/>
                <a:gd name="connsiteY3-190" fmla="*/ 66705 h 599179"/>
                <a:gd name="connsiteX4-191" fmla="*/ 152376 w 295275"/>
                <a:gd name="connsiteY4-192" fmla="*/ 303904 h 599179"/>
                <a:gd name="connsiteX5-193" fmla="*/ 295275 w 295275"/>
                <a:gd name="connsiteY5-194" fmla="*/ 303904 h 599179"/>
                <a:gd name="connsiteX6-195" fmla="*/ 295275 w 295275"/>
                <a:gd name="connsiteY6-196" fmla="*/ 599179 h 599179"/>
                <a:gd name="connsiteX7-197" fmla="*/ 0 w 295275"/>
                <a:gd name="connsiteY7-198" fmla="*/ 599179 h 599179"/>
                <a:gd name="connsiteX8-199" fmla="*/ 0 w 295275"/>
                <a:gd name="connsiteY8-200" fmla="*/ 303904 h 599179"/>
                <a:gd name="connsiteX9-201" fmla="*/ 5952 w 295275"/>
                <a:gd name="connsiteY9-202" fmla="*/ 269304 h 599179"/>
                <a:gd name="connsiteX10-203" fmla="*/ 204540 w 295275"/>
                <a:gd name="connsiteY10-204" fmla="*/ 547 h 599179"/>
                <a:gd name="connsiteX11-205" fmla="*/ 207995 w 295275"/>
                <a:gd name="connsiteY11-206" fmla="*/ 0 h 599179"/>
                <a:gd name="connsiteX0-207" fmla="*/ 207995 w 295275"/>
                <a:gd name="connsiteY0-208" fmla="*/ 0 h 599179"/>
                <a:gd name="connsiteX1-209" fmla="*/ 218480 w 295275"/>
                <a:gd name="connsiteY1-210" fmla="*/ 17025 h 599179"/>
                <a:gd name="connsiteX2-211" fmla="*/ 263922 w 295275"/>
                <a:gd name="connsiteY2-212" fmla="*/ 59952 h 599179"/>
                <a:gd name="connsiteX3-213" fmla="*/ 275967 w 295275"/>
                <a:gd name="connsiteY3-214" fmla="*/ 66705 h 599179"/>
                <a:gd name="connsiteX4-215" fmla="*/ 152376 w 295275"/>
                <a:gd name="connsiteY4-216" fmla="*/ 303904 h 599179"/>
                <a:gd name="connsiteX5-217" fmla="*/ 295275 w 295275"/>
                <a:gd name="connsiteY5-218" fmla="*/ 303904 h 599179"/>
                <a:gd name="connsiteX6-219" fmla="*/ 295275 w 295275"/>
                <a:gd name="connsiteY6-220" fmla="*/ 599179 h 599179"/>
                <a:gd name="connsiteX7-221" fmla="*/ 0 w 295275"/>
                <a:gd name="connsiteY7-222" fmla="*/ 599179 h 599179"/>
                <a:gd name="connsiteX8-223" fmla="*/ 0 w 295275"/>
                <a:gd name="connsiteY8-224" fmla="*/ 303904 h 599179"/>
                <a:gd name="connsiteX9-225" fmla="*/ 5952 w 295275"/>
                <a:gd name="connsiteY9-226" fmla="*/ 269304 h 599179"/>
                <a:gd name="connsiteX10-227" fmla="*/ 204540 w 295275"/>
                <a:gd name="connsiteY10-228" fmla="*/ 547 h 599179"/>
                <a:gd name="connsiteX11-229" fmla="*/ 207995 w 295275"/>
                <a:gd name="connsiteY11-230" fmla="*/ 0 h 599179"/>
                <a:gd name="connsiteX0-231" fmla="*/ 207995 w 295275"/>
                <a:gd name="connsiteY0-232" fmla="*/ 0 h 599179"/>
                <a:gd name="connsiteX1-233" fmla="*/ 218480 w 295275"/>
                <a:gd name="connsiteY1-234" fmla="*/ 17025 h 599179"/>
                <a:gd name="connsiteX2-235" fmla="*/ 263922 w 295275"/>
                <a:gd name="connsiteY2-236" fmla="*/ 59952 h 599179"/>
                <a:gd name="connsiteX3-237" fmla="*/ 275967 w 295275"/>
                <a:gd name="connsiteY3-238" fmla="*/ 66705 h 599179"/>
                <a:gd name="connsiteX4-239" fmla="*/ 152376 w 295275"/>
                <a:gd name="connsiteY4-240" fmla="*/ 303904 h 599179"/>
                <a:gd name="connsiteX5-241" fmla="*/ 295275 w 295275"/>
                <a:gd name="connsiteY5-242" fmla="*/ 303904 h 599179"/>
                <a:gd name="connsiteX6-243" fmla="*/ 295275 w 295275"/>
                <a:gd name="connsiteY6-244" fmla="*/ 599179 h 599179"/>
                <a:gd name="connsiteX7-245" fmla="*/ 0 w 295275"/>
                <a:gd name="connsiteY7-246" fmla="*/ 599179 h 599179"/>
                <a:gd name="connsiteX8-247" fmla="*/ 0 w 295275"/>
                <a:gd name="connsiteY8-248" fmla="*/ 303904 h 599179"/>
                <a:gd name="connsiteX9-249" fmla="*/ 204540 w 295275"/>
                <a:gd name="connsiteY9-250" fmla="*/ 547 h 599179"/>
                <a:gd name="connsiteX10-251" fmla="*/ 207995 w 295275"/>
                <a:gd name="connsiteY10-252" fmla="*/ 0 h 599179"/>
                <a:gd name="connsiteX0-253" fmla="*/ 207995 w 295275"/>
                <a:gd name="connsiteY0-254" fmla="*/ 0 h 599179"/>
                <a:gd name="connsiteX1-255" fmla="*/ 218480 w 295275"/>
                <a:gd name="connsiteY1-256" fmla="*/ 17025 h 599179"/>
                <a:gd name="connsiteX2-257" fmla="*/ 263922 w 295275"/>
                <a:gd name="connsiteY2-258" fmla="*/ 59952 h 599179"/>
                <a:gd name="connsiteX3-259" fmla="*/ 275967 w 295275"/>
                <a:gd name="connsiteY3-260" fmla="*/ 66705 h 599179"/>
                <a:gd name="connsiteX4-261" fmla="*/ 152376 w 295275"/>
                <a:gd name="connsiteY4-262" fmla="*/ 303904 h 599179"/>
                <a:gd name="connsiteX5-263" fmla="*/ 295275 w 295275"/>
                <a:gd name="connsiteY5-264" fmla="*/ 303904 h 599179"/>
                <a:gd name="connsiteX6-265" fmla="*/ 295275 w 295275"/>
                <a:gd name="connsiteY6-266" fmla="*/ 599179 h 599179"/>
                <a:gd name="connsiteX7-267" fmla="*/ 0 w 295275"/>
                <a:gd name="connsiteY7-268" fmla="*/ 599179 h 599179"/>
                <a:gd name="connsiteX8-269" fmla="*/ 0 w 295275"/>
                <a:gd name="connsiteY8-270" fmla="*/ 303904 h 599179"/>
                <a:gd name="connsiteX9-271" fmla="*/ 204540 w 295275"/>
                <a:gd name="connsiteY9-272" fmla="*/ 547 h 599179"/>
                <a:gd name="connsiteX10-273" fmla="*/ 207995 w 295275"/>
                <a:gd name="connsiteY10-274" fmla="*/ 0 h 599179"/>
                <a:gd name="connsiteX0-275" fmla="*/ 207995 w 295275"/>
                <a:gd name="connsiteY0-276" fmla="*/ 0 h 599179"/>
                <a:gd name="connsiteX1-277" fmla="*/ 218480 w 295275"/>
                <a:gd name="connsiteY1-278" fmla="*/ 17025 h 599179"/>
                <a:gd name="connsiteX2-279" fmla="*/ 263922 w 295275"/>
                <a:gd name="connsiteY2-280" fmla="*/ 59952 h 599179"/>
                <a:gd name="connsiteX3-281" fmla="*/ 275967 w 295275"/>
                <a:gd name="connsiteY3-282" fmla="*/ 66705 h 599179"/>
                <a:gd name="connsiteX4-283" fmla="*/ 152376 w 295275"/>
                <a:gd name="connsiteY4-284" fmla="*/ 303904 h 599179"/>
                <a:gd name="connsiteX5-285" fmla="*/ 295275 w 295275"/>
                <a:gd name="connsiteY5-286" fmla="*/ 303904 h 599179"/>
                <a:gd name="connsiteX6-287" fmla="*/ 295275 w 295275"/>
                <a:gd name="connsiteY6-288" fmla="*/ 599179 h 599179"/>
                <a:gd name="connsiteX7-289" fmla="*/ 0 w 295275"/>
                <a:gd name="connsiteY7-290" fmla="*/ 599179 h 599179"/>
                <a:gd name="connsiteX8-291" fmla="*/ 0 w 295275"/>
                <a:gd name="connsiteY8-292" fmla="*/ 303904 h 599179"/>
                <a:gd name="connsiteX9-293" fmla="*/ 207995 w 295275"/>
                <a:gd name="connsiteY9-294" fmla="*/ 0 h 599179"/>
                <a:gd name="connsiteX0-295" fmla="*/ 207995 w 295275"/>
                <a:gd name="connsiteY0-296" fmla="*/ 0 h 599179"/>
                <a:gd name="connsiteX1-297" fmla="*/ 218480 w 295275"/>
                <a:gd name="connsiteY1-298" fmla="*/ 17025 h 599179"/>
                <a:gd name="connsiteX2-299" fmla="*/ 263922 w 295275"/>
                <a:gd name="connsiteY2-300" fmla="*/ 59952 h 599179"/>
                <a:gd name="connsiteX3-301" fmla="*/ 275967 w 295275"/>
                <a:gd name="connsiteY3-302" fmla="*/ 66705 h 599179"/>
                <a:gd name="connsiteX4-303" fmla="*/ 152376 w 295275"/>
                <a:gd name="connsiteY4-304" fmla="*/ 303904 h 599179"/>
                <a:gd name="connsiteX5-305" fmla="*/ 295275 w 295275"/>
                <a:gd name="connsiteY5-306" fmla="*/ 303904 h 599179"/>
                <a:gd name="connsiteX6-307" fmla="*/ 295275 w 295275"/>
                <a:gd name="connsiteY6-308" fmla="*/ 599179 h 599179"/>
                <a:gd name="connsiteX7-309" fmla="*/ 0 w 295275"/>
                <a:gd name="connsiteY7-310" fmla="*/ 599179 h 599179"/>
                <a:gd name="connsiteX8-311" fmla="*/ 0 w 295275"/>
                <a:gd name="connsiteY8-312" fmla="*/ 303904 h 599179"/>
                <a:gd name="connsiteX9-313" fmla="*/ 207995 w 295275"/>
                <a:gd name="connsiteY9-314" fmla="*/ 0 h 599179"/>
                <a:gd name="connsiteX0-315" fmla="*/ 207995 w 295275"/>
                <a:gd name="connsiteY0-316" fmla="*/ 0 h 599179"/>
                <a:gd name="connsiteX1-317" fmla="*/ 218480 w 295275"/>
                <a:gd name="connsiteY1-318" fmla="*/ 17025 h 599179"/>
                <a:gd name="connsiteX2-319" fmla="*/ 263922 w 295275"/>
                <a:gd name="connsiteY2-320" fmla="*/ 59952 h 599179"/>
                <a:gd name="connsiteX3-321" fmla="*/ 275967 w 295275"/>
                <a:gd name="connsiteY3-322" fmla="*/ 66705 h 599179"/>
                <a:gd name="connsiteX4-323" fmla="*/ 152376 w 295275"/>
                <a:gd name="connsiteY4-324" fmla="*/ 303904 h 599179"/>
                <a:gd name="connsiteX5-325" fmla="*/ 295275 w 295275"/>
                <a:gd name="connsiteY5-326" fmla="*/ 303904 h 599179"/>
                <a:gd name="connsiteX6-327" fmla="*/ 295275 w 295275"/>
                <a:gd name="connsiteY6-328" fmla="*/ 599179 h 599179"/>
                <a:gd name="connsiteX7-329" fmla="*/ 0 w 295275"/>
                <a:gd name="connsiteY7-330" fmla="*/ 599179 h 599179"/>
                <a:gd name="connsiteX8-331" fmla="*/ 0 w 295275"/>
                <a:gd name="connsiteY8-332" fmla="*/ 303904 h 599179"/>
                <a:gd name="connsiteX9-333" fmla="*/ 207995 w 295275"/>
                <a:gd name="connsiteY9-334" fmla="*/ 0 h 599179"/>
                <a:gd name="connsiteX0-335" fmla="*/ 207995 w 295275"/>
                <a:gd name="connsiteY0-336" fmla="*/ 0 h 599179"/>
                <a:gd name="connsiteX1-337" fmla="*/ 218480 w 295275"/>
                <a:gd name="connsiteY1-338" fmla="*/ 17025 h 599179"/>
                <a:gd name="connsiteX2-339" fmla="*/ 263922 w 295275"/>
                <a:gd name="connsiteY2-340" fmla="*/ 59952 h 599179"/>
                <a:gd name="connsiteX3-341" fmla="*/ 275967 w 295275"/>
                <a:gd name="connsiteY3-342" fmla="*/ 66705 h 599179"/>
                <a:gd name="connsiteX4-343" fmla="*/ 152376 w 295275"/>
                <a:gd name="connsiteY4-344" fmla="*/ 303904 h 599179"/>
                <a:gd name="connsiteX5-345" fmla="*/ 295275 w 295275"/>
                <a:gd name="connsiteY5-346" fmla="*/ 303904 h 599179"/>
                <a:gd name="connsiteX6-347" fmla="*/ 295275 w 295275"/>
                <a:gd name="connsiteY6-348" fmla="*/ 599179 h 599179"/>
                <a:gd name="connsiteX7-349" fmla="*/ 0 w 295275"/>
                <a:gd name="connsiteY7-350" fmla="*/ 599179 h 599179"/>
                <a:gd name="connsiteX8-351" fmla="*/ 0 w 295275"/>
                <a:gd name="connsiteY8-352" fmla="*/ 303904 h 599179"/>
                <a:gd name="connsiteX9-353" fmla="*/ 207995 w 295275"/>
                <a:gd name="connsiteY9-354" fmla="*/ 0 h 599179"/>
                <a:gd name="connsiteX0-355" fmla="*/ 207995 w 295275"/>
                <a:gd name="connsiteY0-356" fmla="*/ 0 h 599179"/>
                <a:gd name="connsiteX1-357" fmla="*/ 218480 w 295275"/>
                <a:gd name="connsiteY1-358" fmla="*/ 17025 h 599179"/>
                <a:gd name="connsiteX2-359" fmla="*/ 263922 w 295275"/>
                <a:gd name="connsiteY2-360" fmla="*/ 59952 h 599179"/>
                <a:gd name="connsiteX3-361" fmla="*/ 275967 w 295275"/>
                <a:gd name="connsiteY3-362" fmla="*/ 66705 h 599179"/>
                <a:gd name="connsiteX4-363" fmla="*/ 152376 w 295275"/>
                <a:gd name="connsiteY4-364" fmla="*/ 303904 h 599179"/>
                <a:gd name="connsiteX5-365" fmla="*/ 295275 w 295275"/>
                <a:gd name="connsiteY5-366" fmla="*/ 303904 h 599179"/>
                <a:gd name="connsiteX6-367" fmla="*/ 295275 w 295275"/>
                <a:gd name="connsiteY6-368" fmla="*/ 599179 h 599179"/>
                <a:gd name="connsiteX7-369" fmla="*/ 0 w 295275"/>
                <a:gd name="connsiteY7-370" fmla="*/ 599179 h 599179"/>
                <a:gd name="connsiteX8-371" fmla="*/ 0 w 295275"/>
                <a:gd name="connsiteY8-372" fmla="*/ 303904 h 599179"/>
                <a:gd name="connsiteX9-373" fmla="*/ 207995 w 295275"/>
                <a:gd name="connsiteY9-374" fmla="*/ 0 h 599179"/>
                <a:gd name="connsiteX0-375" fmla="*/ 207995 w 295275"/>
                <a:gd name="connsiteY0-376" fmla="*/ 0 h 599179"/>
                <a:gd name="connsiteX1-377" fmla="*/ 218480 w 295275"/>
                <a:gd name="connsiteY1-378" fmla="*/ 17025 h 599179"/>
                <a:gd name="connsiteX2-379" fmla="*/ 263922 w 295275"/>
                <a:gd name="connsiteY2-380" fmla="*/ 59952 h 599179"/>
                <a:gd name="connsiteX3-381" fmla="*/ 275967 w 295275"/>
                <a:gd name="connsiteY3-382" fmla="*/ 66705 h 599179"/>
                <a:gd name="connsiteX4-383" fmla="*/ 152376 w 295275"/>
                <a:gd name="connsiteY4-384" fmla="*/ 303904 h 599179"/>
                <a:gd name="connsiteX5-385" fmla="*/ 295275 w 295275"/>
                <a:gd name="connsiteY5-386" fmla="*/ 303904 h 599179"/>
                <a:gd name="connsiteX6-387" fmla="*/ 295275 w 295275"/>
                <a:gd name="connsiteY6-388" fmla="*/ 599179 h 599179"/>
                <a:gd name="connsiteX7-389" fmla="*/ 0 w 295275"/>
                <a:gd name="connsiteY7-390" fmla="*/ 599179 h 599179"/>
                <a:gd name="connsiteX8-391" fmla="*/ 0 w 295275"/>
                <a:gd name="connsiteY8-392" fmla="*/ 303904 h 599179"/>
                <a:gd name="connsiteX9-393" fmla="*/ 207995 w 295275"/>
                <a:gd name="connsiteY9-394" fmla="*/ 0 h 599179"/>
                <a:gd name="connsiteX0-395" fmla="*/ 207995 w 295275"/>
                <a:gd name="connsiteY0-396" fmla="*/ 0 h 599179"/>
                <a:gd name="connsiteX1-397" fmla="*/ 218480 w 295275"/>
                <a:gd name="connsiteY1-398" fmla="*/ 17025 h 599179"/>
                <a:gd name="connsiteX2-399" fmla="*/ 263922 w 295275"/>
                <a:gd name="connsiteY2-400" fmla="*/ 59952 h 599179"/>
                <a:gd name="connsiteX3-401" fmla="*/ 275967 w 295275"/>
                <a:gd name="connsiteY3-402" fmla="*/ 66705 h 599179"/>
                <a:gd name="connsiteX4-403" fmla="*/ 152376 w 295275"/>
                <a:gd name="connsiteY4-404" fmla="*/ 303904 h 599179"/>
                <a:gd name="connsiteX5-405" fmla="*/ 295275 w 295275"/>
                <a:gd name="connsiteY5-406" fmla="*/ 303904 h 599179"/>
                <a:gd name="connsiteX6-407" fmla="*/ 295275 w 295275"/>
                <a:gd name="connsiteY6-408" fmla="*/ 599179 h 599179"/>
                <a:gd name="connsiteX7-409" fmla="*/ 0 w 295275"/>
                <a:gd name="connsiteY7-410" fmla="*/ 599179 h 599179"/>
                <a:gd name="connsiteX8-411" fmla="*/ 0 w 295275"/>
                <a:gd name="connsiteY8-412" fmla="*/ 303904 h 599179"/>
                <a:gd name="connsiteX9-413" fmla="*/ 207995 w 295275"/>
                <a:gd name="connsiteY9-414" fmla="*/ 0 h 599179"/>
                <a:gd name="connsiteX0-415" fmla="*/ 207995 w 295275"/>
                <a:gd name="connsiteY0-416" fmla="*/ 0 h 599179"/>
                <a:gd name="connsiteX1-417" fmla="*/ 218480 w 295275"/>
                <a:gd name="connsiteY1-418" fmla="*/ 17025 h 599179"/>
                <a:gd name="connsiteX2-419" fmla="*/ 263922 w 295275"/>
                <a:gd name="connsiteY2-420" fmla="*/ 59952 h 599179"/>
                <a:gd name="connsiteX3-421" fmla="*/ 275967 w 295275"/>
                <a:gd name="connsiteY3-422" fmla="*/ 66705 h 599179"/>
                <a:gd name="connsiteX4-423" fmla="*/ 152376 w 295275"/>
                <a:gd name="connsiteY4-424" fmla="*/ 303904 h 599179"/>
                <a:gd name="connsiteX5-425" fmla="*/ 295275 w 295275"/>
                <a:gd name="connsiteY5-426" fmla="*/ 303904 h 599179"/>
                <a:gd name="connsiteX6-427" fmla="*/ 295275 w 295275"/>
                <a:gd name="connsiteY6-428" fmla="*/ 599179 h 599179"/>
                <a:gd name="connsiteX7-429" fmla="*/ 0 w 295275"/>
                <a:gd name="connsiteY7-430" fmla="*/ 599179 h 599179"/>
                <a:gd name="connsiteX8-431" fmla="*/ 0 w 295275"/>
                <a:gd name="connsiteY8-432" fmla="*/ 334942 h 599179"/>
                <a:gd name="connsiteX9-433" fmla="*/ 207995 w 295275"/>
                <a:gd name="connsiteY9-434" fmla="*/ 0 h 599179"/>
                <a:gd name="connsiteX0-435" fmla="*/ 207995 w 295275"/>
                <a:gd name="connsiteY0-436" fmla="*/ 0 h 599179"/>
                <a:gd name="connsiteX1-437" fmla="*/ 218480 w 295275"/>
                <a:gd name="connsiteY1-438" fmla="*/ 17025 h 599179"/>
                <a:gd name="connsiteX2-439" fmla="*/ 263922 w 295275"/>
                <a:gd name="connsiteY2-440" fmla="*/ 59952 h 599179"/>
                <a:gd name="connsiteX3-441" fmla="*/ 275967 w 295275"/>
                <a:gd name="connsiteY3-442" fmla="*/ 66705 h 599179"/>
                <a:gd name="connsiteX4-443" fmla="*/ 152376 w 295275"/>
                <a:gd name="connsiteY4-444" fmla="*/ 303904 h 599179"/>
                <a:gd name="connsiteX5-445" fmla="*/ 295275 w 295275"/>
                <a:gd name="connsiteY5-446" fmla="*/ 303904 h 599179"/>
                <a:gd name="connsiteX6-447" fmla="*/ 295275 w 295275"/>
                <a:gd name="connsiteY6-448" fmla="*/ 599179 h 599179"/>
                <a:gd name="connsiteX7-449" fmla="*/ 0 w 295275"/>
                <a:gd name="connsiteY7-450" fmla="*/ 599179 h 599179"/>
                <a:gd name="connsiteX8-451" fmla="*/ 0 w 295275"/>
                <a:gd name="connsiteY8-452" fmla="*/ 334942 h 599179"/>
                <a:gd name="connsiteX9-453" fmla="*/ 207995 w 295275"/>
                <a:gd name="connsiteY9-454" fmla="*/ 0 h 599179"/>
                <a:gd name="connsiteX0-455" fmla="*/ 207995 w 295275"/>
                <a:gd name="connsiteY0-456" fmla="*/ 0 h 599179"/>
                <a:gd name="connsiteX1-457" fmla="*/ 218480 w 295275"/>
                <a:gd name="connsiteY1-458" fmla="*/ 17025 h 599179"/>
                <a:gd name="connsiteX2-459" fmla="*/ 263922 w 295275"/>
                <a:gd name="connsiteY2-460" fmla="*/ 59952 h 599179"/>
                <a:gd name="connsiteX3-461" fmla="*/ 275967 w 295275"/>
                <a:gd name="connsiteY3-462" fmla="*/ 66705 h 599179"/>
                <a:gd name="connsiteX4-463" fmla="*/ 152376 w 295275"/>
                <a:gd name="connsiteY4-464" fmla="*/ 303904 h 599179"/>
                <a:gd name="connsiteX5-465" fmla="*/ 295275 w 295275"/>
                <a:gd name="connsiteY5-466" fmla="*/ 303904 h 599179"/>
                <a:gd name="connsiteX6-467" fmla="*/ 295275 w 295275"/>
                <a:gd name="connsiteY6-468" fmla="*/ 599179 h 599179"/>
                <a:gd name="connsiteX7-469" fmla="*/ 0 w 295275"/>
                <a:gd name="connsiteY7-470" fmla="*/ 599179 h 599179"/>
                <a:gd name="connsiteX8-471" fmla="*/ 0 w 295275"/>
                <a:gd name="connsiteY8-472" fmla="*/ 334942 h 599179"/>
                <a:gd name="connsiteX9-473" fmla="*/ 207995 w 295275"/>
                <a:gd name="connsiteY9-474" fmla="*/ 0 h 59917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</a:cxnLst>
              <a:rect l="l" t="t" r="r" b="b"/>
              <a:pathLst>
                <a:path w="295275" h="599179">
                  <a:moveTo>
                    <a:pt x="207995" y="0"/>
                  </a:moveTo>
                  <a:lnTo>
                    <a:pt x="218480" y="17025"/>
                  </a:lnTo>
                  <a:cubicBezTo>
                    <a:pt x="231034" y="32364"/>
                    <a:pt x="246314" y="46986"/>
                    <a:pt x="263922" y="59952"/>
                  </a:cubicBezTo>
                  <a:lnTo>
                    <a:pt x="275967" y="66705"/>
                  </a:lnTo>
                  <a:cubicBezTo>
                    <a:pt x="274744" y="66607"/>
                    <a:pt x="166924" y="148026"/>
                    <a:pt x="152376" y="303904"/>
                  </a:cubicBezTo>
                  <a:lnTo>
                    <a:pt x="295275" y="303904"/>
                  </a:lnTo>
                  <a:lnTo>
                    <a:pt x="295275" y="599179"/>
                  </a:lnTo>
                  <a:lnTo>
                    <a:pt x="0" y="599179"/>
                  </a:lnTo>
                  <a:lnTo>
                    <a:pt x="0" y="334942"/>
                  </a:lnTo>
                  <a:cubicBezTo>
                    <a:pt x="10368" y="113589"/>
                    <a:pt x="207637" y="2353"/>
                    <a:pt x="207995" y="0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0" name="任意多边形: 形状 11"/>
          <p:cNvSpPr/>
          <p:nvPr>
            <p:custDataLst>
              <p:tags r:id="rId13"/>
            </p:custDataLst>
          </p:nvPr>
        </p:nvSpPr>
        <p:spPr>
          <a:xfrm>
            <a:off x="-598" y="0"/>
            <a:ext cx="994611" cy="6858001"/>
          </a:xfrm>
          <a:custGeom>
            <a:avLst/>
            <a:gdLst>
              <a:gd name="connsiteX0" fmla="*/ 0 w 1634832"/>
              <a:gd name="connsiteY0" fmla="*/ 0 h 6858001"/>
              <a:gd name="connsiteX1" fmla="*/ 261030 w 1634832"/>
              <a:gd name="connsiteY1" fmla="*/ 0 h 6858001"/>
              <a:gd name="connsiteX2" fmla="*/ 1634832 w 1634832"/>
              <a:gd name="connsiteY2" fmla="*/ 6858001 h 6858001"/>
              <a:gd name="connsiteX3" fmla="*/ 0 w 1634832"/>
              <a:gd name="connsiteY3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4832" h="6858001">
                <a:moveTo>
                  <a:pt x="0" y="0"/>
                </a:moveTo>
                <a:lnTo>
                  <a:pt x="261030" y="0"/>
                </a:lnTo>
                <a:lnTo>
                  <a:pt x="1634832" y="6858001"/>
                </a:lnTo>
                <a:lnTo>
                  <a:pt x="0" y="6858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1600" b="1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>
            <p:custDataLst>
              <p:tags r:id="rId14"/>
            </p:custDataLst>
          </p:nvPr>
        </p:nvSpPr>
        <p:spPr>
          <a:xfrm>
            <a:off x="1828815" y="1219210"/>
            <a:ext cx="7924864" cy="762000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 lnSpcReduction="10000"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4400" b="1" spc="28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出错处理需求</a:t>
            </a:r>
            <a:endParaRPr lang="zh-CN" altLang="en-US" sz="4400" b="1" spc="28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itle 6"/>
          <p:cNvSpPr txBox="1"/>
          <p:nvPr>
            <p:custDataLst>
              <p:tags r:id="rId15"/>
            </p:custDataLst>
          </p:nvPr>
        </p:nvSpPr>
        <p:spPr>
          <a:xfrm>
            <a:off x="1828800" y="2286018"/>
            <a:ext cx="8686864" cy="3048102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 fontAlgn="auto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None/>
            </a:pPr>
            <a:r>
              <a:rPr lang="zh-CN" altLang="en-US" sz="3000" spc="22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当出现故障时，首要保护数据库的数据不受破坏，强制停用该小程序，优先维护休整。</a:t>
            </a:r>
            <a:endParaRPr lang="zh-CN" altLang="en-US" sz="3000" spc="22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custDataLst>
      <p:tags r:id="rId16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8" name="矩形 17"/>
          <p:cNvSpPr/>
          <p:nvPr>
            <p:custDataLst>
              <p:tags r:id="rId1"/>
            </p:custDataLst>
          </p:nvPr>
        </p:nvSpPr>
        <p:spPr>
          <a:xfrm>
            <a:off x="0" y="914400"/>
            <a:ext cx="12192000" cy="5029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" name="图形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38461" y="5104461"/>
            <a:ext cx="1753527" cy="1753527"/>
          </a:xfrm>
          <a:prstGeom prst="rect">
            <a:avLst/>
          </a:prstGeom>
        </p:spPr>
      </p:pic>
      <p:pic>
        <p:nvPicPr>
          <p:cNvPr id="16" name="图形 1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-10802"/>
            <a:ext cx="1753527" cy="1753527"/>
          </a:xfrm>
          <a:prstGeom prst="rect">
            <a:avLst/>
          </a:prstGeom>
        </p:spPr>
      </p:pic>
      <p:sp>
        <p:nvSpPr>
          <p:cNvPr id="13" name="文本框 12"/>
          <p:cNvSpPr txBox="1"/>
          <p:nvPr>
            <p:custDataLst>
              <p:tags r:id="rId8"/>
            </p:custDataLst>
          </p:nvPr>
        </p:nvSpPr>
        <p:spPr>
          <a:xfrm>
            <a:off x="1219210" y="1828800"/>
            <a:ext cx="5029238" cy="762000"/>
          </a:xfrm>
          <a:prstGeom prst="rect">
            <a:avLst/>
          </a:prstGeom>
          <a:noFill/>
        </p:spPr>
        <p:txBody>
          <a:bodyPr wrap="square" lIns="63500" tIns="25400" rIns="63500" bIns="25400" rtlCol="0" anchor="b" anchorCtr="0"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4000" b="1" spc="24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接口需求</a:t>
            </a:r>
            <a:endParaRPr lang="zh-CN" altLang="en-US" sz="4000" b="1" spc="24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>
            <p:custDataLst>
              <p:tags r:id="rId9"/>
            </p:custDataLst>
          </p:nvPr>
        </p:nvPicPr>
        <p:blipFill rotWithShape="1">
          <a:blip r:embed="rId10"/>
          <a:srcRect l="595" r="595"/>
          <a:stretch>
            <a:fillRect/>
          </a:stretch>
        </p:blipFill>
        <p:spPr>
          <a:xfrm>
            <a:off x="69215" y="3097530"/>
            <a:ext cx="7108190" cy="301561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920" h="3360">
                <a:moveTo>
                  <a:pt x="0" y="0"/>
                </a:moveTo>
                <a:lnTo>
                  <a:pt x="7920" y="0"/>
                </a:lnTo>
                <a:lnTo>
                  <a:pt x="7920" y="3360"/>
                </a:lnTo>
                <a:lnTo>
                  <a:pt x="0" y="336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15" name="Title 6"/>
          <p:cNvSpPr txBox="1"/>
          <p:nvPr>
            <p:custDataLst>
              <p:tags r:id="rId11"/>
            </p:custDataLst>
          </p:nvPr>
        </p:nvSpPr>
        <p:spPr>
          <a:xfrm>
            <a:off x="6543040" y="851535"/>
            <a:ext cx="4975860" cy="381317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304800" lvl="0" indent="-3048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8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外部接口需求： </a:t>
            </a:r>
            <a:endParaRPr lang="zh-CN" altLang="en-US" sz="1600" spc="18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0" indent="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</a:pPr>
            <a:r>
              <a:rPr altLang="zh-CN" sz="1600" spc="18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1.</a:t>
            </a:r>
            <a:r>
              <a:rPr lang="zh-CN" altLang="en-US" sz="1600" spc="18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微信个人信息调用     </a:t>
            </a:r>
            <a:endParaRPr lang="zh-CN" altLang="en-US" sz="1600" spc="18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0" indent="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</a:pPr>
            <a:r>
              <a:rPr altLang="zh-CN" sz="1600" spc="18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2.</a:t>
            </a:r>
            <a:r>
              <a:rPr lang="zh-CN" altLang="en-US" sz="1600" spc="18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数据库调用</a:t>
            </a:r>
            <a:endParaRPr lang="zh-CN" altLang="en-US" sz="1600" spc="18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04800" lvl="0" indent="-3048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8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内部接口需求： </a:t>
            </a:r>
            <a:endParaRPr lang="zh-CN" altLang="en-US" sz="1600" spc="18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84200" lvl="1" indent="-2794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Calibri Light" panose="020F0302020204030204" charset="0"/>
              <a:buAutoNum type="arabicPeriod"/>
            </a:pPr>
            <a:r>
              <a:rPr lang="en-US" altLang="zh-CN" sz="14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购买/售卖/求购时点击联系商家需要调用消息界面。</a:t>
            </a:r>
            <a:endParaRPr lang="en-US" altLang="zh-CN" sz="1400" spc="16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84200" lvl="1" indent="-2794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Calibri Light" panose="020F0302020204030204" charset="0"/>
              <a:buAutoNum type="arabicPeriod"/>
            </a:pPr>
            <a:r>
              <a:rPr lang="en-US" altLang="zh-CN" sz="14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点击搜索/筛选需要调用搜索/筛选界面</a:t>
            </a:r>
            <a:endParaRPr lang="en-US" altLang="zh-CN" sz="1400" spc="16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84200" lvl="1" indent="-2794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Calibri Light" panose="020F0302020204030204" charset="0"/>
              <a:buAutoNum type="arabicPeriod"/>
            </a:pPr>
            <a:r>
              <a:rPr lang="en-US" altLang="zh-CN" sz="14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打开小程序时需要调用登陆界面</a:t>
            </a:r>
            <a:endParaRPr lang="en-US" altLang="zh-CN" sz="1400" spc="16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84200" lvl="1" indent="-2794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Calibri Light" panose="020F0302020204030204" charset="0"/>
              <a:buAutoNum type="arabicPeriod"/>
            </a:pPr>
            <a:r>
              <a:rPr lang="en-US" altLang="zh-CN" sz="14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点击注册时需要调用注册界面</a:t>
            </a:r>
            <a:endParaRPr lang="en-US" altLang="zh-CN" sz="1400" spc="16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custDataLst>
      <p:tags r:id="rId1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" name="组合 4"/>
          <p:cNvGrpSpPr/>
          <p:nvPr>
            <p:custDataLst>
              <p:tags r:id="rId1"/>
            </p:custDataLst>
          </p:nvPr>
        </p:nvGrpSpPr>
        <p:grpSpPr>
          <a:xfrm>
            <a:off x="984885" y="568325"/>
            <a:ext cx="1814195" cy="945515"/>
            <a:chOff x="1632" y="992"/>
            <a:chExt cx="2421" cy="1114"/>
          </a:xfrm>
        </p:grpSpPr>
        <p:sp>
          <p:nvSpPr>
            <p:cNvPr id="6" name="矩形 5"/>
            <p:cNvSpPr/>
            <p:nvPr>
              <p:custDataLst>
                <p:tags r:id="rId2"/>
              </p:custDataLst>
            </p:nvPr>
          </p:nvSpPr>
          <p:spPr>
            <a:xfrm>
              <a:off x="1757" y="1150"/>
              <a:ext cx="2297" cy="95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7" name="矩形 6"/>
            <p:cNvSpPr/>
            <p:nvPr>
              <p:custDataLst>
                <p:tags r:id="rId3"/>
              </p:custDataLst>
            </p:nvPr>
          </p:nvSpPr>
          <p:spPr>
            <a:xfrm>
              <a:off x="1632" y="992"/>
              <a:ext cx="2297" cy="956"/>
            </a:xfrm>
            <a:prstGeom prst="rect">
              <a:avLst/>
            </a:prstGeom>
            <a:solidFill>
              <a:schemeClr val="lt1"/>
            </a:solidFill>
            <a:ln w="25400"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</p:grpSp>
      <p:sp>
        <p:nvSpPr>
          <p:cNvPr id="8" name="Title 6"/>
          <p:cNvSpPr txBox="1"/>
          <p:nvPr>
            <p:custDataLst>
              <p:tags r:id="rId4"/>
            </p:custDataLst>
          </p:nvPr>
        </p:nvSpPr>
        <p:spPr>
          <a:xfrm>
            <a:off x="1347470" y="702310"/>
            <a:ext cx="995680" cy="564515"/>
          </a:xfrm>
          <a:prstGeom prst="rect">
            <a:avLst/>
          </a:prstGeom>
          <a:noFill/>
          <a:ln w="3175">
            <a:noFill/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none" lIns="72000" tIns="36195" rIns="72000" bIns="36195" anchor="t" anchorCtr="0">
            <a:sp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zh-CN" altLang="en-US" sz="3200" b="1" spc="159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约束</a:t>
            </a:r>
            <a:endParaRPr lang="zh-CN" altLang="en-US" sz="3200" b="1" spc="159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296" name="组合 295"/>
          <p:cNvGrpSpPr>
            <a:grpSpLocks noChangeAspect="1"/>
          </p:cNvGrpSpPr>
          <p:nvPr>
            <p:custDataLst>
              <p:tags r:id="rId5"/>
            </p:custDataLst>
          </p:nvPr>
        </p:nvGrpSpPr>
        <p:grpSpPr>
          <a:xfrm>
            <a:off x="3895725" y="2035810"/>
            <a:ext cx="607695" cy="607060"/>
            <a:chOff x="836313" y="1281817"/>
            <a:chExt cx="1905000" cy="1902179"/>
          </a:xfrm>
        </p:grpSpPr>
        <p:sp>
          <p:nvSpPr>
            <p:cNvPr id="3" name="任意多边形: 形状 1"/>
            <p:cNvSpPr/>
            <p:nvPr>
              <p:custDataLst>
                <p:tags r:id="rId6"/>
              </p:custDataLst>
            </p:nvPr>
          </p:nvSpPr>
          <p:spPr>
            <a:xfrm>
              <a:off x="1612041" y="1484447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 w="1" h="1">
                  <a:moveTo>
                    <a:pt x="0" y="0"/>
                  </a:moveTo>
                  <a:close/>
                </a:path>
              </a:pathLst>
            </a:custGeom>
            <a:solidFill>
              <a:srgbClr val="F13C73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FF0000"/>
                </a:solidFill>
              </a:endParaRPr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836313" y="1281817"/>
              <a:ext cx="1905000" cy="1902179"/>
              <a:chOff x="659130" y="612140"/>
              <a:chExt cx="5146039" cy="5138420"/>
            </a:xfrm>
          </p:grpSpPr>
          <p:sp>
            <p:nvSpPr>
              <p:cNvPr id="9" name="任意多边形: 形状 2"/>
              <p:cNvSpPr/>
              <p:nvPr>
                <p:custDataLst>
                  <p:tags r:id="rId7"/>
                </p:custDataLst>
              </p:nvPr>
            </p:nvSpPr>
            <p:spPr>
              <a:xfrm>
                <a:off x="659130" y="927100"/>
                <a:ext cx="5146039" cy="4457700"/>
              </a:xfrm>
              <a:custGeom>
                <a:avLst/>
                <a:gdLst>
                  <a:gd name="connsiteX0" fmla="*/ 3859530 w 5146040"/>
                  <a:gd name="connsiteY0" fmla="*/ 0 h 4457700"/>
                  <a:gd name="connsiteX1" fmla="*/ 1286510 w 5146040"/>
                  <a:gd name="connsiteY1" fmla="*/ 0 h 4457700"/>
                  <a:gd name="connsiteX2" fmla="*/ 0 w 5146040"/>
                  <a:gd name="connsiteY2" fmla="*/ 2228850 h 4457700"/>
                  <a:gd name="connsiteX3" fmla="*/ 1286510 w 5146040"/>
                  <a:gd name="connsiteY3" fmla="*/ 4457700 h 4457700"/>
                  <a:gd name="connsiteX4" fmla="*/ 3859530 w 5146040"/>
                  <a:gd name="connsiteY4" fmla="*/ 4457700 h 4457700"/>
                  <a:gd name="connsiteX5" fmla="*/ 5146040 w 5146040"/>
                  <a:gd name="connsiteY5" fmla="*/ 2228850 h 4457700"/>
                  <a:gd name="connsiteX6" fmla="*/ 3859530 w 5146040"/>
                  <a:gd name="connsiteY6" fmla="*/ 0 h 4457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146040" h="4457700">
                    <a:moveTo>
                      <a:pt x="3859530" y="0"/>
                    </a:moveTo>
                    <a:lnTo>
                      <a:pt x="1286510" y="0"/>
                    </a:lnTo>
                    <a:lnTo>
                      <a:pt x="0" y="2228850"/>
                    </a:lnTo>
                    <a:lnTo>
                      <a:pt x="1286510" y="4457700"/>
                    </a:lnTo>
                    <a:lnTo>
                      <a:pt x="3859530" y="4457700"/>
                    </a:lnTo>
                    <a:lnTo>
                      <a:pt x="5146040" y="2228850"/>
                    </a:lnTo>
                    <a:lnTo>
                      <a:pt x="3859530" y="0"/>
                    </a:lnTo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6350">
                    <a:solidFill>
                      <a:schemeClr val="accent1"/>
                    </a:solidFill>
                    <a:prstDash val="solid"/>
                    <a:miter lim="800000"/>
                    <a:headEnd/>
                    <a:tailEnd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accent1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0" name="任意多边形: 形状 3"/>
              <p:cNvSpPr/>
              <p:nvPr>
                <p:custDataLst>
                  <p:tags r:id="rId8"/>
                </p:custDataLst>
              </p:nvPr>
            </p:nvSpPr>
            <p:spPr>
              <a:xfrm>
                <a:off x="688340" y="709930"/>
                <a:ext cx="5036820" cy="4892040"/>
              </a:xfrm>
              <a:custGeom>
                <a:avLst/>
                <a:gdLst>
                  <a:gd name="connsiteX0" fmla="*/ 5036820 w 5036820"/>
                  <a:gd name="connsiteY0" fmla="*/ 1916430 h 4892040"/>
                  <a:gd name="connsiteX1" fmla="*/ 3319780 w 5036820"/>
                  <a:gd name="connsiteY1" fmla="*/ 0 h 4892040"/>
                  <a:gd name="connsiteX2" fmla="*/ 800100 w 5036820"/>
                  <a:gd name="connsiteY2" fmla="*/ 529590 h 4892040"/>
                  <a:gd name="connsiteX3" fmla="*/ 0 w 5036820"/>
                  <a:gd name="connsiteY3" fmla="*/ 2975610 h 4892040"/>
                  <a:gd name="connsiteX4" fmla="*/ 1717040 w 5036820"/>
                  <a:gd name="connsiteY4" fmla="*/ 4892040 h 4892040"/>
                  <a:gd name="connsiteX5" fmla="*/ 4236720 w 5036820"/>
                  <a:gd name="connsiteY5" fmla="*/ 4362450 h 4892040"/>
                  <a:gd name="connsiteX6" fmla="*/ 5036820 w 5036820"/>
                  <a:gd name="connsiteY6" fmla="*/ 1916430 h 48920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036820" h="4892040">
                    <a:moveTo>
                      <a:pt x="5036820" y="1916430"/>
                    </a:moveTo>
                    <a:lnTo>
                      <a:pt x="3319780" y="0"/>
                    </a:lnTo>
                    <a:lnTo>
                      <a:pt x="800100" y="529590"/>
                    </a:lnTo>
                    <a:lnTo>
                      <a:pt x="0" y="2975610"/>
                    </a:lnTo>
                    <a:lnTo>
                      <a:pt x="1717040" y="4892040"/>
                    </a:lnTo>
                    <a:lnTo>
                      <a:pt x="4236720" y="4362450"/>
                    </a:lnTo>
                    <a:lnTo>
                      <a:pt x="5036820" y="1916430"/>
                    </a:lnTo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635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6350">
                    <a:solidFill>
                      <a:schemeClr val="accent1"/>
                    </a:solidFill>
                    <a:prstDash val="solid"/>
                    <a:miter lim="800000"/>
                    <a:headEnd/>
                    <a:tailEnd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11" name="任意多边形: 形状 4"/>
              <p:cNvSpPr/>
              <p:nvPr>
                <p:custDataLst>
                  <p:tags r:id="rId9"/>
                </p:custDataLst>
              </p:nvPr>
            </p:nvSpPr>
            <p:spPr>
              <a:xfrm>
                <a:off x="885190" y="612140"/>
                <a:ext cx="4592320" cy="5138420"/>
              </a:xfrm>
              <a:custGeom>
                <a:avLst/>
                <a:gdLst>
                  <a:gd name="connsiteX0" fmla="*/ 4451350 w 4592320"/>
                  <a:gd name="connsiteY0" fmla="*/ 3976370 h 5138420"/>
                  <a:gd name="connsiteX1" fmla="*/ 4592320 w 4592320"/>
                  <a:gd name="connsiteY1" fmla="*/ 1405890 h 5138420"/>
                  <a:gd name="connsiteX2" fmla="*/ 2437130 w 4592320"/>
                  <a:gd name="connsiteY2" fmla="*/ 0 h 5138420"/>
                  <a:gd name="connsiteX3" fmla="*/ 140970 w 4592320"/>
                  <a:gd name="connsiteY3" fmla="*/ 1162050 h 5138420"/>
                  <a:gd name="connsiteX4" fmla="*/ 0 w 4592320"/>
                  <a:gd name="connsiteY4" fmla="*/ 3732530 h 5138420"/>
                  <a:gd name="connsiteX5" fmla="*/ 2155190 w 4592320"/>
                  <a:gd name="connsiteY5" fmla="*/ 5138420 h 5138420"/>
                  <a:gd name="connsiteX6" fmla="*/ 4451350 w 4592320"/>
                  <a:gd name="connsiteY6" fmla="*/ 3976370 h 51384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592320" h="5138420">
                    <a:moveTo>
                      <a:pt x="4451350" y="3976370"/>
                    </a:moveTo>
                    <a:lnTo>
                      <a:pt x="4592320" y="1405890"/>
                    </a:lnTo>
                    <a:lnTo>
                      <a:pt x="2437130" y="0"/>
                    </a:lnTo>
                    <a:lnTo>
                      <a:pt x="140970" y="1162050"/>
                    </a:lnTo>
                    <a:lnTo>
                      <a:pt x="0" y="3732530"/>
                    </a:lnTo>
                    <a:lnTo>
                      <a:pt x="2155190" y="5138420"/>
                    </a:lnTo>
                    <a:lnTo>
                      <a:pt x="4451350" y="3976370"/>
                    </a:lnTo>
                  </a:path>
                </a:pathLst>
              </a:custGeom>
              <a:solidFill>
                <a:schemeClr val="accent1"/>
              </a:solidFill>
              <a:ln w="6350" cap="flat" cmpd="sng" algn="ctr">
                <a:noFill/>
                <a:prstDash val="solid"/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12" name="任意多边形: 形状 6"/>
            <p:cNvSpPr/>
            <p:nvPr>
              <p:custDataLst>
                <p:tags r:id="rId10"/>
              </p:custDataLst>
            </p:nvPr>
          </p:nvSpPr>
          <p:spPr>
            <a:xfrm>
              <a:off x="1463477" y="1643353"/>
              <a:ext cx="652552" cy="1156540"/>
            </a:xfrm>
            <a:custGeom>
              <a:avLst/>
              <a:gdLst/>
              <a:ahLst/>
              <a:cxnLst/>
              <a:rect l="0" t="0" r="0" b="0"/>
              <a:pathLst>
                <a:path w="1762761" h="3124201">
                  <a:moveTo>
                    <a:pt x="765810" y="34290"/>
                  </a:moveTo>
                  <a:lnTo>
                    <a:pt x="1103630" y="33020"/>
                  </a:lnTo>
                  <a:cubicBezTo>
                    <a:pt x="1132840" y="33020"/>
                    <a:pt x="1158240" y="25400"/>
                    <a:pt x="1178560" y="13970"/>
                  </a:cubicBezTo>
                  <a:cubicBezTo>
                    <a:pt x="1201420" y="0"/>
                    <a:pt x="1230630" y="15240"/>
                    <a:pt x="1230630" y="41910"/>
                  </a:cubicBezTo>
                  <a:lnTo>
                    <a:pt x="1242060" y="2278380"/>
                  </a:lnTo>
                  <a:cubicBezTo>
                    <a:pt x="1236980" y="2548890"/>
                    <a:pt x="1291590" y="2602230"/>
                    <a:pt x="1357630" y="2600960"/>
                  </a:cubicBezTo>
                  <a:lnTo>
                    <a:pt x="1607820" y="2599690"/>
                  </a:lnTo>
                  <a:cubicBezTo>
                    <a:pt x="1691640" y="2599690"/>
                    <a:pt x="1761490" y="2667000"/>
                    <a:pt x="1761490" y="2752090"/>
                  </a:cubicBezTo>
                  <a:lnTo>
                    <a:pt x="1762760" y="2962910"/>
                  </a:lnTo>
                  <a:cubicBezTo>
                    <a:pt x="1762760" y="3046730"/>
                    <a:pt x="1695451" y="3116580"/>
                    <a:pt x="1610360" y="3116580"/>
                  </a:cubicBezTo>
                  <a:lnTo>
                    <a:pt x="166371" y="3124200"/>
                  </a:lnTo>
                  <a:cubicBezTo>
                    <a:pt x="82550" y="3124200"/>
                    <a:pt x="12700" y="3056890"/>
                    <a:pt x="12700" y="2971800"/>
                  </a:cubicBezTo>
                  <a:lnTo>
                    <a:pt x="11430" y="2760980"/>
                  </a:lnTo>
                  <a:cubicBezTo>
                    <a:pt x="11430" y="2677160"/>
                    <a:pt x="78740" y="2607310"/>
                    <a:pt x="163830" y="2607310"/>
                  </a:cubicBezTo>
                  <a:lnTo>
                    <a:pt x="389890" y="2606040"/>
                  </a:lnTo>
                  <a:cubicBezTo>
                    <a:pt x="473710" y="2606040"/>
                    <a:pt x="542290" y="2537460"/>
                    <a:pt x="542290" y="2452370"/>
                  </a:cubicBezTo>
                  <a:lnTo>
                    <a:pt x="534670" y="969010"/>
                  </a:lnTo>
                  <a:cubicBezTo>
                    <a:pt x="534670" y="862330"/>
                    <a:pt x="426720" y="788670"/>
                    <a:pt x="326390" y="826770"/>
                  </a:cubicBezTo>
                  <a:cubicBezTo>
                    <a:pt x="276860" y="845820"/>
                    <a:pt x="238760" y="858520"/>
                    <a:pt x="204470" y="869950"/>
                  </a:cubicBezTo>
                  <a:cubicBezTo>
                    <a:pt x="106680" y="902970"/>
                    <a:pt x="3810" y="831850"/>
                    <a:pt x="2540" y="727710"/>
                  </a:cubicBezTo>
                  <a:cubicBezTo>
                    <a:pt x="2540" y="687070"/>
                    <a:pt x="1270" y="647700"/>
                    <a:pt x="1270" y="613410"/>
                  </a:cubicBezTo>
                  <a:cubicBezTo>
                    <a:pt x="0" y="554990"/>
                    <a:pt x="33020" y="502920"/>
                    <a:pt x="83820" y="476250"/>
                  </a:cubicBezTo>
                  <a:cubicBezTo>
                    <a:pt x="307340" y="360680"/>
                    <a:pt x="496570" y="269240"/>
                    <a:pt x="651510" y="87630"/>
                  </a:cubicBezTo>
                  <a:cubicBezTo>
                    <a:pt x="679450" y="54610"/>
                    <a:pt x="721360" y="34290"/>
                    <a:pt x="765810" y="34290"/>
                  </a:cubicBez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FF0000"/>
                </a:solidFill>
              </a:endParaRPr>
            </a:p>
          </p:txBody>
        </p:sp>
      </p:grpSp>
      <p:grpSp>
        <p:nvGrpSpPr>
          <p:cNvPr id="299" name="组合 298"/>
          <p:cNvGrpSpPr>
            <a:grpSpLocks noChangeAspect="1"/>
          </p:cNvGrpSpPr>
          <p:nvPr>
            <p:custDataLst>
              <p:tags r:id="rId11"/>
            </p:custDataLst>
          </p:nvPr>
        </p:nvGrpSpPr>
        <p:grpSpPr>
          <a:xfrm>
            <a:off x="3908425" y="4002405"/>
            <a:ext cx="594995" cy="594360"/>
            <a:chOff x="2995313" y="1281817"/>
            <a:chExt cx="1905000" cy="1902179"/>
          </a:xfrm>
        </p:grpSpPr>
        <p:grpSp>
          <p:nvGrpSpPr>
            <p:cNvPr id="13" name="组合 12"/>
            <p:cNvGrpSpPr/>
            <p:nvPr/>
          </p:nvGrpSpPr>
          <p:grpSpPr>
            <a:xfrm>
              <a:off x="2995313" y="1281817"/>
              <a:ext cx="1905000" cy="1902179"/>
              <a:chOff x="595630" y="612140"/>
              <a:chExt cx="5146040" cy="5138420"/>
            </a:xfrm>
          </p:grpSpPr>
          <p:sp>
            <p:nvSpPr>
              <p:cNvPr id="14" name="任意多边形: 形状 8"/>
              <p:cNvSpPr/>
              <p:nvPr>
                <p:custDataLst>
                  <p:tags r:id="rId12"/>
                </p:custDataLst>
              </p:nvPr>
            </p:nvSpPr>
            <p:spPr>
              <a:xfrm>
                <a:off x="595630" y="927100"/>
                <a:ext cx="5146040" cy="4457700"/>
              </a:xfrm>
              <a:custGeom>
                <a:avLst/>
                <a:gdLst>
                  <a:gd name="connsiteX0" fmla="*/ 3859530 w 5146040"/>
                  <a:gd name="connsiteY0" fmla="*/ 0 h 4457700"/>
                  <a:gd name="connsiteX1" fmla="*/ 1286510 w 5146040"/>
                  <a:gd name="connsiteY1" fmla="*/ 0 h 4457700"/>
                  <a:gd name="connsiteX2" fmla="*/ 0 w 5146040"/>
                  <a:gd name="connsiteY2" fmla="*/ 2228850 h 4457700"/>
                  <a:gd name="connsiteX3" fmla="*/ 1286510 w 5146040"/>
                  <a:gd name="connsiteY3" fmla="*/ 4457700 h 4457700"/>
                  <a:gd name="connsiteX4" fmla="*/ 3859530 w 5146040"/>
                  <a:gd name="connsiteY4" fmla="*/ 4457700 h 4457700"/>
                  <a:gd name="connsiteX5" fmla="*/ 5146040 w 5146040"/>
                  <a:gd name="connsiteY5" fmla="*/ 2228850 h 4457700"/>
                  <a:gd name="connsiteX6" fmla="*/ 3859530 w 5146040"/>
                  <a:gd name="connsiteY6" fmla="*/ 0 h 4457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146040" h="4457700">
                    <a:moveTo>
                      <a:pt x="3859530" y="0"/>
                    </a:moveTo>
                    <a:lnTo>
                      <a:pt x="1286510" y="0"/>
                    </a:lnTo>
                    <a:lnTo>
                      <a:pt x="0" y="2228850"/>
                    </a:lnTo>
                    <a:lnTo>
                      <a:pt x="1286510" y="4457700"/>
                    </a:lnTo>
                    <a:lnTo>
                      <a:pt x="3859530" y="4457700"/>
                    </a:lnTo>
                    <a:lnTo>
                      <a:pt x="5146040" y="2228850"/>
                    </a:lnTo>
                    <a:lnTo>
                      <a:pt x="3859530" y="0"/>
                    </a:lnTo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6350">
                    <a:solidFill>
                      <a:schemeClr val="accent1"/>
                    </a:solidFill>
                    <a:prstDash val="solid"/>
                    <a:miter lim="800000"/>
                    <a:headEnd/>
                    <a:tailEnd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5" name="任意多边形: 形状 9"/>
              <p:cNvSpPr/>
              <p:nvPr>
                <p:custDataLst>
                  <p:tags r:id="rId13"/>
                </p:custDataLst>
              </p:nvPr>
            </p:nvSpPr>
            <p:spPr>
              <a:xfrm>
                <a:off x="624840" y="709930"/>
                <a:ext cx="5036820" cy="4892040"/>
              </a:xfrm>
              <a:custGeom>
                <a:avLst/>
                <a:gdLst>
                  <a:gd name="connsiteX0" fmla="*/ 5036820 w 5036820"/>
                  <a:gd name="connsiteY0" fmla="*/ 1916430 h 4892040"/>
                  <a:gd name="connsiteX1" fmla="*/ 3319780 w 5036820"/>
                  <a:gd name="connsiteY1" fmla="*/ 0 h 4892040"/>
                  <a:gd name="connsiteX2" fmla="*/ 800100 w 5036820"/>
                  <a:gd name="connsiteY2" fmla="*/ 529590 h 4892040"/>
                  <a:gd name="connsiteX3" fmla="*/ 0 w 5036820"/>
                  <a:gd name="connsiteY3" fmla="*/ 2975610 h 4892040"/>
                  <a:gd name="connsiteX4" fmla="*/ 1717040 w 5036820"/>
                  <a:gd name="connsiteY4" fmla="*/ 4892040 h 4892040"/>
                  <a:gd name="connsiteX5" fmla="*/ 4236720 w 5036820"/>
                  <a:gd name="connsiteY5" fmla="*/ 4362450 h 4892040"/>
                  <a:gd name="connsiteX6" fmla="*/ 5036820 w 5036820"/>
                  <a:gd name="connsiteY6" fmla="*/ 1916430 h 48920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036820" h="4892040">
                    <a:moveTo>
                      <a:pt x="5036820" y="1916430"/>
                    </a:moveTo>
                    <a:lnTo>
                      <a:pt x="3319780" y="0"/>
                    </a:lnTo>
                    <a:lnTo>
                      <a:pt x="800100" y="529590"/>
                    </a:lnTo>
                    <a:lnTo>
                      <a:pt x="0" y="2975610"/>
                    </a:lnTo>
                    <a:lnTo>
                      <a:pt x="1717040" y="4892040"/>
                    </a:lnTo>
                    <a:lnTo>
                      <a:pt x="4236720" y="4362450"/>
                    </a:lnTo>
                    <a:lnTo>
                      <a:pt x="5036820" y="1916430"/>
                    </a:lnTo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635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6350">
                    <a:solidFill>
                      <a:schemeClr val="accent1"/>
                    </a:solidFill>
                    <a:prstDash val="solid"/>
                    <a:miter lim="800000"/>
                    <a:headEnd/>
                    <a:tailEnd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6" name="任意多边形: 形状 10"/>
              <p:cNvSpPr/>
              <p:nvPr>
                <p:custDataLst>
                  <p:tags r:id="rId14"/>
                </p:custDataLst>
              </p:nvPr>
            </p:nvSpPr>
            <p:spPr>
              <a:xfrm>
                <a:off x="821690" y="612140"/>
                <a:ext cx="4592320" cy="5138420"/>
              </a:xfrm>
              <a:custGeom>
                <a:avLst/>
                <a:gdLst>
                  <a:gd name="connsiteX0" fmla="*/ 4451350 w 4592320"/>
                  <a:gd name="connsiteY0" fmla="*/ 3976370 h 5138420"/>
                  <a:gd name="connsiteX1" fmla="*/ 4592320 w 4592320"/>
                  <a:gd name="connsiteY1" fmla="*/ 1405890 h 5138420"/>
                  <a:gd name="connsiteX2" fmla="*/ 2437130 w 4592320"/>
                  <a:gd name="connsiteY2" fmla="*/ 0 h 5138420"/>
                  <a:gd name="connsiteX3" fmla="*/ 140970 w 4592320"/>
                  <a:gd name="connsiteY3" fmla="*/ 1162050 h 5138420"/>
                  <a:gd name="connsiteX4" fmla="*/ 0 w 4592320"/>
                  <a:gd name="connsiteY4" fmla="*/ 3732530 h 5138420"/>
                  <a:gd name="connsiteX5" fmla="*/ 2155190 w 4592320"/>
                  <a:gd name="connsiteY5" fmla="*/ 5138420 h 5138420"/>
                  <a:gd name="connsiteX6" fmla="*/ 4451350 w 4592320"/>
                  <a:gd name="connsiteY6" fmla="*/ 3976370 h 51384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592320" h="5138420">
                    <a:moveTo>
                      <a:pt x="4451350" y="3976370"/>
                    </a:moveTo>
                    <a:lnTo>
                      <a:pt x="4592320" y="1405890"/>
                    </a:lnTo>
                    <a:lnTo>
                      <a:pt x="2437130" y="0"/>
                    </a:lnTo>
                    <a:lnTo>
                      <a:pt x="140970" y="1162050"/>
                    </a:lnTo>
                    <a:lnTo>
                      <a:pt x="0" y="3732530"/>
                    </a:lnTo>
                    <a:lnTo>
                      <a:pt x="2155190" y="5138420"/>
                    </a:lnTo>
                    <a:lnTo>
                      <a:pt x="4451350" y="3976370"/>
                    </a:lnTo>
                  </a:path>
                </a:pathLst>
              </a:custGeom>
              <a:solidFill>
                <a:schemeClr val="accent1"/>
              </a:solidFill>
              <a:ln w="635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6350">
                    <a:solidFill>
                      <a:schemeClr val="accent1"/>
                    </a:solidFill>
                    <a:prstDash val="solid"/>
                    <a:miter lim="800000"/>
                    <a:headEnd/>
                    <a:tailEnd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17" name="任意多边形: 形状 12"/>
            <p:cNvSpPr/>
            <p:nvPr>
              <p:custDataLst>
                <p:tags r:id="rId15"/>
              </p:custDataLst>
            </p:nvPr>
          </p:nvSpPr>
          <p:spPr>
            <a:xfrm>
              <a:off x="3599441" y="1633480"/>
              <a:ext cx="697685" cy="1087900"/>
            </a:xfrm>
            <a:custGeom>
              <a:avLst/>
              <a:gdLst/>
              <a:ahLst/>
              <a:cxnLst/>
              <a:rect l="0" t="0" r="0" b="0"/>
              <a:pathLst>
                <a:path w="1884680" h="2938781">
                  <a:moveTo>
                    <a:pt x="417830" y="1035050"/>
                  </a:moveTo>
                  <a:lnTo>
                    <a:pt x="132080" y="979170"/>
                  </a:lnTo>
                  <a:cubicBezTo>
                    <a:pt x="52070" y="963930"/>
                    <a:pt x="0" y="885190"/>
                    <a:pt x="17780" y="806450"/>
                  </a:cubicBezTo>
                  <a:cubicBezTo>
                    <a:pt x="134620" y="271780"/>
                    <a:pt x="443230" y="3810"/>
                    <a:pt x="943610" y="1270"/>
                  </a:cubicBezTo>
                  <a:cubicBezTo>
                    <a:pt x="1236980" y="0"/>
                    <a:pt x="1460500" y="80010"/>
                    <a:pt x="1615440" y="242570"/>
                  </a:cubicBezTo>
                  <a:cubicBezTo>
                    <a:pt x="1769110" y="405130"/>
                    <a:pt x="1846580" y="604520"/>
                    <a:pt x="1847850" y="839470"/>
                  </a:cubicBezTo>
                  <a:cubicBezTo>
                    <a:pt x="1849120" y="1082040"/>
                    <a:pt x="1765300" y="1320800"/>
                    <a:pt x="1597660" y="1553210"/>
                  </a:cubicBezTo>
                  <a:cubicBezTo>
                    <a:pt x="1478280" y="1718310"/>
                    <a:pt x="1285240" y="1903730"/>
                    <a:pt x="1016000" y="2108200"/>
                  </a:cubicBezTo>
                  <a:cubicBezTo>
                    <a:pt x="905510" y="2193290"/>
                    <a:pt x="966470" y="2369820"/>
                    <a:pt x="1104900" y="2369820"/>
                  </a:cubicBezTo>
                  <a:lnTo>
                    <a:pt x="1617979" y="2367280"/>
                  </a:lnTo>
                  <a:cubicBezTo>
                    <a:pt x="1766570" y="2366010"/>
                    <a:pt x="1884679" y="2493010"/>
                    <a:pt x="1873250" y="2641600"/>
                  </a:cubicBezTo>
                  <a:lnTo>
                    <a:pt x="1861820" y="2797810"/>
                  </a:lnTo>
                  <a:cubicBezTo>
                    <a:pt x="1855470" y="2874010"/>
                    <a:pt x="1793240" y="2932430"/>
                    <a:pt x="1717040" y="2932430"/>
                  </a:cubicBezTo>
                  <a:lnTo>
                    <a:pt x="147320" y="2938780"/>
                  </a:lnTo>
                  <a:cubicBezTo>
                    <a:pt x="67310" y="2938780"/>
                    <a:pt x="1270" y="2874010"/>
                    <a:pt x="1270" y="2794000"/>
                  </a:cubicBezTo>
                  <a:lnTo>
                    <a:pt x="0" y="2440940"/>
                  </a:lnTo>
                  <a:cubicBezTo>
                    <a:pt x="0" y="2399030"/>
                    <a:pt x="17780" y="2358390"/>
                    <a:pt x="49530" y="2330450"/>
                  </a:cubicBezTo>
                  <a:cubicBezTo>
                    <a:pt x="547370" y="1897380"/>
                    <a:pt x="859790" y="1590040"/>
                    <a:pt x="985520" y="1408430"/>
                  </a:cubicBezTo>
                  <a:cubicBezTo>
                    <a:pt x="1116330" y="1220470"/>
                    <a:pt x="1181100" y="1042670"/>
                    <a:pt x="1179830" y="875030"/>
                  </a:cubicBezTo>
                  <a:cubicBezTo>
                    <a:pt x="1178560" y="635000"/>
                    <a:pt x="1087120" y="515620"/>
                    <a:pt x="906780" y="516890"/>
                  </a:cubicBezTo>
                  <a:cubicBezTo>
                    <a:pt x="797560" y="516890"/>
                    <a:pt x="718820" y="565150"/>
                    <a:pt x="669290" y="660400"/>
                  </a:cubicBezTo>
                  <a:cubicBezTo>
                    <a:pt x="635000" y="726440"/>
                    <a:pt x="608330" y="811530"/>
                    <a:pt x="590550" y="916940"/>
                  </a:cubicBezTo>
                  <a:cubicBezTo>
                    <a:pt x="575310" y="996950"/>
                    <a:pt x="497840" y="1050290"/>
                    <a:pt x="417830" y="1035050"/>
                  </a:cubicBez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300" name="组合 299"/>
          <p:cNvGrpSpPr>
            <a:grpSpLocks noChangeAspect="1"/>
          </p:cNvGrpSpPr>
          <p:nvPr>
            <p:custDataLst>
              <p:tags r:id="rId16"/>
            </p:custDataLst>
          </p:nvPr>
        </p:nvGrpSpPr>
        <p:grpSpPr>
          <a:xfrm>
            <a:off x="3916045" y="5578475"/>
            <a:ext cx="591820" cy="591185"/>
            <a:chOff x="5154313" y="1281817"/>
            <a:chExt cx="1905000" cy="1902179"/>
          </a:xfrm>
        </p:grpSpPr>
        <p:sp>
          <p:nvSpPr>
            <p:cNvPr id="18" name="任意多边形: 形状 14"/>
            <p:cNvSpPr/>
            <p:nvPr>
              <p:custDataLst>
                <p:tags r:id="rId17"/>
              </p:custDataLst>
            </p:nvPr>
          </p:nvSpPr>
          <p:spPr>
            <a:xfrm>
              <a:off x="5154313" y="1398411"/>
              <a:ext cx="1905000" cy="1650185"/>
            </a:xfrm>
            <a:custGeom>
              <a:avLst/>
              <a:gdLst>
                <a:gd name="connsiteX0" fmla="*/ 3859530 w 5146040"/>
                <a:gd name="connsiteY0" fmla="*/ 0 h 4457700"/>
                <a:gd name="connsiteX1" fmla="*/ 1286510 w 5146040"/>
                <a:gd name="connsiteY1" fmla="*/ 0 h 4457700"/>
                <a:gd name="connsiteX2" fmla="*/ 0 w 5146040"/>
                <a:gd name="connsiteY2" fmla="*/ 2228850 h 4457700"/>
                <a:gd name="connsiteX3" fmla="*/ 1286510 w 5146040"/>
                <a:gd name="connsiteY3" fmla="*/ 4457700 h 4457700"/>
                <a:gd name="connsiteX4" fmla="*/ 3859530 w 5146040"/>
                <a:gd name="connsiteY4" fmla="*/ 4457700 h 4457700"/>
                <a:gd name="connsiteX5" fmla="*/ 5146040 w 5146040"/>
                <a:gd name="connsiteY5" fmla="*/ 2228850 h 4457700"/>
                <a:gd name="connsiteX6" fmla="*/ 3859530 w 5146040"/>
                <a:gd name="connsiteY6" fmla="*/ 0 h 445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46040" h="4457700">
                  <a:moveTo>
                    <a:pt x="3859530" y="0"/>
                  </a:moveTo>
                  <a:lnTo>
                    <a:pt x="1286510" y="0"/>
                  </a:lnTo>
                  <a:lnTo>
                    <a:pt x="0" y="2228850"/>
                  </a:lnTo>
                  <a:lnTo>
                    <a:pt x="1286510" y="4457700"/>
                  </a:lnTo>
                  <a:lnTo>
                    <a:pt x="3859530" y="4457700"/>
                  </a:lnTo>
                  <a:lnTo>
                    <a:pt x="5146040" y="2228850"/>
                  </a:lnTo>
                  <a:lnTo>
                    <a:pt x="3859530" y="0"/>
                  </a:lnTo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6350" cap="flat" cmpd="sng" algn="ctr">
              <a:noFill/>
              <a:prstDash val="solid"/>
              <a:miter lim="800000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20" name="任意多边形: 形状 15"/>
            <p:cNvSpPr/>
            <p:nvPr>
              <p:custDataLst>
                <p:tags r:id="rId18"/>
              </p:custDataLst>
            </p:nvPr>
          </p:nvSpPr>
          <p:spPr>
            <a:xfrm>
              <a:off x="5165126" y="1318018"/>
              <a:ext cx="1864568" cy="1810972"/>
            </a:xfrm>
            <a:custGeom>
              <a:avLst/>
              <a:gdLst>
                <a:gd name="connsiteX0" fmla="*/ 5036820 w 5036820"/>
                <a:gd name="connsiteY0" fmla="*/ 1916430 h 4892040"/>
                <a:gd name="connsiteX1" fmla="*/ 3319780 w 5036820"/>
                <a:gd name="connsiteY1" fmla="*/ 0 h 4892040"/>
                <a:gd name="connsiteX2" fmla="*/ 800100 w 5036820"/>
                <a:gd name="connsiteY2" fmla="*/ 529590 h 4892040"/>
                <a:gd name="connsiteX3" fmla="*/ 0 w 5036820"/>
                <a:gd name="connsiteY3" fmla="*/ 2975610 h 4892040"/>
                <a:gd name="connsiteX4" fmla="*/ 1717040 w 5036820"/>
                <a:gd name="connsiteY4" fmla="*/ 4892040 h 4892040"/>
                <a:gd name="connsiteX5" fmla="*/ 4236720 w 5036820"/>
                <a:gd name="connsiteY5" fmla="*/ 4362450 h 4892040"/>
                <a:gd name="connsiteX6" fmla="*/ 5036820 w 5036820"/>
                <a:gd name="connsiteY6" fmla="*/ 1916430 h 4892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036820" h="4892040">
                  <a:moveTo>
                    <a:pt x="5036820" y="1916430"/>
                  </a:moveTo>
                  <a:lnTo>
                    <a:pt x="3319780" y="0"/>
                  </a:lnTo>
                  <a:lnTo>
                    <a:pt x="800100" y="529590"/>
                  </a:lnTo>
                  <a:lnTo>
                    <a:pt x="0" y="2975610"/>
                  </a:lnTo>
                  <a:lnTo>
                    <a:pt x="1717040" y="4892040"/>
                  </a:lnTo>
                  <a:lnTo>
                    <a:pt x="4236720" y="4362450"/>
                  </a:lnTo>
                  <a:lnTo>
                    <a:pt x="5036820" y="1916430"/>
                  </a:ln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6350" cap="flat" cmpd="sng" algn="ctr">
              <a:noFill/>
              <a:prstDash val="solid"/>
              <a:miter lim="800000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1" name="任意多边形: 形状 16"/>
            <p:cNvSpPr/>
            <p:nvPr>
              <p:custDataLst>
                <p:tags r:id="rId19"/>
              </p:custDataLst>
            </p:nvPr>
          </p:nvSpPr>
          <p:spPr>
            <a:xfrm>
              <a:off x="5237998" y="1281817"/>
              <a:ext cx="1700020" cy="1902179"/>
            </a:xfrm>
            <a:custGeom>
              <a:avLst/>
              <a:gdLst>
                <a:gd name="connsiteX0" fmla="*/ 4451350 w 4592320"/>
                <a:gd name="connsiteY0" fmla="*/ 3976370 h 5138420"/>
                <a:gd name="connsiteX1" fmla="*/ 4592320 w 4592320"/>
                <a:gd name="connsiteY1" fmla="*/ 1405890 h 5138420"/>
                <a:gd name="connsiteX2" fmla="*/ 2437130 w 4592320"/>
                <a:gd name="connsiteY2" fmla="*/ 0 h 5138420"/>
                <a:gd name="connsiteX3" fmla="*/ 140970 w 4592320"/>
                <a:gd name="connsiteY3" fmla="*/ 1162050 h 5138420"/>
                <a:gd name="connsiteX4" fmla="*/ 0 w 4592320"/>
                <a:gd name="connsiteY4" fmla="*/ 3732530 h 5138420"/>
                <a:gd name="connsiteX5" fmla="*/ 2155190 w 4592320"/>
                <a:gd name="connsiteY5" fmla="*/ 5138420 h 5138420"/>
                <a:gd name="connsiteX6" fmla="*/ 4451350 w 4592320"/>
                <a:gd name="connsiteY6" fmla="*/ 3976370 h 5138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92320" h="5138420">
                  <a:moveTo>
                    <a:pt x="4451350" y="3976370"/>
                  </a:moveTo>
                  <a:lnTo>
                    <a:pt x="4592320" y="1405890"/>
                  </a:lnTo>
                  <a:lnTo>
                    <a:pt x="2437130" y="0"/>
                  </a:lnTo>
                  <a:lnTo>
                    <a:pt x="140970" y="1162050"/>
                  </a:lnTo>
                  <a:lnTo>
                    <a:pt x="0" y="3732530"/>
                  </a:lnTo>
                  <a:lnTo>
                    <a:pt x="2155190" y="5138420"/>
                  </a:lnTo>
                  <a:lnTo>
                    <a:pt x="4451350" y="3976370"/>
                  </a:lnTo>
                </a:path>
              </a:pathLst>
            </a:custGeom>
            <a:solidFill>
              <a:schemeClr val="accent1"/>
            </a:solidFill>
            <a:ln w="6350" cap="flat" cmpd="sng" algn="ctr">
              <a:noFill/>
              <a:prstDash val="solid"/>
              <a:miter lim="800000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2" name="任意多边形: 形状 18"/>
            <p:cNvSpPr/>
            <p:nvPr>
              <p:custDataLst>
                <p:tags r:id="rId20"/>
              </p:custDataLst>
            </p:nvPr>
          </p:nvSpPr>
          <p:spPr>
            <a:xfrm>
              <a:off x="5755620" y="1642413"/>
              <a:ext cx="722133" cy="1121750"/>
            </a:xfrm>
            <a:custGeom>
              <a:avLst/>
              <a:gdLst/>
              <a:ahLst/>
              <a:cxnLst/>
              <a:rect l="0" t="0" r="0" b="0"/>
              <a:pathLst>
                <a:path w="1950721" h="3030221">
                  <a:moveTo>
                    <a:pt x="455930" y="835660"/>
                  </a:moveTo>
                  <a:lnTo>
                    <a:pt x="256540" y="798830"/>
                  </a:lnTo>
                  <a:cubicBezTo>
                    <a:pt x="144780" y="778510"/>
                    <a:pt x="80010" y="657860"/>
                    <a:pt x="127000" y="553720"/>
                  </a:cubicBezTo>
                  <a:cubicBezTo>
                    <a:pt x="294640" y="187960"/>
                    <a:pt x="591820" y="3810"/>
                    <a:pt x="1014730" y="1270"/>
                  </a:cubicBezTo>
                  <a:cubicBezTo>
                    <a:pt x="1287780" y="0"/>
                    <a:pt x="1499870" y="69850"/>
                    <a:pt x="1653540" y="209550"/>
                  </a:cubicBezTo>
                  <a:cubicBezTo>
                    <a:pt x="1807210" y="350520"/>
                    <a:pt x="1884680" y="541020"/>
                    <a:pt x="1885950" y="783590"/>
                  </a:cubicBezTo>
                  <a:cubicBezTo>
                    <a:pt x="1887220" y="994410"/>
                    <a:pt x="1819910" y="1163320"/>
                    <a:pt x="1685290" y="1290320"/>
                  </a:cubicBezTo>
                  <a:cubicBezTo>
                    <a:pt x="1605280" y="1365250"/>
                    <a:pt x="1607820" y="1494790"/>
                    <a:pt x="1695450" y="1560830"/>
                  </a:cubicBezTo>
                  <a:cubicBezTo>
                    <a:pt x="1864360" y="1686560"/>
                    <a:pt x="1948180" y="1879600"/>
                    <a:pt x="1949450" y="2137410"/>
                  </a:cubicBezTo>
                  <a:cubicBezTo>
                    <a:pt x="1950720" y="2426970"/>
                    <a:pt x="1861820" y="2647950"/>
                    <a:pt x="1681480" y="2799080"/>
                  </a:cubicBezTo>
                  <a:cubicBezTo>
                    <a:pt x="1501140" y="2950210"/>
                    <a:pt x="1271270" y="3027680"/>
                    <a:pt x="991870" y="3028950"/>
                  </a:cubicBezTo>
                  <a:cubicBezTo>
                    <a:pt x="740410" y="3030220"/>
                    <a:pt x="521970" y="2965450"/>
                    <a:pt x="336550" y="2834640"/>
                  </a:cubicBezTo>
                  <a:cubicBezTo>
                    <a:pt x="190500" y="2731770"/>
                    <a:pt x="88900" y="2573020"/>
                    <a:pt x="27940" y="2357120"/>
                  </a:cubicBezTo>
                  <a:cubicBezTo>
                    <a:pt x="0" y="2255520"/>
                    <a:pt x="64770" y="2152650"/>
                    <a:pt x="167640" y="2134870"/>
                  </a:cubicBezTo>
                  <a:lnTo>
                    <a:pt x="387350" y="2096770"/>
                  </a:lnTo>
                  <a:cubicBezTo>
                    <a:pt x="474980" y="2081530"/>
                    <a:pt x="561340" y="2134870"/>
                    <a:pt x="585470" y="2219961"/>
                  </a:cubicBezTo>
                  <a:cubicBezTo>
                    <a:pt x="640080" y="2410461"/>
                    <a:pt x="759460" y="2505711"/>
                    <a:pt x="942340" y="2504440"/>
                  </a:cubicBezTo>
                  <a:cubicBezTo>
                    <a:pt x="1046480" y="2504440"/>
                    <a:pt x="1130300" y="2468881"/>
                    <a:pt x="1191260" y="2397761"/>
                  </a:cubicBezTo>
                  <a:cubicBezTo>
                    <a:pt x="1252220" y="2326640"/>
                    <a:pt x="1282700" y="2226311"/>
                    <a:pt x="1282700" y="2095501"/>
                  </a:cubicBezTo>
                  <a:cubicBezTo>
                    <a:pt x="1281430" y="1828801"/>
                    <a:pt x="1130300" y="1695451"/>
                    <a:pt x="829310" y="1697991"/>
                  </a:cubicBezTo>
                  <a:lnTo>
                    <a:pt x="829310" y="1697991"/>
                  </a:lnTo>
                  <a:cubicBezTo>
                    <a:pt x="731520" y="1699261"/>
                    <a:pt x="650240" y="1620521"/>
                    <a:pt x="650240" y="1522731"/>
                  </a:cubicBezTo>
                  <a:lnTo>
                    <a:pt x="650240" y="1402081"/>
                  </a:lnTo>
                  <a:cubicBezTo>
                    <a:pt x="650240" y="1304291"/>
                    <a:pt x="728980" y="1225551"/>
                    <a:pt x="825500" y="1224281"/>
                  </a:cubicBezTo>
                  <a:lnTo>
                    <a:pt x="828040" y="1224281"/>
                  </a:lnTo>
                  <a:cubicBezTo>
                    <a:pt x="924560" y="1224281"/>
                    <a:pt x="999490" y="1214121"/>
                    <a:pt x="1054100" y="1196341"/>
                  </a:cubicBezTo>
                  <a:cubicBezTo>
                    <a:pt x="1108710" y="1178561"/>
                    <a:pt x="1154430" y="1140461"/>
                    <a:pt x="1189990" y="1082041"/>
                  </a:cubicBezTo>
                  <a:cubicBezTo>
                    <a:pt x="1226820" y="1024891"/>
                    <a:pt x="1244600" y="948691"/>
                    <a:pt x="1243331" y="855981"/>
                  </a:cubicBezTo>
                  <a:cubicBezTo>
                    <a:pt x="1242060" y="618491"/>
                    <a:pt x="1143001" y="499111"/>
                    <a:pt x="946151" y="500381"/>
                  </a:cubicBezTo>
                  <a:cubicBezTo>
                    <a:pt x="810261" y="501651"/>
                    <a:pt x="711201" y="576581"/>
                    <a:pt x="650241" y="725171"/>
                  </a:cubicBezTo>
                  <a:cubicBezTo>
                    <a:pt x="619760" y="805180"/>
                    <a:pt x="539750" y="850900"/>
                    <a:pt x="455930" y="835660"/>
                  </a:cubicBezTo>
                  <a:close/>
                </a:path>
              </a:pathLst>
            </a:custGeom>
            <a:solidFill>
              <a:srgbClr val="F9F9F9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23" name="文本框 22"/>
          <p:cNvSpPr txBox="1"/>
          <p:nvPr>
            <p:custDataLst>
              <p:tags r:id="rId21"/>
            </p:custDataLst>
          </p:nvPr>
        </p:nvSpPr>
        <p:spPr>
          <a:xfrm>
            <a:off x="4568825" y="1903095"/>
            <a:ext cx="6936740" cy="4211320"/>
          </a:xfrm>
          <a:prstGeom prst="rect">
            <a:avLst/>
          </a:prstGeom>
          <a:noFill/>
        </p:spPr>
        <p:txBody>
          <a:bodyPr wrap="square" lIns="101600" tIns="0" rIns="82550" bIns="0" rtlCol="0" anchor="t" anchorCtr="0">
            <a:sp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 marL="0" lvl="0" indent="0" algn="l" fontAlgn="ctr">
              <a:lnSpc>
                <a:spcPct val="130000"/>
              </a:lnSpc>
              <a:spcBef>
                <a:spcPts val="2600"/>
              </a:spcBef>
              <a:spcAft>
                <a:spcPts val="0"/>
              </a:spcAft>
              <a:buSzPct val="100000"/>
              <a:buNone/>
            </a:pPr>
            <a:r>
              <a:rPr lang="zh-CN" altLang="en-US" sz="2400" spc="3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成员没有开发微信小程序的经验，需要从头开始学习使用微信小程序开发者工具</a:t>
            </a:r>
            <a:endParaRPr lang="zh-CN" altLang="en-US" sz="2400" spc="30" dirty="0">
              <a:ln w="3175">
                <a:noFill/>
                <a:prstDash val="dash"/>
              </a:ln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lvl="0" indent="0" algn="l" fontAlgn="ctr">
              <a:lnSpc>
                <a:spcPct val="130000"/>
              </a:lnSpc>
              <a:spcBef>
                <a:spcPts val="2600"/>
              </a:spcBef>
              <a:spcAft>
                <a:spcPts val="0"/>
              </a:spcAft>
              <a:buSzPct val="100000"/>
              <a:buNone/>
            </a:pPr>
            <a:endParaRPr lang="zh-CN" altLang="en-US" sz="2400" spc="30" dirty="0">
              <a:ln w="3175">
                <a:noFill/>
                <a:prstDash val="dash"/>
              </a:ln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lvl="0" indent="0" algn="l" fontAlgn="ctr">
              <a:lnSpc>
                <a:spcPct val="130000"/>
              </a:lnSpc>
              <a:spcBef>
                <a:spcPts val="2600"/>
              </a:spcBef>
              <a:spcAft>
                <a:spcPts val="0"/>
              </a:spcAft>
              <a:buSzPct val="100000"/>
              <a:buNone/>
            </a:pPr>
            <a:r>
              <a:rPr lang="zh-CN" altLang="en-US" sz="2400" spc="3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对于javascript语言并不精通，需要在学习时深入</a:t>
            </a:r>
            <a:endParaRPr lang="zh-CN" altLang="en-US" sz="2400" spc="30" dirty="0">
              <a:ln w="3175">
                <a:noFill/>
                <a:prstDash val="dash"/>
              </a:ln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lvl="0" indent="0" algn="l" fontAlgn="ctr">
              <a:lnSpc>
                <a:spcPct val="130000"/>
              </a:lnSpc>
              <a:spcBef>
                <a:spcPts val="2600"/>
              </a:spcBef>
              <a:spcAft>
                <a:spcPts val="0"/>
              </a:spcAft>
              <a:buSzPct val="100000"/>
              <a:buNone/>
            </a:pPr>
            <a:endParaRPr lang="zh-CN" altLang="en-US" sz="2400" spc="30" dirty="0">
              <a:ln w="3175">
                <a:noFill/>
                <a:prstDash val="dash"/>
              </a:ln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lvl="0" indent="0" algn="l" fontAlgn="ctr">
              <a:lnSpc>
                <a:spcPct val="130000"/>
              </a:lnSpc>
              <a:spcBef>
                <a:spcPts val="2600"/>
              </a:spcBef>
              <a:spcAft>
                <a:spcPts val="0"/>
              </a:spcAft>
              <a:buSzPct val="100000"/>
              <a:buNone/>
            </a:pPr>
            <a:r>
              <a:rPr lang="zh-CN" altLang="en-US" sz="2400" spc="3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没有美术设计功底，界面ui需要参考现有程序。</a:t>
            </a:r>
            <a:endParaRPr lang="zh-CN" altLang="en-US" sz="2400" spc="30" dirty="0">
              <a:ln w="3175">
                <a:noFill/>
                <a:prstDash val="dash"/>
              </a:ln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2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u"/>
  <p:tag name="KSO_WM_UNIT_TYPE" val="i"/>
  <p:tag name="KSO_WM_UNIT_INDEX" val="1"/>
  <p:tag name="KSO_WM_UNIT_ID" val="chip20214676_1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9"/>
  <p:tag name="KSO_WM_UNIT_DEC_AREA_ID" val="8ba6ed36cd74480a8d031282d2d94482"/>
  <p:tag name="KSO_WM_UNIT_DECORATE_INFO" val=""/>
  <p:tag name="KSO_WM_UNIT_SM_LIMIT_TYPE" val=""/>
  <p:tag name="KSO_WM_CHIP_FILLAREA_FILL_RULE" val="{&quot;fill_align&quot;:&quot;cm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82e63d47d8d541f9a33b616f826a8430"/>
</p:tagLst>
</file>

<file path=ppt/tags/tag1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32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14676_1*b*1"/>
  <p:tag name="KSO_WM_TEMPLATE_CATEGORY" val="custom"/>
  <p:tag name="KSO_WM_TEMPLATE_INDEX" val="20214676"/>
  <p:tag name="KSO_WM_UNIT_LAYERLEVEL" val="1"/>
  <p:tag name="KSO_WM_TAG_VERSION" val="1.0"/>
  <p:tag name="KSO_WM_BEAUTIFY_FLAG" val="#wm#"/>
  <p:tag name="KSO_WM_UNIT_PRESET_TEXT" val="单击此处输入你的正文，文字是您思想的提炼，为了最终演示发布的良好效果。"/>
  <p:tag name="KSO_WM_UNIT_DEFAULT_FONT" val="14;16;2"/>
  <p:tag name="KSO_WM_UNIT_BLOCK" val="0"/>
  <p:tag name="KSO_WM_UNIT_DEC_AREA_ID" val="5b6dc48f77754e928a75091119a29910"/>
  <p:tag name="KSO_WM_CHIP_GROUPID" val="5ebe54990ac41c4a0a525673"/>
  <p:tag name="KSO_WM_CHIP_XID" val="5ebe54990ac41c4a0a525674"/>
  <p:tag name="KSO_WM_CHIP_FILLAREA_FILL_RULE" val="{&quot;fill_align&quot;:&quot;cm&quot;,&quot;fill_mode&quot;:&quot;adaptive&quot;,&quot;sacle_strategy&quot;:&quot;smart&quot;}"/>
  <p:tag name="KSO_WM_ASSEMBLE_CHIP_INDEX" val="7f0c7a6ef7a44de28f22e85d1fe98c6f"/>
  <p:tag name="KSO_WM_UNIT_TEXT_FILL_FORE_SCHEMECOLOR_INDEX_BRIGHTNESS" val="0.35"/>
  <p:tag name="KSO_WM_UNIT_TEXT_FILL_FORE_SCHEMECOLOR_INDEX" val="13"/>
  <p:tag name="KSO_WM_UNIT_TEXT_FILL_TYPE" val="1"/>
  <p:tag name="KSO_WM_TEMPLATE_ASSEMBLE_XID" val="5f9fa3381a3224dfcb38784b"/>
  <p:tag name="KSO_WM_TEMPLATE_ASSEMBLE_GROUPID" val="5f9f762ae206d3a5ffe88748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0ec7eb48d5e243b9a8a8da9645c7b8b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50d940c97e41ed8c1e83295e98ed90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02fd7c2037fe4c51b18693935990a52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a7ed94a56475b8b565c6569054f74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0ec7eb48d5e243b9a8a8da9645c7b8b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50d940c97e41ed8c1e83295e98ed90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2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a"/>
  <p:tag name="KSO_WM_UNIT_DEC_AREA_ID" val="1294c523393845129c0857e1c9f2bc97"/>
  <p:tag name="KSO_WM_UNIT_DECORATE_INFO" val=""/>
  <p:tag name="KSO_WM_UNIT_SM_LIMIT_TYPE" val=""/>
  <p:tag name="KSO_WM_CHIP_FILLAREA_FILL_RULE" val="{&quot;fill_align&quot;:&quot;lm&quot;,&quot;fill_effect&quot;:[],&quot;fill_mode&quot;:&quot;adaptive&quot;,&quot;sacle_strategy&quot;:&quot;stretch&quot;}"/>
  <p:tag name="KSO_WM_ASSEMBLE_CHIP_INDEX" val="abc9cbde22b941f8b4685b1e7c74af00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662e60718a674d9e8886d0fa808110ff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a94a6ea8644420584c6d362812d0fbc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02fd7c2037fe4c51b18693935990a52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a7ed94a56475b8b565c6569054f74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0ec7eb48d5e243b9a8a8da9645c7b8b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50d940c97e41ed8c1e83295e98ed90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02fd7c2037fe4c51b18693935990a52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a7ed94a56475b8b565c6569054f74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0ec7eb48d5e243b9a8a8da9645c7b8b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50d940c97e41ed8c1e83295e98ed90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02fd7c2037fe4c51b18693935990a52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a7ed94a56475b8b565c6569054f74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02fd7c2037fe4c51b18693935990a52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a7ed94a56475b8b565c6569054f74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0ec7eb48d5e243b9a8a8da9645c7b8b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50d940c97e41ed8c1e83295e98ed90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u"/>
  <p:tag name="KSO_WM_UNIT_TYPE" val="i"/>
  <p:tag name="KSO_WM_UNIT_INDEX" val="1"/>
  <p:tag name="KSO_WM_UNIT_ID" val="chip20214676_1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9"/>
  <p:tag name="KSO_WM_UNIT_DEC_AREA_ID" val="8ba6ed36cd74480a8d031282d2d94482"/>
  <p:tag name="KSO_WM_UNIT_DECORATE_INFO" val=""/>
  <p:tag name="KSO_WM_UNIT_SM_LIMIT_TYPE" val=""/>
  <p:tag name="KSO_WM_CHIP_FILLAREA_FILL_RULE" val="{&quot;fill_align&quot;:&quot;cm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82e63d47d8d541f9a33b616f826a8430"/>
</p:tagLst>
</file>

<file path=ppt/tags/tag11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2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14676_1*b*1"/>
  <p:tag name="KSO_WM_TEMPLATE_CATEGORY" val="custom"/>
  <p:tag name="KSO_WM_TEMPLATE_INDEX" val="20214676"/>
  <p:tag name="KSO_WM_UNIT_LAYERLEVEL" val="1"/>
  <p:tag name="KSO_WM_TAG_VERSION" val="1.0"/>
  <p:tag name="KSO_WM_BEAUTIFY_FLAG" val="#wm#"/>
  <p:tag name="KSO_WM_UNIT_PRESET_TEXT" val="单击此处添加副标题内容"/>
  <p:tag name="KSO_WM_UNIT_DEFAULT_FONT" val="18;24;2"/>
  <p:tag name="KSO_WM_UNIT_BLOCK" val="0"/>
  <p:tag name="KSO_WM_UNIT_DEC_AREA_ID" val="60b699187624431d98543405202ce7bd"/>
  <p:tag name="KSO_WM_CHIP_GROUPID" val="5ebe4d230ac41c4a0a525649"/>
  <p:tag name="KSO_WM_CHIP_XID" val="5ebe4d230ac41c4a0a52564a"/>
  <p:tag name="KSO_WM_CHIP_FILLAREA_FILL_RULE" val="{&quot;fill_align&quot;:&quot;cm&quot;,&quot;fill_mode&quot;:&quot;adaptive&quot;,&quot;sacle_strategy&quot;:&quot;smart&quot;}"/>
  <p:tag name="KSO_WM_ASSEMBLE_CHIP_INDEX" val="d4e7c240a81a4d9d9ab82c990330bc09"/>
  <p:tag name="KSO_WM_UNIT_TEXT_FILL_FORE_SCHEMECOLOR_INDEX_BRIGHTNESS" val="0.35"/>
  <p:tag name="KSO_WM_UNIT_TEXT_FILL_FORE_SCHEMECOLOR_INDEX" val="13"/>
  <p:tag name="KSO_WM_UNIT_TEXT_FILL_TYPE" val="1"/>
  <p:tag name="KSO_WM_TEMPLATE_ASSEMBLE_XID" val="5f9fa3381a3224dfcb38788e"/>
  <p:tag name="KSO_WM_TEMPLATE_ASSEMBLE_GROUPID" val="5f9f762ae206d3a5ffe88748"/>
</p:tagLst>
</file>

<file path=ppt/tags/tag113.xml><?xml version="1.0" encoding="utf-8"?>
<p:tagLst xmlns:p="http://schemas.openxmlformats.org/presentationml/2006/main">
  <p:tag name="KSO_WM_UNIT_ISCONTENTSTITLE" val="0"/>
  <p:tag name="KSO_WM_UNIT_ISNUMDGMTITLE" val="0"/>
  <p:tag name="KSO_WM_UNIT_NOCLEAR" val="1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4676_1*a*1"/>
  <p:tag name="KSO_WM_TEMPLATE_CATEGORY" val="custom"/>
  <p:tag name="KSO_WM_TEMPLATE_INDEX" val="20214676"/>
  <p:tag name="KSO_WM_UNIT_LAYERLEVEL" val="1"/>
  <p:tag name="KSO_WM_TAG_VERSION" val="1.0"/>
  <p:tag name="KSO_WM_BEAUTIFY_FLAG" val="#wm#"/>
  <p:tag name="KSO_WM_UNIT_PRESET_TEXT" val="谢谢观看"/>
  <p:tag name="KSO_WM_UNIT_DEFAULT_FONT" val="60;74;4"/>
  <p:tag name="KSO_WM_UNIT_BLOCK" val="0"/>
  <p:tag name="KSO_WM_UNIT_DEC_AREA_ID" val="0d629bedda8a48ea82260371c41a5bd7"/>
  <p:tag name="KSO_WM_CHIP_GROUPID" val="5ebe4d230ac41c4a0a525649"/>
  <p:tag name="KSO_WM_CHIP_XID" val="5ebe4d230ac41c4a0a52564a"/>
  <p:tag name="KSO_WM_CHIP_FILLAREA_FILL_RULE" val="{&quot;fill_align&quot;:&quot;cm&quot;,&quot;fill_mode&quot;:&quot;adaptive&quot;,&quot;sacle_strategy&quot;:&quot;smart&quot;}"/>
  <p:tag name="KSO_WM_ASSEMBLE_CHIP_INDEX" val="d4e7c240a81a4d9d9ab82c990330bc09"/>
  <p:tag name="KSO_WM_UNIT_TEXT_FILL_FORE_SCHEMECOLOR_INDEX_BRIGHTNESS" val="0.15"/>
  <p:tag name="KSO_WM_UNIT_TEXT_FILL_FORE_SCHEMECOLOR_INDEX" val="13"/>
  <p:tag name="KSO_WM_UNIT_TEXT_FILL_TYPE" val="1"/>
  <p:tag name="KSO_WM_TEMPLATE_ASSEMBLE_XID" val="5f9fa3381a3224dfcb38788e"/>
  <p:tag name="KSO_WM_TEMPLATE_ASSEMBLE_GROUPID" val="5f9f762ae206d3a5ffe88748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02fd7c2037fe4c51b18693935990a52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a7ed94a56475b8b565c6569054f74"/>
  <p:tag name="KSO_WM_SLIDE_BACKGROUND_TYPE" val="general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0ec7eb48d5e243b9a8a8da9645c7b8b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50d940c97e41ed8c1e83295e98ed90"/>
  <p:tag name="KSO_WM_SLIDE_BACKGROUND_TYPE" val="general"/>
</p:tagLst>
</file>

<file path=ppt/tags/tag116.xml><?xml version="1.0" encoding="utf-8"?>
<p:tagLst xmlns:p="http://schemas.openxmlformats.org/presentationml/2006/main">
  <p:tag name="KSO_WM_SLIDE_BACKGROUND_TYPE" val="general"/>
</p:tagLst>
</file>

<file path=ppt/tags/tag117.xml><?xml version="1.0" encoding="utf-8"?>
<p:tagLst xmlns:p="http://schemas.openxmlformats.org/presentationml/2006/main">
  <p:tag name="KSO_WM_SLIDE_BACKGROUND_TYPE" val="general"/>
</p:tagLst>
</file>

<file path=ppt/tags/tag118.xml><?xml version="1.0" encoding="utf-8"?>
<p:tagLst xmlns:p="http://schemas.openxmlformats.org/presentationml/2006/main">
  <p:tag name="KSO_WM_SLIDE_BACKGROUND_TYPE" val="general"/>
</p:tagLst>
</file>

<file path=ppt/tags/tag119.xml><?xml version="1.0" encoding="utf-8"?>
<p:tagLst xmlns:p="http://schemas.openxmlformats.org/presentationml/2006/main">
  <p:tag name="KSO_WM_SLIDE_BACKGROUND_TYPE" val="general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0ec7eb48d5e243b9a8a8da9645c7b8b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50d940c97e41ed8c1e83295e98ed90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676_5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d"/>
  <p:tag name="KSO_WM_UNIT_DEC_AREA_ID" val="d37d3a7340594c14abcc2606d13f3f71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6a048e328e4d4fc181c1ebc10c126fb5"/>
  <p:tag name="KSO_WM_SLIDE_BACKGROUND_TYPE" val="frame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4bd718ffde184ed8afbc47b4c9f381c5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e526727fba55447fb2acf99df3850d3d"/>
  <p:tag name="KSO_WM_SLIDE_BACKGROUND_TYPE" val="frame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fa69b9ba8f0a4fefa9015df4d3c2635e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28d6e44ef836482b9db9fa842846d2e2"/>
  <p:tag name="KSO_WM_SLIDE_BACKGROUND_TYPE" val="frame"/>
</p:tagLst>
</file>

<file path=ppt/tags/tag123.xml><?xml version="1.0" encoding="utf-8"?>
<p:tagLst xmlns:p="http://schemas.openxmlformats.org/presentationml/2006/main">
  <p:tag name="KSO_WM_SLIDE_BACKGROUND_TYPE" val="frame"/>
</p:tagLst>
</file>

<file path=ppt/tags/tag124.xml><?xml version="1.0" encoding="utf-8"?>
<p:tagLst xmlns:p="http://schemas.openxmlformats.org/presentationml/2006/main">
  <p:tag name="KSO_WM_SLIDE_BACKGROUND_TYPE" val="frame"/>
</p:tagLst>
</file>

<file path=ppt/tags/tag125.xml><?xml version="1.0" encoding="utf-8"?>
<p:tagLst xmlns:p="http://schemas.openxmlformats.org/presentationml/2006/main">
  <p:tag name="KSO_WM_SLIDE_BACKGROUND_TYPE" val="frame"/>
</p:tagLst>
</file>

<file path=ppt/tags/tag126.xml><?xml version="1.0" encoding="utf-8"?>
<p:tagLst xmlns:p="http://schemas.openxmlformats.org/presentationml/2006/main">
  <p:tag name="KSO_WM_SLIDE_BACKGROUND_TYPE" val="frame"/>
</p:tagLst>
</file>

<file path=ppt/tags/tag127.xml><?xml version="1.0" encoding="utf-8"?>
<p:tagLst xmlns:p="http://schemas.openxmlformats.org/presentationml/2006/main">
  <p:tag name="KSO_WM_SLIDE_BACKGROUND_TYPE" val="frame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676_5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d"/>
  <p:tag name="KSO_WM_UNIT_DEC_AREA_ID" val="4d6cc17fb7114dc18ef6d1c4eb6d2fda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fd3d01d4c6ca44a0a2ef1a2e0e350c68"/>
  <p:tag name="KSO_WM_SLIDE_BACKGROUND_TYPE" val="leftRight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1a6990c071204613bf16df2c3a578a83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04ede315349a4bec9c3a913aebd8ab41"/>
  <p:tag name="KSO_WM_SLIDE_BACKGROUND_TYPE" val="leftRight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02fd7c2037fe4c51b18693935990a52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a7ed94a56475b8b565c6569054f74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2b1ce0f463484cc3a96b4272d0f781c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5a1a6faccb6c41ba916814403c3e0618"/>
  <p:tag name="KSO_WM_SLIDE_BACKGROUND_TYPE" val="leftRight"/>
</p:tagLst>
</file>

<file path=ppt/tags/tag131.xml><?xml version="1.0" encoding="utf-8"?>
<p:tagLst xmlns:p="http://schemas.openxmlformats.org/presentationml/2006/main">
  <p:tag name="KSO_WM_SLIDE_BACKGROUND_TYPE" val="leftRight"/>
</p:tagLst>
</file>

<file path=ppt/tags/tag132.xml><?xml version="1.0" encoding="utf-8"?>
<p:tagLst xmlns:p="http://schemas.openxmlformats.org/presentationml/2006/main">
  <p:tag name="KSO_WM_SLIDE_BACKGROUND_TYPE" val="leftRight"/>
</p:tagLst>
</file>

<file path=ppt/tags/tag133.xml><?xml version="1.0" encoding="utf-8"?>
<p:tagLst xmlns:p="http://schemas.openxmlformats.org/presentationml/2006/main">
  <p:tag name="KSO_WM_SLIDE_BACKGROUND_TYPE" val="leftRight"/>
</p:tagLst>
</file>

<file path=ppt/tags/tag134.xml><?xml version="1.0" encoding="utf-8"?>
<p:tagLst xmlns:p="http://schemas.openxmlformats.org/presentationml/2006/main">
  <p:tag name="KSO_WM_SLIDE_BACKGROUND_TYPE" val="leftRight"/>
</p:tagLst>
</file>

<file path=ppt/tags/tag135.xml><?xml version="1.0" encoding="utf-8"?>
<p:tagLst xmlns:p="http://schemas.openxmlformats.org/presentationml/2006/main">
  <p:tag name="KSO_WM_SLIDE_BACKGROUND_TYPE" val="leftRight"/>
</p:tagLst>
</file>

<file path=ppt/tags/tag136.xml><?xml version="1.0" encoding="utf-8"?>
<p:tagLst xmlns:p="http://schemas.openxmlformats.org/presentationml/2006/main">
  <p:tag name="KSO_WM_SLIDE_BACKGROUND_TYPE" val="leftRight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676_5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d"/>
  <p:tag name="KSO_WM_UNIT_DEC_AREA_ID" val="c11ec317bfe1447e96c4d62b6d96b401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7e9cc47d1089412db54fd01ca73a4a02"/>
  <p:tag name="KSO_WM_SLIDE_BACKGROUND_TYPE" val="topBottom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64e0622cfc304f40aafcef1a53d88dd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06349e174046402997fe5de4b309f1b0"/>
  <p:tag name="KSO_WM_SLIDE_BACKGROUND_TYPE" val="topBottom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268bfd0e8c6d42238e565b3e1a78cb2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7897173700ac4f15bd4354e957b0a1eb"/>
  <p:tag name="KSO_WM_SLIDE_BACKGROUND_TYPE" val="topBottom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0ec7eb48d5e243b9a8a8da9645c7b8b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50d940c97e41ed8c1e83295e98ed90"/>
</p:tagLst>
</file>

<file path=ppt/tags/tag140.xml><?xml version="1.0" encoding="utf-8"?>
<p:tagLst xmlns:p="http://schemas.openxmlformats.org/presentationml/2006/main">
  <p:tag name="KSO_WM_SLIDE_BACKGROUND_TYPE" val="topBottom"/>
</p:tagLst>
</file>

<file path=ppt/tags/tag141.xml><?xml version="1.0" encoding="utf-8"?>
<p:tagLst xmlns:p="http://schemas.openxmlformats.org/presentationml/2006/main">
  <p:tag name="KSO_WM_SLIDE_BACKGROUND_TYPE" val="topBottom"/>
</p:tagLst>
</file>

<file path=ppt/tags/tag142.xml><?xml version="1.0" encoding="utf-8"?>
<p:tagLst xmlns:p="http://schemas.openxmlformats.org/presentationml/2006/main">
  <p:tag name="KSO_WM_SLIDE_BACKGROUND_TYPE" val="topBottom"/>
</p:tagLst>
</file>

<file path=ppt/tags/tag143.xml><?xml version="1.0" encoding="utf-8"?>
<p:tagLst xmlns:p="http://schemas.openxmlformats.org/presentationml/2006/main">
  <p:tag name="KSO_WM_SLIDE_BACKGROUND_TYPE" val="topBottom"/>
</p:tagLst>
</file>

<file path=ppt/tags/tag144.xml><?xml version="1.0" encoding="utf-8"?>
<p:tagLst xmlns:p="http://schemas.openxmlformats.org/presentationml/2006/main">
  <p:tag name="KSO_WM_SLIDE_BACKGROUND_TYPE" val="topBottom"/>
</p:tagLst>
</file>

<file path=ppt/tags/tag145.xml><?xml version="1.0" encoding="utf-8"?>
<p:tagLst xmlns:p="http://schemas.openxmlformats.org/presentationml/2006/main">
  <p:tag name="KSO_WM_SLIDE_BACKGROUND_TYPE" val="topBottom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676_5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d"/>
  <p:tag name="KSO_WM_UNIT_DEC_AREA_ID" val="d5e659b378674c2a9537c123e4fd4ba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11ca0fdbde8241e58a5cc8202363d9a6"/>
  <p:tag name="KSO_WM_SLIDE_BACKGROUND_TYPE" val="bottomTop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5bca18bbde4147998616e2f3b6e5dab2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d0ba65d2fd264ba1a2e2d8fd6bdb6964"/>
  <p:tag name="KSO_WM_SLIDE_BACKGROUND_TYPE" val="bottomTop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f98d6e826e9541208a9291269488cd23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80a6aa694c942d2b2effc3d9087ca56"/>
  <p:tag name="KSO_WM_SLIDE_BACKGROUND_TYPE" val="bottomTop"/>
</p:tagLst>
</file>

<file path=ppt/tags/tag149.xml><?xml version="1.0" encoding="utf-8"?>
<p:tagLst xmlns:p="http://schemas.openxmlformats.org/presentationml/2006/main">
  <p:tag name="KSO_WM_SLIDE_BACKGROUND_TYPE" val="bottomTop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2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a"/>
  <p:tag name="KSO_WM_UNIT_DEC_AREA_ID" val="1294c523393845129c0857e1c9f2bc97"/>
  <p:tag name="KSO_WM_UNIT_DECORATE_INFO" val=""/>
  <p:tag name="KSO_WM_UNIT_SM_LIMIT_TYPE" val=""/>
  <p:tag name="KSO_WM_CHIP_FILLAREA_FILL_RULE" val="{&quot;fill_align&quot;:&quot;lm&quot;,&quot;fill_effect&quot;:[],&quot;fill_mode&quot;:&quot;adaptive&quot;,&quot;sacle_strategy&quot;:&quot;stretch&quot;}"/>
  <p:tag name="KSO_WM_ASSEMBLE_CHIP_INDEX" val="abc9cbde22b941f8b4685b1e7c74af00"/>
</p:tagLst>
</file>

<file path=ppt/tags/tag150.xml><?xml version="1.0" encoding="utf-8"?>
<p:tagLst xmlns:p="http://schemas.openxmlformats.org/presentationml/2006/main">
  <p:tag name="KSO_WM_SLIDE_BACKGROUND_TYPE" val="bottomTop"/>
</p:tagLst>
</file>

<file path=ppt/tags/tag151.xml><?xml version="1.0" encoding="utf-8"?>
<p:tagLst xmlns:p="http://schemas.openxmlformats.org/presentationml/2006/main">
  <p:tag name="KSO_WM_SLIDE_BACKGROUND_TYPE" val="bottomTop"/>
</p:tagLst>
</file>

<file path=ppt/tags/tag152.xml><?xml version="1.0" encoding="utf-8"?>
<p:tagLst xmlns:p="http://schemas.openxmlformats.org/presentationml/2006/main">
  <p:tag name="KSO_WM_SLIDE_BACKGROUND_TYPE" val="bottomTop"/>
</p:tagLst>
</file>

<file path=ppt/tags/tag153.xml><?xml version="1.0" encoding="utf-8"?>
<p:tagLst xmlns:p="http://schemas.openxmlformats.org/presentationml/2006/main">
  <p:tag name="KSO_WM_SLIDE_BACKGROUND_TYPE" val="bottomTop"/>
</p:tagLst>
</file>

<file path=ppt/tags/tag154.xml><?xml version="1.0" encoding="utf-8"?>
<p:tagLst xmlns:p="http://schemas.openxmlformats.org/presentationml/2006/main">
  <p:tag name="KSO_WM_SLIDE_BACKGROUND_TYPE" val="bottomTop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676_5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d"/>
  <p:tag name="KSO_WM_UNIT_DEC_AREA_ID" val="69e6b42c40be45c3aef4b2db98a305b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7f6218bbe24aa1ae5b573464ebbef5"/>
  <p:tag name="KSO_WM_SLIDE_BACKGROUND_TYPE" val="navigation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6abeeb63760746f385c5bce071aa280f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7fb85214ce2842f1b08226027c5a2255"/>
  <p:tag name="KSO_WM_SLIDE_BACKGROUND_TYPE" val="navigation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3d091934f57148db93308110563eb1ed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eb7b0cdd56e9481e891c689a77bb0d3e"/>
  <p:tag name="KSO_WM_SLIDE_BACKGROUND_TYPE" val="navigation"/>
</p:tagLst>
</file>

<file path=ppt/tags/tag158.xml><?xml version="1.0" encoding="utf-8"?>
<p:tagLst xmlns:p="http://schemas.openxmlformats.org/presentationml/2006/main">
  <p:tag name="KSO_WM_SLIDE_BACKGROUND_TYPE" val="navigation"/>
</p:tagLst>
</file>

<file path=ppt/tags/tag159.xml><?xml version="1.0" encoding="utf-8"?>
<p:tagLst xmlns:p="http://schemas.openxmlformats.org/presentationml/2006/main">
  <p:tag name="KSO_WM_SLIDE_BACKGROUND_TYPE" val="navigation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662e60718a674d9e8886d0fa808110ff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a94a6ea8644420584c6d362812d0fbc"/>
</p:tagLst>
</file>

<file path=ppt/tags/tag160.xml><?xml version="1.0" encoding="utf-8"?>
<p:tagLst xmlns:p="http://schemas.openxmlformats.org/presentationml/2006/main">
  <p:tag name="KSO_WM_SLIDE_BACKGROUND_TYPE" val="navigation"/>
</p:tagLst>
</file>

<file path=ppt/tags/tag161.xml><?xml version="1.0" encoding="utf-8"?>
<p:tagLst xmlns:p="http://schemas.openxmlformats.org/presentationml/2006/main">
  <p:tag name="KSO_WM_SLIDE_BACKGROUND_TYPE" val="navigation"/>
</p:tagLst>
</file>

<file path=ppt/tags/tag162.xml><?xml version="1.0" encoding="utf-8"?>
<p:tagLst xmlns:p="http://schemas.openxmlformats.org/presentationml/2006/main">
  <p:tag name="KSO_WM_SLIDE_BACKGROUND_TYPE" val="navigation"/>
</p:tagLst>
</file>

<file path=ppt/tags/tag163.xml><?xml version="1.0" encoding="utf-8"?>
<p:tagLst xmlns:p="http://schemas.openxmlformats.org/presentationml/2006/main">
  <p:tag name="KSO_WM_SLIDE_BACKGROUND_TYPE" val="navigation"/>
</p:tagLst>
</file>

<file path=ppt/tags/tag164.xml><?xml version="1.0" encoding="utf-8"?>
<p:tagLst xmlns:p="http://schemas.openxmlformats.org/presentationml/2006/main">
  <p:tag name="KSO_WM_SLIDE_BACKGROUND_TYPE" val="navigation"/>
</p:tagLst>
</file>

<file path=ppt/tags/tag165.xml><?xml version="1.0" encoding="utf-8"?>
<p:tagLst xmlns:p="http://schemas.openxmlformats.org/presentationml/2006/main">
  <p:tag name="KSO_WM_SLIDE_BACKGROUND_TYPE" val="navigation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676_5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d"/>
  <p:tag name="KSO_WM_UNIT_DEC_AREA_ID" val="8512d8669ca04773884c1962b2961326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d54494f2d0ee462ba299120cae980a71"/>
  <p:tag name="KSO_WM_SLIDE_BACKGROUND_TYPE" val="belt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27042d6f430745d1b3ba3fff03685ab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34e28e857a0c4433b4e717866c4e3cb2"/>
  <p:tag name="KSO_WM_SLIDE_BACKGROUND_TYPE" val="belt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89ab6a99beab4360a10bf5a3d16197cd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ec46ccddc4c0421284ea1c3dab47741c"/>
  <p:tag name="KSO_WM_SLIDE_BACKGROUND_TYPE" val="belt"/>
</p:tagLst>
</file>

<file path=ppt/tags/tag169.xml><?xml version="1.0" encoding="utf-8"?>
<p:tagLst xmlns:p="http://schemas.openxmlformats.org/presentationml/2006/main">
  <p:tag name="KSO_WM_SLIDE_BACKGROUND_TYPE" val="belt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02fd7c2037fe4c51b18693935990a52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a7ed94a56475b8b565c6569054f74"/>
</p:tagLst>
</file>

<file path=ppt/tags/tag170.xml><?xml version="1.0" encoding="utf-8"?>
<p:tagLst xmlns:p="http://schemas.openxmlformats.org/presentationml/2006/main">
  <p:tag name="KSO_WM_SLIDE_BACKGROUND_TYPE" val="belt"/>
</p:tagLst>
</file>

<file path=ppt/tags/tag171.xml><?xml version="1.0" encoding="utf-8"?>
<p:tagLst xmlns:p="http://schemas.openxmlformats.org/presentationml/2006/main">
  <p:tag name="KSO_WM_SLIDE_BACKGROUND_TYPE" val="belt"/>
</p:tagLst>
</file>

<file path=ppt/tags/tag172.xml><?xml version="1.0" encoding="utf-8"?>
<p:tagLst xmlns:p="http://schemas.openxmlformats.org/presentationml/2006/main">
  <p:tag name="KSO_WM_SLIDE_BACKGROUND_TYPE" val="belt"/>
</p:tagLst>
</file>

<file path=ppt/tags/tag173.xml><?xml version="1.0" encoding="utf-8"?>
<p:tagLst xmlns:p="http://schemas.openxmlformats.org/presentationml/2006/main">
  <p:tag name="KSO_WM_SLIDE_BACKGROUND_TYPE" val="belt"/>
</p:tagLst>
</file>

<file path=ppt/tags/tag174.xml><?xml version="1.0" encoding="utf-8"?>
<p:tagLst xmlns:p="http://schemas.openxmlformats.org/presentationml/2006/main">
  <p:tag name="KSO_WM_TEMPLATE_CATEGORY" val="custom"/>
  <p:tag name="KSO_WM_TEMPLATE_INDEX" val="20214676"/>
</p:tagLst>
</file>

<file path=ppt/tags/tag175.xml><?xml version="1.0" encoding="utf-8"?>
<p:tagLst xmlns:p="http://schemas.openxmlformats.org/presentationml/2006/main">
  <p:tag name="KSO_WM_TEMPLATE_CATEGORY" val="custom"/>
  <p:tag name="KSO_WM_TEMPLATE_INDEX" val="20214676"/>
</p:tagLst>
</file>

<file path=ppt/tags/tag176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14676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u"/>
  <p:tag name="KSO_WM_UNIT_TYPE" val="i"/>
  <p:tag name="KSO_WM_UNIT_INDEX" val="1"/>
  <p:tag name="KSO_WM_UNIT_ID" val="chip20214676_1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9"/>
  <p:tag name="KSO_WM_UNIT_DEC_AREA_ID" val="8ba6ed36cd74480a8d031282d2d94482"/>
  <p:tag name="KSO_WM_UNIT_DECORATE_INFO" val=""/>
  <p:tag name="KSO_WM_UNIT_SM_LIMIT_TYPE" val=""/>
  <p:tag name="KSO_WM_CHIP_FILLAREA_FILL_RULE" val="{&quot;fill_align&quot;:&quot;cm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82e63d47d8d541f9a33b616f826a8430"/>
</p:tagLst>
</file>

<file path=ppt/tags/tag17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4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14676_1*b*1"/>
  <p:tag name="KSO_WM_TEMPLATE_CATEGORY" val="custom"/>
  <p:tag name="KSO_WM_TEMPLATE_INDEX" val="20214676"/>
  <p:tag name="KSO_WM_UNIT_LAYERLEVEL" val="1"/>
  <p:tag name="KSO_WM_TAG_VERSION" val="1.0"/>
  <p:tag name="KSO_WM_BEAUTIFY_FLAG" val="#wm#"/>
  <p:tag name="KSO_WM_UNIT_PRESET_TEXT" val="单击此处添加副标题内容"/>
  <p:tag name="KSO_WM_UNIT_DEFAULT_FONT" val="18;24;2"/>
  <p:tag name="KSO_WM_UNIT_BLOCK" val="0"/>
  <p:tag name="KSO_WM_UNIT_DEC_AREA_ID" val="d19aaefec8e3402484b4bb0c83a9441d"/>
  <p:tag name="KSO_WM_CHIP_GROUPID" val="5ebe59c40ac41c4a0a5256aa"/>
  <p:tag name="KSO_WM_CHIP_XID" val="5ebe59c40ac41c4a0a5256ab"/>
  <p:tag name="KSO_WM_CHIP_FILLAREA_FILL_RULE" val="{&quot;fill_align&quot;:&quot;cm&quot;,&quot;fill_mode&quot;:&quot;adaptive&quot;,&quot;sacle_strategy&quot;:&quot;smart&quot;}"/>
  <p:tag name="KSO_WM_ASSEMBLE_CHIP_INDEX" val="30be338105ec4a2a847a8f2a28b4c0b6"/>
  <p:tag name="KSO_WM_UNIT_TEXT_FILL_FORE_SCHEMECOLOR_INDEX_BRIGHTNESS" val="0.35"/>
  <p:tag name="KSO_WM_UNIT_TEXT_FILL_FORE_SCHEMECOLOR_INDEX" val="13"/>
  <p:tag name="KSO_WM_UNIT_TEXT_FILL_TYPE" val="1"/>
  <p:tag name="KSO_WM_TEMPLATE_ASSEMBLE_XID" val="5f9fa3381a3224dfcb387865"/>
  <p:tag name="KSO_WM_TEMPLATE_ASSEMBLE_GROUPID" val="5f9f762ae206d3a5ffe88748"/>
</p:tagLst>
</file>

<file path=ppt/tags/tag17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4676_1*a*1"/>
  <p:tag name="KSO_WM_TEMPLATE_CATEGORY" val="custom"/>
  <p:tag name="KSO_WM_TEMPLATE_INDEX" val="20214676"/>
  <p:tag name="KSO_WM_UNIT_LAYERLEVEL" val="1"/>
  <p:tag name="KSO_WM_TAG_VERSION" val="1.0"/>
  <p:tag name="KSO_WM_BEAUTIFY_FLAG" val="#wm#"/>
  <p:tag name="KSO_WM_UNIT_PRESET_TEXT" val="产品品鉴会活动方案"/>
  <p:tag name="KSO_WM_UNIT_DEFAULT_FONT" val="56;72;4"/>
  <p:tag name="KSO_WM_UNIT_BLOCK" val="0"/>
  <p:tag name="KSO_WM_UNIT_DEC_AREA_ID" val="daa929e796d44be38592762b11db05e9"/>
  <p:tag name="KSO_WM_CHIP_GROUPID" val="5ebe59c40ac41c4a0a5256aa"/>
  <p:tag name="KSO_WM_CHIP_XID" val="5ebe59c40ac41c4a0a5256ab"/>
  <p:tag name="KSO_WM_CHIP_FILLAREA_FILL_RULE" val="{&quot;fill_align&quot;:&quot;cm&quot;,&quot;fill_mode&quot;:&quot;adaptive&quot;,&quot;sacle_strategy&quot;:&quot;smart&quot;}"/>
  <p:tag name="KSO_WM_ASSEMBLE_CHIP_INDEX" val="30be338105ec4a2a847a8f2a28b4c0b6"/>
  <p:tag name="KSO_WM_UNIT_TEXT_FILL_FORE_SCHEMECOLOR_INDEX_BRIGHTNESS" val="0.15"/>
  <p:tag name="KSO_WM_UNIT_TEXT_FILL_FORE_SCHEMECOLOR_INDEX" val="13"/>
  <p:tag name="KSO_WM_UNIT_TEXT_FILL_TYPE" val="1"/>
  <p:tag name="KSO_WM_TEMPLATE_ASSEMBLE_XID" val="5f9fa3381a3224dfcb387865"/>
  <p:tag name="KSO_WM_TEMPLATE_ASSEMBLE_GROUPID" val="5f9f762ae206d3a5ffe88748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0ec7eb48d5e243b9a8a8da9645c7b8b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50d940c97e41ed8c1e83295e98ed90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02fd7c2037fe4c51b18693935990a52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a7ed94a56475b8b565c6569054f74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0ec7eb48d5e243b9a8a8da9645c7b8b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50d940c97e41ed8c1e83295e98ed90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2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a"/>
  <p:tag name="KSO_WM_UNIT_DEC_AREA_ID" val="8837833c1b024e24a044ee1e023222e1"/>
  <p:tag name="KSO_WM_UNIT_DECORATE_INFO" val=""/>
  <p:tag name="KSO_WM_UNIT_SM_LIMIT_TYPE" val=""/>
  <p:tag name="KSO_WM_CHIP_FILLAREA_FILL_RULE" val="{&quot;fill_align&quot;:&quot;lm&quot;,&quot;fill_effect&quot;:[],&quot;fill_mode&quot;:&quot;adaptive&quot;,&quot;sacle_strategy&quot;:&quot;stretch&quot;}"/>
  <p:tag name="KSO_WM_ASSEMBLE_CHIP_INDEX" val="7de8666bbdeb436693b06a80766225d3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c8eb1a91346241328914b048010622c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aea1f33396f46279c83f3197e757548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547150c339e34a97a10a1886db3e11a0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d60e04e0c302441ebfb97a9bf67e59ff"/>
</p:tagLst>
</file>

<file path=ppt/tags/tag18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4676_1*a*1"/>
  <p:tag name="KSO_WM_TEMPLATE_CATEGORY" val="custom"/>
  <p:tag name="KSO_WM_TEMPLATE_INDEX" val="20214676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28;2"/>
  <p:tag name="KSO_WM_UNIT_BLOCK" val="0"/>
  <p:tag name="KSO_WM_UNIT_DEC_AREA_ID" val="466ca960d6ce49ef91dfe7c2f5032673"/>
  <p:tag name="KSO_WM_CHIP_GROUPID" val="5ebe54990ac41c4a0a525673"/>
  <p:tag name="KSO_WM_CHIP_XID" val="5ebe54990ac41c4a0a525674"/>
  <p:tag name="KSO_WM_CHIP_FILLAREA_FILL_RULE" val="{&quot;fill_align&quot;:&quot;cm&quot;,&quot;fill_mode&quot;:&quot;adaptive&quot;,&quot;sacle_strategy&quot;:&quot;smart&quot;}"/>
  <p:tag name="KSO_WM_ASSEMBLE_CHIP_INDEX" val="7f0c7a6ef7a44de28f22e85d1fe98c6f"/>
  <p:tag name="KSO_WM_UNIT_TEXT_FILL_FORE_SCHEMECOLOR_INDEX_BRIGHTNESS" val="0.15"/>
  <p:tag name="KSO_WM_UNIT_TEXT_FILL_FORE_SCHEMECOLOR_INDEX" val="13"/>
  <p:tag name="KSO_WM_UNIT_TEXT_FILL_TYPE" val="1"/>
  <p:tag name="KSO_WM_TEMPLATE_ASSEMBLE_XID" val="5f9fa3381a3224dfcb38784b"/>
  <p:tag name="KSO_WM_TEMPLATE_ASSEMBLE_GROUPID" val="5f9f762ae206d3a5ffe88748"/>
</p:tagLst>
</file>

<file path=ppt/tags/tag18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32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14676_1*b*1"/>
  <p:tag name="KSO_WM_TEMPLATE_CATEGORY" val="custom"/>
  <p:tag name="KSO_WM_TEMPLATE_INDEX" val="20214676"/>
  <p:tag name="KSO_WM_UNIT_LAYERLEVEL" val="1"/>
  <p:tag name="KSO_WM_TAG_VERSION" val="1.0"/>
  <p:tag name="KSO_WM_BEAUTIFY_FLAG" val="#wm#"/>
  <p:tag name="KSO_WM_UNIT_PRESET_TEXT" val="单击此处输入你的正文，文字是您思想的提炼，为了最终演示发布的良好效果。"/>
  <p:tag name="KSO_WM_UNIT_DEFAULT_FONT" val="14;16;2"/>
  <p:tag name="KSO_WM_UNIT_BLOCK" val="0"/>
  <p:tag name="KSO_WM_UNIT_DEC_AREA_ID" val="5b6dc48f77754e928a75091119a29910"/>
  <p:tag name="KSO_WM_CHIP_GROUPID" val="5ebe54990ac41c4a0a525673"/>
  <p:tag name="KSO_WM_CHIP_XID" val="5ebe54990ac41c4a0a525674"/>
  <p:tag name="KSO_WM_CHIP_FILLAREA_FILL_RULE" val="{&quot;fill_align&quot;:&quot;cm&quot;,&quot;fill_mode&quot;:&quot;adaptive&quot;,&quot;sacle_strategy&quot;:&quot;smart&quot;}"/>
  <p:tag name="KSO_WM_ASSEMBLE_CHIP_INDEX" val="7f0c7a6ef7a44de28f22e85d1fe98c6f"/>
  <p:tag name="KSO_WM_UNIT_TEXT_FILL_FORE_SCHEMECOLOR_INDEX_BRIGHTNESS" val="0.35"/>
  <p:tag name="KSO_WM_UNIT_TEXT_FILL_FORE_SCHEMECOLOR_INDEX" val="13"/>
  <p:tag name="KSO_WM_UNIT_TEXT_FILL_TYPE" val="1"/>
  <p:tag name="KSO_WM_TEMPLATE_ASSEMBLE_XID" val="5f9fa3381a3224dfcb38784b"/>
  <p:tag name="KSO_WM_TEMPLATE_ASSEMBLE_GROUPID" val="5f9f762ae206d3a5ffe88748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02fd7c2037fe4c51b18693935990a52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a7ed94a56475b8b565c6569054f74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0ec7eb48d5e243b9a8a8da9645c7b8b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50d940c97e41ed8c1e83295e98ed90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02fd7c2037fe4c51b18693935990a52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a7ed94a56475b8b565c6569054f74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02fd7c2037fe4c51b18693935990a52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a7ed94a56475b8b565c6569054f74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0ec7eb48d5e243b9a8a8da9645c7b8b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50d940c97e41ed8c1e83295e98ed90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2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a"/>
  <p:tag name="KSO_WM_UNIT_DEC_AREA_ID" val="1294c523393845129c0857e1c9f2bc97"/>
  <p:tag name="KSO_WM_UNIT_DECORATE_INFO" val=""/>
  <p:tag name="KSO_WM_UNIT_SM_LIMIT_TYPE" val=""/>
  <p:tag name="KSO_WM_CHIP_FILLAREA_FILL_RULE" val="{&quot;fill_align&quot;:&quot;lm&quot;,&quot;fill_effect&quot;:[],&quot;fill_mode&quot;:&quot;adaptive&quot;,&quot;sacle_strategy&quot;:&quot;stretch&quot;}"/>
  <p:tag name="KSO_WM_ASSEMBLE_CHIP_INDEX" val="abc9cbde22b941f8b4685b1e7c74af00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662e60718a674d9e8886d0fa808110ff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a94a6ea8644420584c6d362812d0fbc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02fd7c2037fe4c51b18693935990a52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a7ed94a56475b8b565c6569054f74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0ec7eb48d5e243b9a8a8da9645c7b8b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50d940c97e41ed8c1e83295e98ed90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02fd7c2037fe4c51b18693935990a52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a7ed94a56475b8b565c6569054f74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0ec7eb48d5e243b9a8a8da9645c7b8b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50d940c97e41ed8c1e83295e98ed90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02fd7c2037fe4c51b18693935990a52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a7ed94a56475b8b565c6569054f74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0ec7eb48d5e243b9a8a8da9645c7b8b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50d940c97e41ed8c1e83295e98ed90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u"/>
  <p:tag name="KSO_WM_UNIT_TYPE" val="i"/>
  <p:tag name="KSO_WM_UNIT_INDEX" val="1"/>
  <p:tag name="KSO_WM_UNIT_ID" val="chip20214676_1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9"/>
  <p:tag name="KSO_WM_UNIT_DEC_AREA_ID" val="8ba6ed36cd74480a8d031282d2d94482"/>
  <p:tag name="KSO_WM_UNIT_DECORATE_INFO" val=""/>
  <p:tag name="KSO_WM_UNIT_SM_LIMIT_TYPE" val=""/>
  <p:tag name="KSO_WM_CHIP_FILLAREA_FILL_RULE" val="{&quot;fill_align&quot;:&quot;cm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82e63d47d8d541f9a33b616f826a8430"/>
</p:tagLst>
</file>

<file path=ppt/tags/tag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4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14676_1*b*1"/>
  <p:tag name="KSO_WM_TEMPLATE_CATEGORY" val="custom"/>
  <p:tag name="KSO_WM_TEMPLATE_INDEX" val="20214676"/>
  <p:tag name="KSO_WM_UNIT_LAYERLEVEL" val="1"/>
  <p:tag name="KSO_WM_TAG_VERSION" val="1.0"/>
  <p:tag name="KSO_WM_BEAUTIFY_FLAG" val="#wm#"/>
  <p:tag name="KSO_WM_UNIT_PRESET_TEXT" val="单击此处添加副标题内容"/>
  <p:tag name="KSO_WM_UNIT_DEFAULT_FONT" val="18;24;2"/>
  <p:tag name="KSO_WM_UNIT_BLOCK" val="0"/>
  <p:tag name="KSO_WM_UNIT_DEC_AREA_ID" val="d19aaefec8e3402484b4bb0c83a9441d"/>
  <p:tag name="KSO_WM_CHIP_GROUPID" val="5ebe59c40ac41c4a0a5256aa"/>
  <p:tag name="KSO_WM_CHIP_XID" val="5ebe59c40ac41c4a0a5256ab"/>
  <p:tag name="KSO_WM_CHIP_FILLAREA_FILL_RULE" val="{&quot;fill_align&quot;:&quot;cm&quot;,&quot;fill_mode&quot;:&quot;adaptive&quot;,&quot;sacle_strategy&quot;:&quot;smart&quot;}"/>
  <p:tag name="KSO_WM_ASSEMBLE_CHIP_INDEX" val="30be338105ec4a2a847a8f2a28b4c0b6"/>
  <p:tag name="KSO_WM_UNIT_TEXT_FILL_FORE_SCHEMECOLOR_INDEX_BRIGHTNESS" val="0.35"/>
  <p:tag name="KSO_WM_UNIT_TEXT_FILL_FORE_SCHEMECOLOR_INDEX" val="13"/>
  <p:tag name="KSO_WM_UNIT_TEXT_FILL_TYPE" val="1"/>
  <p:tag name="KSO_WM_TEMPLATE_ASSEMBLE_XID" val="5f9fa3381a3224dfcb387865"/>
  <p:tag name="KSO_WM_TEMPLATE_ASSEMBLE_GROUPID" val="5f9f762ae206d3a5ffe88748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0ec7eb48d5e243b9a8a8da9645c7b8b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50d940c97e41ed8c1e83295e98ed90"/>
</p:tagLst>
</file>

<file path=ppt/tags/tag20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2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14676_1*b*1"/>
  <p:tag name="KSO_WM_TEMPLATE_CATEGORY" val="custom"/>
  <p:tag name="KSO_WM_TEMPLATE_INDEX" val="20214676"/>
  <p:tag name="KSO_WM_UNIT_LAYERLEVEL" val="1"/>
  <p:tag name="KSO_WM_TAG_VERSION" val="1.0"/>
  <p:tag name="KSO_WM_BEAUTIFY_FLAG" val="#wm#"/>
  <p:tag name="KSO_WM_UNIT_PRESET_TEXT" val="单击此处添加副标题内容"/>
  <p:tag name="KSO_WM_UNIT_DEFAULT_FONT" val="18;24;2"/>
  <p:tag name="KSO_WM_UNIT_BLOCK" val="0"/>
  <p:tag name="KSO_WM_UNIT_DEC_AREA_ID" val="60b699187624431d98543405202ce7bd"/>
  <p:tag name="KSO_WM_CHIP_GROUPID" val="5ebe4d230ac41c4a0a525649"/>
  <p:tag name="KSO_WM_CHIP_XID" val="5ebe4d230ac41c4a0a52564a"/>
  <p:tag name="KSO_WM_CHIP_FILLAREA_FILL_RULE" val="{&quot;fill_align&quot;:&quot;cm&quot;,&quot;fill_mode&quot;:&quot;adaptive&quot;,&quot;sacle_strategy&quot;:&quot;smart&quot;}"/>
  <p:tag name="KSO_WM_ASSEMBLE_CHIP_INDEX" val="d4e7c240a81a4d9d9ab82c990330bc09"/>
  <p:tag name="KSO_WM_UNIT_TEXT_FILL_FORE_SCHEMECOLOR_INDEX_BRIGHTNESS" val="0.35"/>
  <p:tag name="KSO_WM_UNIT_TEXT_FILL_FORE_SCHEMECOLOR_INDEX" val="13"/>
  <p:tag name="KSO_WM_UNIT_TEXT_FILL_TYPE" val="1"/>
  <p:tag name="KSO_WM_TEMPLATE_ASSEMBLE_XID" val="5f9fa3381a3224dfcb38788e"/>
  <p:tag name="KSO_WM_TEMPLATE_ASSEMBLE_GROUPID" val="5f9f762ae206d3a5ffe88748"/>
</p:tagLst>
</file>

<file path=ppt/tags/tag201.xml><?xml version="1.0" encoding="utf-8"?>
<p:tagLst xmlns:p="http://schemas.openxmlformats.org/presentationml/2006/main">
  <p:tag name="KSO_WM_UNIT_ISCONTENTSTITLE" val="0"/>
  <p:tag name="KSO_WM_UNIT_ISNUMDGMTITLE" val="0"/>
  <p:tag name="KSO_WM_UNIT_NOCLEAR" val="1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4676_1*a*1"/>
  <p:tag name="KSO_WM_TEMPLATE_CATEGORY" val="custom"/>
  <p:tag name="KSO_WM_TEMPLATE_INDEX" val="20214676"/>
  <p:tag name="KSO_WM_UNIT_LAYERLEVEL" val="1"/>
  <p:tag name="KSO_WM_TAG_VERSION" val="1.0"/>
  <p:tag name="KSO_WM_BEAUTIFY_FLAG" val="#wm#"/>
  <p:tag name="KSO_WM_UNIT_PRESET_TEXT" val="谢谢观看"/>
  <p:tag name="KSO_WM_UNIT_DEFAULT_FONT" val="60;74;4"/>
  <p:tag name="KSO_WM_UNIT_BLOCK" val="0"/>
  <p:tag name="KSO_WM_UNIT_DEC_AREA_ID" val="0d629bedda8a48ea82260371c41a5bd7"/>
  <p:tag name="KSO_WM_CHIP_GROUPID" val="5ebe4d230ac41c4a0a525649"/>
  <p:tag name="KSO_WM_CHIP_XID" val="5ebe4d230ac41c4a0a52564a"/>
  <p:tag name="KSO_WM_CHIP_FILLAREA_FILL_RULE" val="{&quot;fill_align&quot;:&quot;cm&quot;,&quot;fill_mode&quot;:&quot;adaptive&quot;,&quot;sacle_strategy&quot;:&quot;smart&quot;}"/>
  <p:tag name="KSO_WM_ASSEMBLE_CHIP_INDEX" val="d4e7c240a81a4d9d9ab82c990330bc09"/>
  <p:tag name="KSO_WM_UNIT_TEXT_FILL_FORE_SCHEMECOLOR_INDEX_BRIGHTNESS" val="0.15"/>
  <p:tag name="KSO_WM_UNIT_TEXT_FILL_FORE_SCHEMECOLOR_INDEX" val="13"/>
  <p:tag name="KSO_WM_UNIT_TEXT_FILL_TYPE" val="1"/>
  <p:tag name="KSO_WM_TEMPLATE_ASSEMBLE_XID" val="5f9fa3381a3224dfcb38788e"/>
  <p:tag name="KSO_WM_TEMPLATE_ASSEMBLE_GROUPID" val="5f9f762ae206d3a5ffe88748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02fd7c2037fe4c51b18693935990a52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a7ed94a56475b8b565c6569054f74"/>
  <p:tag name="KSO_WM_SLIDE_BACKGROUND_TYPE" val="general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0ec7eb48d5e243b9a8a8da9645c7b8b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50d940c97e41ed8c1e83295e98ed90"/>
  <p:tag name="KSO_WM_SLIDE_BACKGROUND_TYPE" val="general"/>
</p:tagLst>
</file>

<file path=ppt/tags/tag204.xml><?xml version="1.0" encoding="utf-8"?>
<p:tagLst xmlns:p="http://schemas.openxmlformats.org/presentationml/2006/main">
  <p:tag name="KSO_WM_SLIDE_BACKGROUND_TYPE" val="general"/>
</p:tagLst>
</file>

<file path=ppt/tags/tag205.xml><?xml version="1.0" encoding="utf-8"?>
<p:tagLst xmlns:p="http://schemas.openxmlformats.org/presentationml/2006/main">
  <p:tag name="KSO_WM_SLIDE_BACKGROUND_TYPE" val="general"/>
</p:tagLst>
</file>

<file path=ppt/tags/tag206.xml><?xml version="1.0" encoding="utf-8"?>
<p:tagLst xmlns:p="http://schemas.openxmlformats.org/presentationml/2006/main">
  <p:tag name="KSO_WM_SLIDE_BACKGROUND_TYPE" val="general"/>
</p:tagLst>
</file>

<file path=ppt/tags/tag207.xml><?xml version="1.0" encoding="utf-8"?>
<p:tagLst xmlns:p="http://schemas.openxmlformats.org/presentationml/2006/main">
  <p:tag name="KSO_WM_SLIDE_BACKGROUND_TYPE" val="general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676_5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d"/>
  <p:tag name="KSO_WM_UNIT_DEC_AREA_ID" val="d37d3a7340594c14abcc2606d13f3f71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6a048e328e4d4fc181c1ebc10c126fb5"/>
  <p:tag name="KSO_WM_SLIDE_BACKGROUND_TYPE" val="frame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4bd718ffde184ed8afbc47b4c9f381c5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e526727fba55447fb2acf99df3850d3d"/>
  <p:tag name="KSO_WM_SLIDE_BACKGROUND_TYPE" val="frame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02fd7c2037fe4c51b18693935990a52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a7ed94a56475b8b565c6569054f74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fa69b9ba8f0a4fefa9015df4d3c2635e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28d6e44ef836482b9db9fa842846d2e2"/>
  <p:tag name="KSO_WM_SLIDE_BACKGROUND_TYPE" val="frame"/>
</p:tagLst>
</file>

<file path=ppt/tags/tag211.xml><?xml version="1.0" encoding="utf-8"?>
<p:tagLst xmlns:p="http://schemas.openxmlformats.org/presentationml/2006/main">
  <p:tag name="KSO_WM_SLIDE_BACKGROUND_TYPE" val="frame"/>
</p:tagLst>
</file>

<file path=ppt/tags/tag212.xml><?xml version="1.0" encoding="utf-8"?>
<p:tagLst xmlns:p="http://schemas.openxmlformats.org/presentationml/2006/main">
  <p:tag name="KSO_WM_SLIDE_BACKGROUND_TYPE" val="frame"/>
</p:tagLst>
</file>

<file path=ppt/tags/tag213.xml><?xml version="1.0" encoding="utf-8"?>
<p:tagLst xmlns:p="http://schemas.openxmlformats.org/presentationml/2006/main">
  <p:tag name="KSO_WM_SLIDE_BACKGROUND_TYPE" val="frame"/>
</p:tagLst>
</file>

<file path=ppt/tags/tag214.xml><?xml version="1.0" encoding="utf-8"?>
<p:tagLst xmlns:p="http://schemas.openxmlformats.org/presentationml/2006/main">
  <p:tag name="KSO_WM_SLIDE_BACKGROUND_TYPE" val="frame"/>
</p:tagLst>
</file>

<file path=ppt/tags/tag215.xml><?xml version="1.0" encoding="utf-8"?>
<p:tagLst xmlns:p="http://schemas.openxmlformats.org/presentationml/2006/main">
  <p:tag name="KSO_WM_SLIDE_BACKGROUND_TYPE" val="frame"/>
</p:tagLst>
</file>

<file path=ppt/tags/tag2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676_5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d"/>
  <p:tag name="KSO_WM_UNIT_DEC_AREA_ID" val="4d6cc17fb7114dc18ef6d1c4eb6d2fda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fd3d01d4c6ca44a0a2ef1a2e0e350c68"/>
  <p:tag name="KSO_WM_SLIDE_BACKGROUND_TYPE" val="leftRight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1a6990c071204613bf16df2c3a578a83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04ede315349a4bec9c3a913aebd8ab41"/>
  <p:tag name="KSO_WM_SLIDE_BACKGROUND_TYPE" val="leftRight"/>
</p:tagLst>
</file>

<file path=ppt/tags/tag2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2b1ce0f463484cc3a96b4272d0f781c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5a1a6faccb6c41ba916814403c3e0618"/>
  <p:tag name="KSO_WM_SLIDE_BACKGROUND_TYPE" val="leftRight"/>
</p:tagLst>
</file>

<file path=ppt/tags/tag219.xml><?xml version="1.0" encoding="utf-8"?>
<p:tagLst xmlns:p="http://schemas.openxmlformats.org/presentationml/2006/main">
  <p:tag name="KSO_WM_SLIDE_BACKGROUND_TYPE" val="leftRight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0ec7eb48d5e243b9a8a8da9645c7b8b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50d940c97e41ed8c1e83295e98ed90"/>
</p:tagLst>
</file>

<file path=ppt/tags/tag220.xml><?xml version="1.0" encoding="utf-8"?>
<p:tagLst xmlns:p="http://schemas.openxmlformats.org/presentationml/2006/main">
  <p:tag name="KSO_WM_SLIDE_BACKGROUND_TYPE" val="leftRight"/>
</p:tagLst>
</file>

<file path=ppt/tags/tag221.xml><?xml version="1.0" encoding="utf-8"?>
<p:tagLst xmlns:p="http://schemas.openxmlformats.org/presentationml/2006/main">
  <p:tag name="KSO_WM_SLIDE_BACKGROUND_TYPE" val="leftRight"/>
</p:tagLst>
</file>

<file path=ppt/tags/tag222.xml><?xml version="1.0" encoding="utf-8"?>
<p:tagLst xmlns:p="http://schemas.openxmlformats.org/presentationml/2006/main">
  <p:tag name="KSO_WM_SLIDE_BACKGROUND_TYPE" val="leftRight"/>
</p:tagLst>
</file>

<file path=ppt/tags/tag223.xml><?xml version="1.0" encoding="utf-8"?>
<p:tagLst xmlns:p="http://schemas.openxmlformats.org/presentationml/2006/main">
  <p:tag name="KSO_WM_SLIDE_BACKGROUND_TYPE" val="leftRight"/>
</p:tagLst>
</file>

<file path=ppt/tags/tag224.xml><?xml version="1.0" encoding="utf-8"?>
<p:tagLst xmlns:p="http://schemas.openxmlformats.org/presentationml/2006/main">
  <p:tag name="KSO_WM_SLIDE_BACKGROUND_TYPE" val="leftRight"/>
</p:tagLst>
</file>

<file path=ppt/tags/tag2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676_5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d"/>
  <p:tag name="KSO_WM_UNIT_DEC_AREA_ID" val="c11ec317bfe1447e96c4d62b6d96b401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7e9cc47d1089412db54fd01ca73a4a02"/>
  <p:tag name="KSO_WM_SLIDE_BACKGROUND_TYPE" val="topBottom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64e0622cfc304f40aafcef1a53d88dd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06349e174046402997fe5de4b309f1b0"/>
  <p:tag name="KSO_WM_SLIDE_BACKGROUND_TYPE" val="topBottom"/>
</p:tagLst>
</file>

<file path=ppt/tags/tag2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268bfd0e8c6d42238e565b3e1a78cb2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7897173700ac4f15bd4354e957b0a1eb"/>
  <p:tag name="KSO_WM_SLIDE_BACKGROUND_TYPE" val="topBottom"/>
</p:tagLst>
</file>

<file path=ppt/tags/tag228.xml><?xml version="1.0" encoding="utf-8"?>
<p:tagLst xmlns:p="http://schemas.openxmlformats.org/presentationml/2006/main">
  <p:tag name="KSO_WM_SLIDE_BACKGROUND_TYPE" val="topBottom"/>
</p:tagLst>
</file>

<file path=ppt/tags/tag229.xml><?xml version="1.0" encoding="utf-8"?>
<p:tagLst xmlns:p="http://schemas.openxmlformats.org/presentationml/2006/main">
  <p:tag name="KSO_WM_SLIDE_BACKGROUND_TYPE" val="topBottom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u"/>
  <p:tag name="KSO_WM_UNIT_TYPE" val="i"/>
  <p:tag name="KSO_WM_UNIT_INDEX" val="1"/>
  <p:tag name="KSO_WM_UNIT_ID" val="chip20214676_1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9"/>
  <p:tag name="KSO_WM_UNIT_DEC_AREA_ID" val="8ba6ed36cd74480a8d031282d2d94482"/>
  <p:tag name="KSO_WM_UNIT_DECORATE_INFO" val=""/>
  <p:tag name="KSO_WM_UNIT_SM_LIMIT_TYPE" val=""/>
  <p:tag name="KSO_WM_CHIP_FILLAREA_FILL_RULE" val="{&quot;fill_align&quot;:&quot;cm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82e63d47d8d541f9a33b616f826a8430"/>
</p:tagLst>
</file>

<file path=ppt/tags/tag230.xml><?xml version="1.0" encoding="utf-8"?>
<p:tagLst xmlns:p="http://schemas.openxmlformats.org/presentationml/2006/main">
  <p:tag name="KSO_WM_SLIDE_BACKGROUND_TYPE" val="topBottom"/>
</p:tagLst>
</file>

<file path=ppt/tags/tag231.xml><?xml version="1.0" encoding="utf-8"?>
<p:tagLst xmlns:p="http://schemas.openxmlformats.org/presentationml/2006/main">
  <p:tag name="KSO_WM_SLIDE_BACKGROUND_TYPE" val="topBottom"/>
</p:tagLst>
</file>

<file path=ppt/tags/tag232.xml><?xml version="1.0" encoding="utf-8"?>
<p:tagLst xmlns:p="http://schemas.openxmlformats.org/presentationml/2006/main">
  <p:tag name="KSO_WM_SLIDE_BACKGROUND_TYPE" val="topBottom"/>
</p:tagLst>
</file>

<file path=ppt/tags/tag233.xml><?xml version="1.0" encoding="utf-8"?>
<p:tagLst xmlns:p="http://schemas.openxmlformats.org/presentationml/2006/main">
  <p:tag name="KSO_WM_SLIDE_BACKGROUND_TYPE" val="topBottom"/>
</p:tagLst>
</file>

<file path=ppt/tags/tag2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676_5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d"/>
  <p:tag name="KSO_WM_UNIT_DEC_AREA_ID" val="d5e659b378674c2a9537c123e4fd4ba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11ca0fdbde8241e58a5cc8202363d9a6"/>
  <p:tag name="KSO_WM_SLIDE_BACKGROUND_TYPE" val="bottomTop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5bca18bbde4147998616e2f3b6e5dab2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d0ba65d2fd264ba1a2e2d8fd6bdb6964"/>
  <p:tag name="KSO_WM_SLIDE_BACKGROUND_TYPE" val="bottomTop"/>
</p:tagLst>
</file>

<file path=ppt/tags/tag2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f98d6e826e9541208a9291269488cd23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80a6aa694c942d2b2effc3d9087ca56"/>
  <p:tag name="KSO_WM_SLIDE_BACKGROUND_TYPE" val="bottomTop"/>
</p:tagLst>
</file>

<file path=ppt/tags/tag237.xml><?xml version="1.0" encoding="utf-8"?>
<p:tagLst xmlns:p="http://schemas.openxmlformats.org/presentationml/2006/main">
  <p:tag name="KSO_WM_SLIDE_BACKGROUND_TYPE" val="bottomTop"/>
</p:tagLst>
</file>

<file path=ppt/tags/tag238.xml><?xml version="1.0" encoding="utf-8"?>
<p:tagLst xmlns:p="http://schemas.openxmlformats.org/presentationml/2006/main">
  <p:tag name="KSO_WM_SLIDE_BACKGROUND_TYPE" val="bottomTop"/>
</p:tagLst>
</file>

<file path=ppt/tags/tag239.xml><?xml version="1.0" encoding="utf-8"?>
<p:tagLst xmlns:p="http://schemas.openxmlformats.org/presentationml/2006/main">
  <p:tag name="KSO_WM_SLIDE_BACKGROUND_TYPE" val="bottomTop"/>
</p:tagLst>
</file>

<file path=ppt/tags/tag2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2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14676_1*b*1"/>
  <p:tag name="KSO_WM_TEMPLATE_CATEGORY" val="custom"/>
  <p:tag name="KSO_WM_TEMPLATE_INDEX" val="20214676"/>
  <p:tag name="KSO_WM_UNIT_LAYERLEVEL" val="1"/>
  <p:tag name="KSO_WM_TAG_VERSION" val="1.0"/>
  <p:tag name="KSO_WM_BEAUTIFY_FLAG" val="#wm#"/>
  <p:tag name="KSO_WM_UNIT_PRESET_TEXT" val="单击此处添加副标题内容"/>
  <p:tag name="KSO_WM_UNIT_DEFAULT_FONT" val="18;24;2"/>
  <p:tag name="KSO_WM_UNIT_BLOCK" val="0"/>
  <p:tag name="KSO_WM_UNIT_DEC_AREA_ID" val="60b699187624431d98543405202ce7bd"/>
  <p:tag name="KSO_WM_CHIP_GROUPID" val="5ebe4d230ac41c4a0a525649"/>
  <p:tag name="KSO_WM_CHIP_XID" val="5ebe4d230ac41c4a0a52564a"/>
  <p:tag name="KSO_WM_CHIP_FILLAREA_FILL_RULE" val="{&quot;fill_align&quot;:&quot;cm&quot;,&quot;fill_mode&quot;:&quot;adaptive&quot;,&quot;sacle_strategy&quot;:&quot;smart&quot;}"/>
  <p:tag name="KSO_WM_ASSEMBLE_CHIP_INDEX" val="d4e7c240a81a4d9d9ab82c990330bc09"/>
  <p:tag name="KSO_WM_UNIT_TEXT_FILL_FORE_SCHEMECOLOR_INDEX_BRIGHTNESS" val="0.35"/>
  <p:tag name="KSO_WM_UNIT_TEXT_FILL_FORE_SCHEMECOLOR_INDEX" val="13"/>
  <p:tag name="KSO_WM_UNIT_TEXT_FILL_TYPE" val="1"/>
  <p:tag name="KSO_WM_TEMPLATE_ASSEMBLE_XID" val="5f9fa3381a3224dfcb38788e"/>
  <p:tag name="KSO_WM_TEMPLATE_ASSEMBLE_GROUPID" val="5f9f762ae206d3a5ffe88748"/>
</p:tagLst>
</file>

<file path=ppt/tags/tag240.xml><?xml version="1.0" encoding="utf-8"?>
<p:tagLst xmlns:p="http://schemas.openxmlformats.org/presentationml/2006/main">
  <p:tag name="KSO_WM_SLIDE_BACKGROUND_TYPE" val="bottomTop"/>
</p:tagLst>
</file>

<file path=ppt/tags/tag241.xml><?xml version="1.0" encoding="utf-8"?>
<p:tagLst xmlns:p="http://schemas.openxmlformats.org/presentationml/2006/main">
  <p:tag name="KSO_WM_SLIDE_BACKGROUND_TYPE" val="bottomTop"/>
</p:tagLst>
</file>

<file path=ppt/tags/tag242.xml><?xml version="1.0" encoding="utf-8"?>
<p:tagLst xmlns:p="http://schemas.openxmlformats.org/presentationml/2006/main">
  <p:tag name="KSO_WM_SLIDE_BACKGROUND_TYPE" val="bottomTop"/>
</p:tagLst>
</file>

<file path=ppt/tags/tag2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676_5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d"/>
  <p:tag name="KSO_WM_UNIT_DEC_AREA_ID" val="69e6b42c40be45c3aef4b2db98a305b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7f6218bbe24aa1ae5b573464ebbef5"/>
  <p:tag name="KSO_WM_SLIDE_BACKGROUND_TYPE" val="navigation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6abeeb63760746f385c5bce071aa280f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7fb85214ce2842f1b08226027c5a2255"/>
  <p:tag name="KSO_WM_SLIDE_BACKGROUND_TYPE" val="navigation"/>
</p:tagLst>
</file>

<file path=ppt/tags/tag2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3d091934f57148db93308110563eb1ed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eb7b0cdd56e9481e891c689a77bb0d3e"/>
  <p:tag name="KSO_WM_SLIDE_BACKGROUND_TYPE" val="navigation"/>
</p:tagLst>
</file>

<file path=ppt/tags/tag246.xml><?xml version="1.0" encoding="utf-8"?>
<p:tagLst xmlns:p="http://schemas.openxmlformats.org/presentationml/2006/main">
  <p:tag name="KSO_WM_SLIDE_BACKGROUND_TYPE" val="navigation"/>
</p:tagLst>
</file>

<file path=ppt/tags/tag247.xml><?xml version="1.0" encoding="utf-8"?>
<p:tagLst xmlns:p="http://schemas.openxmlformats.org/presentationml/2006/main">
  <p:tag name="KSO_WM_SLIDE_BACKGROUND_TYPE" val="navigation"/>
</p:tagLst>
</file>

<file path=ppt/tags/tag248.xml><?xml version="1.0" encoding="utf-8"?>
<p:tagLst xmlns:p="http://schemas.openxmlformats.org/presentationml/2006/main">
  <p:tag name="KSO_WM_SLIDE_BACKGROUND_TYPE" val="navigation"/>
</p:tagLst>
</file>

<file path=ppt/tags/tag249.xml><?xml version="1.0" encoding="utf-8"?>
<p:tagLst xmlns:p="http://schemas.openxmlformats.org/presentationml/2006/main">
  <p:tag name="KSO_WM_SLIDE_BACKGROUND_TYPE" val="navigation"/>
</p:tagLst>
</file>

<file path=ppt/tags/tag25.xml><?xml version="1.0" encoding="utf-8"?>
<p:tagLst xmlns:p="http://schemas.openxmlformats.org/presentationml/2006/main">
  <p:tag name="KSO_WM_UNIT_ISCONTENTSTITLE" val="0"/>
  <p:tag name="KSO_WM_UNIT_ISNUMDGMTITLE" val="0"/>
  <p:tag name="KSO_WM_UNIT_NOCLEAR" val="1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4676_1*a*1"/>
  <p:tag name="KSO_WM_TEMPLATE_CATEGORY" val="custom"/>
  <p:tag name="KSO_WM_TEMPLATE_INDEX" val="20214676"/>
  <p:tag name="KSO_WM_UNIT_LAYERLEVEL" val="1"/>
  <p:tag name="KSO_WM_TAG_VERSION" val="1.0"/>
  <p:tag name="KSO_WM_BEAUTIFY_FLAG" val="#wm#"/>
  <p:tag name="KSO_WM_UNIT_PRESET_TEXT" val="谢谢观看"/>
  <p:tag name="KSO_WM_UNIT_DEFAULT_FONT" val="60;74;4"/>
  <p:tag name="KSO_WM_UNIT_BLOCK" val="0"/>
  <p:tag name="KSO_WM_UNIT_DEC_AREA_ID" val="0d629bedda8a48ea82260371c41a5bd7"/>
  <p:tag name="KSO_WM_CHIP_GROUPID" val="5ebe4d230ac41c4a0a525649"/>
  <p:tag name="KSO_WM_CHIP_XID" val="5ebe4d230ac41c4a0a52564a"/>
  <p:tag name="KSO_WM_CHIP_FILLAREA_FILL_RULE" val="{&quot;fill_align&quot;:&quot;cm&quot;,&quot;fill_mode&quot;:&quot;adaptive&quot;,&quot;sacle_strategy&quot;:&quot;smart&quot;}"/>
  <p:tag name="KSO_WM_ASSEMBLE_CHIP_INDEX" val="d4e7c240a81a4d9d9ab82c990330bc09"/>
  <p:tag name="KSO_WM_UNIT_TEXT_FILL_FORE_SCHEMECOLOR_INDEX_BRIGHTNESS" val="0.15"/>
  <p:tag name="KSO_WM_UNIT_TEXT_FILL_FORE_SCHEMECOLOR_INDEX" val="13"/>
  <p:tag name="KSO_WM_UNIT_TEXT_FILL_TYPE" val="1"/>
  <p:tag name="KSO_WM_TEMPLATE_ASSEMBLE_XID" val="5f9fa3381a3224dfcb38788e"/>
  <p:tag name="KSO_WM_TEMPLATE_ASSEMBLE_GROUPID" val="5f9f762ae206d3a5ffe88748"/>
</p:tagLst>
</file>

<file path=ppt/tags/tag250.xml><?xml version="1.0" encoding="utf-8"?>
<p:tagLst xmlns:p="http://schemas.openxmlformats.org/presentationml/2006/main">
  <p:tag name="KSO_WM_SLIDE_BACKGROUND_TYPE" val="navigation"/>
</p:tagLst>
</file>

<file path=ppt/tags/tag251.xml><?xml version="1.0" encoding="utf-8"?>
<p:tagLst xmlns:p="http://schemas.openxmlformats.org/presentationml/2006/main">
  <p:tag name="KSO_WM_SLIDE_BACKGROUND_TYPE" val="navigation"/>
</p:tagLst>
</file>

<file path=ppt/tags/tag252.xml><?xml version="1.0" encoding="utf-8"?>
<p:tagLst xmlns:p="http://schemas.openxmlformats.org/presentationml/2006/main">
  <p:tag name="KSO_WM_SLIDE_BACKGROUND_TYPE" val="navigation"/>
</p:tagLst>
</file>

<file path=ppt/tags/tag253.xml><?xml version="1.0" encoding="utf-8"?>
<p:tagLst xmlns:p="http://schemas.openxmlformats.org/presentationml/2006/main">
  <p:tag name="KSO_WM_SLIDE_BACKGROUND_TYPE" val="navigation"/>
</p:tagLst>
</file>

<file path=ppt/tags/tag2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676_5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d"/>
  <p:tag name="KSO_WM_UNIT_DEC_AREA_ID" val="8512d8669ca04773884c1962b2961326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d54494f2d0ee462ba299120cae980a71"/>
  <p:tag name="KSO_WM_SLIDE_BACKGROUND_TYPE" val="belt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27042d6f430745d1b3ba3fff03685ab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34e28e857a0c4433b4e717866c4e3cb2"/>
  <p:tag name="KSO_WM_SLIDE_BACKGROUND_TYPE" val="belt"/>
</p:tagLst>
</file>

<file path=ppt/tags/tag2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89ab6a99beab4360a10bf5a3d16197cd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ec46ccddc4c0421284ea1c3dab47741c"/>
  <p:tag name="KSO_WM_SLIDE_BACKGROUND_TYPE" val="belt"/>
</p:tagLst>
</file>

<file path=ppt/tags/tag257.xml><?xml version="1.0" encoding="utf-8"?>
<p:tagLst xmlns:p="http://schemas.openxmlformats.org/presentationml/2006/main">
  <p:tag name="KSO_WM_SLIDE_BACKGROUND_TYPE" val="belt"/>
</p:tagLst>
</file>

<file path=ppt/tags/tag258.xml><?xml version="1.0" encoding="utf-8"?>
<p:tagLst xmlns:p="http://schemas.openxmlformats.org/presentationml/2006/main">
  <p:tag name="KSO_WM_SLIDE_BACKGROUND_TYPE" val="belt"/>
</p:tagLst>
</file>

<file path=ppt/tags/tag259.xml><?xml version="1.0" encoding="utf-8"?>
<p:tagLst xmlns:p="http://schemas.openxmlformats.org/presentationml/2006/main">
  <p:tag name="KSO_WM_SLIDE_BACKGROUND_TYPE" val="belt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02fd7c2037fe4c51b18693935990a52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a7ed94a56475b8b565c6569054f74"/>
  <p:tag name="KSO_WM_SLIDE_BACKGROUND_TYPE" val="general"/>
</p:tagLst>
</file>

<file path=ppt/tags/tag260.xml><?xml version="1.0" encoding="utf-8"?>
<p:tagLst xmlns:p="http://schemas.openxmlformats.org/presentationml/2006/main">
  <p:tag name="KSO_WM_SLIDE_BACKGROUND_TYPE" val="belt"/>
</p:tagLst>
</file>

<file path=ppt/tags/tag261.xml><?xml version="1.0" encoding="utf-8"?>
<p:tagLst xmlns:p="http://schemas.openxmlformats.org/presentationml/2006/main">
  <p:tag name="KSO_WM_SLIDE_BACKGROUND_TYPE" val="belt"/>
</p:tagLst>
</file>

<file path=ppt/tags/tag262.xml><?xml version="1.0" encoding="utf-8"?>
<p:tagLst xmlns:p="http://schemas.openxmlformats.org/presentationml/2006/main">
  <p:tag name="KSO_WM_TEMPLATE_CATEGORY" val="custom"/>
  <p:tag name="KSO_WM_TEMPLATE_INDEX" val="20214676"/>
</p:tagLst>
</file>

<file path=ppt/tags/tag263.xml><?xml version="1.0" encoding="utf-8"?>
<p:tagLst xmlns:p="http://schemas.openxmlformats.org/presentationml/2006/main">
  <p:tag name="KSO_WM_TEMPLATE_CATEGORY" val="custom"/>
  <p:tag name="KSO_WM_TEMPLATE_INDEX" val="20214676"/>
</p:tagLst>
</file>

<file path=ppt/tags/tag264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14676"/>
</p:tagLst>
</file>

<file path=ppt/tags/tag2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u"/>
  <p:tag name="KSO_WM_UNIT_TYPE" val="i"/>
  <p:tag name="KSO_WM_UNIT_INDEX" val="1"/>
  <p:tag name="KSO_WM_UNIT_ID" val="chip20214676_1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9"/>
  <p:tag name="KSO_WM_UNIT_DEC_AREA_ID" val="8ba6ed36cd74480a8d031282d2d94482"/>
  <p:tag name="KSO_WM_UNIT_DECORATE_INFO" val=""/>
  <p:tag name="KSO_WM_UNIT_SM_LIMIT_TYPE" val=""/>
  <p:tag name="KSO_WM_CHIP_FILLAREA_FILL_RULE" val="{&quot;fill_align&quot;:&quot;cm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82e63d47d8d541f9a33b616f826a8430"/>
</p:tagLst>
</file>

<file path=ppt/tags/tag26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4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14676_1*b*1"/>
  <p:tag name="KSO_WM_TEMPLATE_CATEGORY" val="custom"/>
  <p:tag name="KSO_WM_TEMPLATE_INDEX" val="20214676"/>
  <p:tag name="KSO_WM_UNIT_LAYERLEVEL" val="1"/>
  <p:tag name="KSO_WM_TAG_VERSION" val="1.0"/>
  <p:tag name="KSO_WM_BEAUTIFY_FLAG" val="#wm#"/>
  <p:tag name="KSO_WM_UNIT_PRESET_TEXT" val="单击此处添加副标题内容"/>
  <p:tag name="KSO_WM_UNIT_DEFAULT_FONT" val="18;24;2"/>
  <p:tag name="KSO_WM_UNIT_BLOCK" val="0"/>
  <p:tag name="KSO_WM_UNIT_DEC_AREA_ID" val="d19aaefec8e3402484b4bb0c83a9441d"/>
  <p:tag name="KSO_WM_CHIP_GROUPID" val="5ebe59c40ac41c4a0a5256aa"/>
  <p:tag name="KSO_WM_CHIP_XID" val="5ebe59c40ac41c4a0a5256ab"/>
  <p:tag name="KSO_WM_CHIP_FILLAREA_FILL_RULE" val="{&quot;fill_align&quot;:&quot;cm&quot;,&quot;fill_mode&quot;:&quot;adaptive&quot;,&quot;sacle_strategy&quot;:&quot;smart&quot;}"/>
  <p:tag name="KSO_WM_ASSEMBLE_CHIP_INDEX" val="30be338105ec4a2a847a8f2a28b4c0b6"/>
  <p:tag name="KSO_WM_UNIT_TEXT_FILL_FORE_SCHEMECOLOR_INDEX_BRIGHTNESS" val="0.35"/>
  <p:tag name="KSO_WM_UNIT_TEXT_FILL_FORE_SCHEMECOLOR_INDEX" val="13"/>
  <p:tag name="KSO_WM_UNIT_TEXT_FILL_TYPE" val="1"/>
  <p:tag name="KSO_WM_TEMPLATE_ASSEMBLE_XID" val="5f9fa3381a3224dfcb387865"/>
  <p:tag name="KSO_WM_TEMPLATE_ASSEMBLE_GROUPID" val="5f9f762ae206d3a5ffe88748"/>
</p:tagLst>
</file>

<file path=ppt/tags/tag26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4676_1*a*1"/>
  <p:tag name="KSO_WM_TEMPLATE_CATEGORY" val="custom"/>
  <p:tag name="KSO_WM_TEMPLATE_INDEX" val="20214676"/>
  <p:tag name="KSO_WM_UNIT_LAYERLEVEL" val="1"/>
  <p:tag name="KSO_WM_TAG_VERSION" val="1.0"/>
  <p:tag name="KSO_WM_BEAUTIFY_FLAG" val="#wm#"/>
  <p:tag name="KSO_WM_UNIT_PRESET_TEXT" val="产品品鉴会活动方案"/>
  <p:tag name="KSO_WM_UNIT_DEFAULT_FONT" val="56;72;4"/>
  <p:tag name="KSO_WM_UNIT_BLOCK" val="0"/>
  <p:tag name="KSO_WM_UNIT_DEC_AREA_ID" val="daa929e796d44be38592762b11db05e9"/>
  <p:tag name="KSO_WM_CHIP_GROUPID" val="5ebe59c40ac41c4a0a5256aa"/>
  <p:tag name="KSO_WM_CHIP_XID" val="5ebe59c40ac41c4a0a5256ab"/>
  <p:tag name="KSO_WM_CHIP_FILLAREA_FILL_RULE" val="{&quot;fill_align&quot;:&quot;cm&quot;,&quot;fill_mode&quot;:&quot;adaptive&quot;,&quot;sacle_strategy&quot;:&quot;smart&quot;}"/>
  <p:tag name="KSO_WM_ASSEMBLE_CHIP_INDEX" val="30be338105ec4a2a847a8f2a28b4c0b6"/>
  <p:tag name="KSO_WM_UNIT_TEXT_FILL_FORE_SCHEMECOLOR_INDEX_BRIGHTNESS" val="0.15"/>
  <p:tag name="KSO_WM_UNIT_TEXT_FILL_FORE_SCHEMECOLOR_INDEX" val="13"/>
  <p:tag name="KSO_WM_UNIT_TEXT_FILL_TYPE" val="1"/>
  <p:tag name="KSO_WM_TEMPLATE_ASSEMBLE_XID" val="5f9fa3381a3224dfcb387865"/>
  <p:tag name="KSO_WM_TEMPLATE_ASSEMBLE_GROUPID" val="5f9f762ae206d3a5ffe88748"/>
</p:tagLst>
</file>

<file path=ppt/tags/tag2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02fd7c2037fe4c51b18693935990a52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a7ed94a56475b8b565c6569054f74"/>
</p:tagLst>
</file>

<file path=ppt/tags/tag2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0ec7eb48d5e243b9a8a8da9645c7b8b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50d940c97e41ed8c1e83295e98ed90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0ec7eb48d5e243b9a8a8da9645c7b8b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50d940c97e41ed8c1e83295e98ed90"/>
  <p:tag name="KSO_WM_SLIDE_BACKGROUND_TYPE" val="general"/>
</p:tagLst>
</file>

<file path=ppt/tags/tag2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2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a"/>
  <p:tag name="KSO_WM_UNIT_DEC_AREA_ID" val="8837833c1b024e24a044ee1e023222e1"/>
  <p:tag name="KSO_WM_UNIT_DECORATE_INFO" val=""/>
  <p:tag name="KSO_WM_UNIT_SM_LIMIT_TYPE" val=""/>
  <p:tag name="KSO_WM_CHIP_FILLAREA_FILL_RULE" val="{&quot;fill_align&quot;:&quot;lm&quot;,&quot;fill_effect&quot;:[],&quot;fill_mode&quot;:&quot;adaptive&quot;,&quot;sacle_strategy&quot;:&quot;stretch&quot;}"/>
  <p:tag name="KSO_WM_ASSEMBLE_CHIP_INDEX" val="7de8666bbdeb436693b06a80766225d3"/>
</p:tagLst>
</file>

<file path=ppt/tags/tag2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c8eb1a91346241328914b048010622c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aea1f33396f46279c83f3197e757548"/>
</p:tagLst>
</file>

<file path=ppt/tags/tag2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547150c339e34a97a10a1886db3e11a0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d60e04e0c302441ebfb97a9bf67e59ff"/>
</p:tagLst>
</file>

<file path=ppt/tags/tag27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4676_1*a*1"/>
  <p:tag name="KSO_WM_TEMPLATE_CATEGORY" val="custom"/>
  <p:tag name="KSO_WM_TEMPLATE_INDEX" val="20214676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28;2"/>
  <p:tag name="KSO_WM_UNIT_BLOCK" val="0"/>
  <p:tag name="KSO_WM_UNIT_DEC_AREA_ID" val="466ca960d6ce49ef91dfe7c2f5032673"/>
  <p:tag name="KSO_WM_CHIP_GROUPID" val="5ebe54990ac41c4a0a525673"/>
  <p:tag name="KSO_WM_CHIP_XID" val="5ebe54990ac41c4a0a525674"/>
  <p:tag name="KSO_WM_CHIP_FILLAREA_FILL_RULE" val="{&quot;fill_align&quot;:&quot;cm&quot;,&quot;fill_mode&quot;:&quot;adaptive&quot;,&quot;sacle_strategy&quot;:&quot;smart&quot;}"/>
  <p:tag name="KSO_WM_ASSEMBLE_CHIP_INDEX" val="7f0c7a6ef7a44de28f22e85d1fe98c6f"/>
  <p:tag name="KSO_WM_UNIT_TEXT_FILL_FORE_SCHEMECOLOR_INDEX_BRIGHTNESS" val="0.15"/>
  <p:tag name="KSO_WM_UNIT_TEXT_FILL_FORE_SCHEMECOLOR_INDEX" val="13"/>
  <p:tag name="KSO_WM_UNIT_TEXT_FILL_TYPE" val="1"/>
  <p:tag name="KSO_WM_TEMPLATE_ASSEMBLE_XID" val="5f9fa3381a3224dfcb38784b"/>
  <p:tag name="KSO_WM_TEMPLATE_ASSEMBLE_GROUPID" val="5f9f762ae206d3a5ffe88748"/>
</p:tagLst>
</file>

<file path=ppt/tags/tag27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32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14676_1*b*1"/>
  <p:tag name="KSO_WM_TEMPLATE_CATEGORY" val="custom"/>
  <p:tag name="KSO_WM_TEMPLATE_INDEX" val="20214676"/>
  <p:tag name="KSO_WM_UNIT_LAYERLEVEL" val="1"/>
  <p:tag name="KSO_WM_TAG_VERSION" val="1.0"/>
  <p:tag name="KSO_WM_BEAUTIFY_FLAG" val="#wm#"/>
  <p:tag name="KSO_WM_UNIT_PRESET_TEXT" val="单击此处输入你的正文，文字是您思想的提炼，为了最终演示发布的良好效果。"/>
  <p:tag name="KSO_WM_UNIT_DEFAULT_FONT" val="14;16;2"/>
  <p:tag name="KSO_WM_UNIT_BLOCK" val="0"/>
  <p:tag name="KSO_WM_UNIT_DEC_AREA_ID" val="5b6dc48f77754e928a75091119a29910"/>
  <p:tag name="KSO_WM_CHIP_GROUPID" val="5ebe54990ac41c4a0a525673"/>
  <p:tag name="KSO_WM_CHIP_XID" val="5ebe54990ac41c4a0a525674"/>
  <p:tag name="KSO_WM_CHIP_FILLAREA_FILL_RULE" val="{&quot;fill_align&quot;:&quot;cm&quot;,&quot;fill_mode&quot;:&quot;adaptive&quot;,&quot;sacle_strategy&quot;:&quot;smart&quot;}"/>
  <p:tag name="KSO_WM_ASSEMBLE_CHIP_INDEX" val="7f0c7a6ef7a44de28f22e85d1fe98c6f"/>
  <p:tag name="KSO_WM_UNIT_TEXT_FILL_FORE_SCHEMECOLOR_INDEX_BRIGHTNESS" val="0.35"/>
  <p:tag name="KSO_WM_UNIT_TEXT_FILL_FORE_SCHEMECOLOR_INDEX" val="13"/>
  <p:tag name="KSO_WM_UNIT_TEXT_FILL_TYPE" val="1"/>
  <p:tag name="KSO_WM_TEMPLATE_ASSEMBLE_XID" val="5f9fa3381a3224dfcb38784b"/>
  <p:tag name="KSO_WM_TEMPLATE_ASSEMBLE_GROUPID" val="5f9f762ae206d3a5ffe88748"/>
</p:tagLst>
</file>

<file path=ppt/tags/tag2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02fd7c2037fe4c51b18693935990a52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a7ed94a56475b8b565c6569054f74"/>
</p:tagLst>
</file>

<file path=ppt/tags/tag2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0ec7eb48d5e243b9a8a8da9645c7b8b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50d940c97e41ed8c1e83295e98ed90"/>
</p:tagLst>
</file>

<file path=ppt/tags/tag2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02fd7c2037fe4c51b18693935990a52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a7ed94a56475b8b565c6569054f74"/>
</p:tagLst>
</file>

<file path=ppt/tags/tag2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0ec7eb48d5e243b9a8a8da9645c7b8b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50d940c97e41ed8c1e83295e98ed90"/>
</p:tagLst>
</file>

<file path=ppt/tags/tag2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2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a"/>
  <p:tag name="KSO_WM_UNIT_DEC_AREA_ID" val="1294c523393845129c0857e1c9f2bc97"/>
  <p:tag name="KSO_WM_UNIT_DECORATE_INFO" val=""/>
  <p:tag name="KSO_WM_UNIT_SM_LIMIT_TYPE" val=""/>
  <p:tag name="KSO_WM_CHIP_FILLAREA_FILL_RULE" val="{&quot;fill_align&quot;:&quot;lm&quot;,&quot;fill_effect&quot;:[],&quot;fill_mode&quot;:&quot;adaptive&quot;,&quot;sacle_strategy&quot;:&quot;stretch&quot;}"/>
  <p:tag name="KSO_WM_ASSEMBLE_CHIP_INDEX" val="abc9cbde22b941f8b4685b1e7c74af00"/>
</p:tagLst>
</file>

<file path=ppt/tags/tag28.xml><?xml version="1.0" encoding="utf-8"?>
<p:tagLst xmlns:p="http://schemas.openxmlformats.org/presentationml/2006/main">
  <p:tag name="KSO_WM_SLIDE_BACKGROUND_TYPE" val="general"/>
</p:tagLst>
</file>

<file path=ppt/tags/tag2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662e60718a674d9e8886d0fa808110ff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a94a6ea8644420584c6d362812d0fbc"/>
</p:tagLst>
</file>

<file path=ppt/tags/tag2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02fd7c2037fe4c51b18693935990a52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a7ed94a56475b8b565c6569054f74"/>
</p:tagLst>
</file>

<file path=ppt/tags/tag2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0ec7eb48d5e243b9a8a8da9645c7b8b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50d940c97e41ed8c1e83295e98ed90"/>
</p:tagLst>
</file>

<file path=ppt/tags/tag2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02fd7c2037fe4c51b18693935990a52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a7ed94a56475b8b565c6569054f74"/>
</p:tagLst>
</file>

<file path=ppt/tags/tag2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0ec7eb48d5e243b9a8a8da9645c7b8b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50d940c97e41ed8c1e83295e98ed90"/>
</p:tagLst>
</file>

<file path=ppt/tags/tag2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02fd7c2037fe4c51b18693935990a52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a7ed94a56475b8b565c6569054f74"/>
</p:tagLst>
</file>

<file path=ppt/tags/tag2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0ec7eb48d5e243b9a8a8da9645c7b8b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50d940c97e41ed8c1e83295e98ed90"/>
</p:tagLst>
</file>

<file path=ppt/tags/tag2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u"/>
  <p:tag name="KSO_WM_UNIT_TYPE" val="i"/>
  <p:tag name="KSO_WM_UNIT_INDEX" val="1"/>
  <p:tag name="KSO_WM_UNIT_ID" val="chip20214676_1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9"/>
  <p:tag name="KSO_WM_UNIT_DEC_AREA_ID" val="8ba6ed36cd74480a8d031282d2d94482"/>
  <p:tag name="KSO_WM_UNIT_DECORATE_INFO" val=""/>
  <p:tag name="KSO_WM_UNIT_SM_LIMIT_TYPE" val=""/>
  <p:tag name="KSO_WM_CHIP_FILLAREA_FILL_RULE" val="{&quot;fill_align&quot;:&quot;cm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82e63d47d8d541f9a33b616f826a8430"/>
</p:tagLst>
</file>

<file path=ppt/tags/tag28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2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14676_1*b*1"/>
  <p:tag name="KSO_WM_TEMPLATE_CATEGORY" val="custom"/>
  <p:tag name="KSO_WM_TEMPLATE_INDEX" val="20214676"/>
  <p:tag name="KSO_WM_UNIT_LAYERLEVEL" val="1"/>
  <p:tag name="KSO_WM_TAG_VERSION" val="1.0"/>
  <p:tag name="KSO_WM_BEAUTIFY_FLAG" val="#wm#"/>
  <p:tag name="KSO_WM_UNIT_PRESET_TEXT" val="单击此处添加副标题内容"/>
  <p:tag name="KSO_WM_UNIT_DEFAULT_FONT" val="18;24;2"/>
  <p:tag name="KSO_WM_UNIT_BLOCK" val="0"/>
  <p:tag name="KSO_WM_UNIT_DEC_AREA_ID" val="60b699187624431d98543405202ce7bd"/>
  <p:tag name="KSO_WM_CHIP_GROUPID" val="5ebe4d230ac41c4a0a525649"/>
  <p:tag name="KSO_WM_CHIP_XID" val="5ebe4d230ac41c4a0a52564a"/>
  <p:tag name="KSO_WM_CHIP_FILLAREA_FILL_RULE" val="{&quot;fill_align&quot;:&quot;cm&quot;,&quot;fill_mode&quot;:&quot;adaptive&quot;,&quot;sacle_strategy&quot;:&quot;smart&quot;}"/>
  <p:tag name="KSO_WM_ASSEMBLE_CHIP_INDEX" val="d4e7c240a81a4d9d9ab82c990330bc09"/>
  <p:tag name="KSO_WM_UNIT_TEXT_FILL_FORE_SCHEMECOLOR_INDEX_BRIGHTNESS" val="0.35"/>
  <p:tag name="KSO_WM_UNIT_TEXT_FILL_FORE_SCHEMECOLOR_INDEX" val="13"/>
  <p:tag name="KSO_WM_UNIT_TEXT_FILL_TYPE" val="1"/>
  <p:tag name="KSO_WM_TEMPLATE_ASSEMBLE_XID" val="5f9fa3381a3224dfcb38788e"/>
  <p:tag name="KSO_WM_TEMPLATE_ASSEMBLE_GROUPID" val="5f9f762ae206d3a5ffe88748"/>
</p:tagLst>
</file>

<file path=ppt/tags/tag289.xml><?xml version="1.0" encoding="utf-8"?>
<p:tagLst xmlns:p="http://schemas.openxmlformats.org/presentationml/2006/main">
  <p:tag name="KSO_WM_UNIT_ISCONTENTSTITLE" val="0"/>
  <p:tag name="KSO_WM_UNIT_ISNUMDGMTITLE" val="0"/>
  <p:tag name="KSO_WM_UNIT_NOCLEAR" val="1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4676_1*a*1"/>
  <p:tag name="KSO_WM_TEMPLATE_CATEGORY" val="custom"/>
  <p:tag name="KSO_WM_TEMPLATE_INDEX" val="20214676"/>
  <p:tag name="KSO_WM_UNIT_LAYERLEVEL" val="1"/>
  <p:tag name="KSO_WM_TAG_VERSION" val="1.0"/>
  <p:tag name="KSO_WM_BEAUTIFY_FLAG" val="#wm#"/>
  <p:tag name="KSO_WM_UNIT_PRESET_TEXT" val="谢谢观看"/>
  <p:tag name="KSO_WM_UNIT_DEFAULT_FONT" val="60;74;4"/>
  <p:tag name="KSO_WM_UNIT_BLOCK" val="0"/>
  <p:tag name="KSO_WM_UNIT_DEC_AREA_ID" val="0d629bedda8a48ea82260371c41a5bd7"/>
  <p:tag name="KSO_WM_CHIP_GROUPID" val="5ebe4d230ac41c4a0a525649"/>
  <p:tag name="KSO_WM_CHIP_XID" val="5ebe4d230ac41c4a0a52564a"/>
  <p:tag name="KSO_WM_CHIP_FILLAREA_FILL_RULE" val="{&quot;fill_align&quot;:&quot;cm&quot;,&quot;fill_mode&quot;:&quot;adaptive&quot;,&quot;sacle_strategy&quot;:&quot;smart&quot;}"/>
  <p:tag name="KSO_WM_ASSEMBLE_CHIP_INDEX" val="d4e7c240a81a4d9d9ab82c990330bc09"/>
  <p:tag name="KSO_WM_UNIT_TEXT_FILL_FORE_SCHEMECOLOR_INDEX_BRIGHTNESS" val="0.15"/>
  <p:tag name="KSO_WM_UNIT_TEXT_FILL_FORE_SCHEMECOLOR_INDEX" val="13"/>
  <p:tag name="KSO_WM_UNIT_TEXT_FILL_TYPE" val="1"/>
  <p:tag name="KSO_WM_TEMPLATE_ASSEMBLE_XID" val="5f9fa3381a3224dfcb38788e"/>
  <p:tag name="KSO_WM_TEMPLATE_ASSEMBLE_GROUPID" val="5f9f762ae206d3a5ffe88748"/>
</p:tagLst>
</file>

<file path=ppt/tags/tag29.xml><?xml version="1.0" encoding="utf-8"?>
<p:tagLst xmlns:p="http://schemas.openxmlformats.org/presentationml/2006/main">
  <p:tag name="KSO_WM_SLIDE_BACKGROUND_TYPE" val="general"/>
</p:tagLst>
</file>

<file path=ppt/tags/tag2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02fd7c2037fe4c51b18693935990a52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a7ed94a56475b8b565c6569054f74"/>
  <p:tag name="KSO_WM_SLIDE_BACKGROUND_TYPE" val="general"/>
</p:tagLst>
</file>

<file path=ppt/tags/tag2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0ec7eb48d5e243b9a8a8da9645c7b8b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50d940c97e41ed8c1e83295e98ed90"/>
  <p:tag name="KSO_WM_SLIDE_BACKGROUND_TYPE" val="general"/>
</p:tagLst>
</file>

<file path=ppt/tags/tag292.xml><?xml version="1.0" encoding="utf-8"?>
<p:tagLst xmlns:p="http://schemas.openxmlformats.org/presentationml/2006/main">
  <p:tag name="KSO_WM_SLIDE_BACKGROUND_TYPE" val="general"/>
</p:tagLst>
</file>

<file path=ppt/tags/tag293.xml><?xml version="1.0" encoding="utf-8"?>
<p:tagLst xmlns:p="http://schemas.openxmlformats.org/presentationml/2006/main">
  <p:tag name="KSO_WM_SLIDE_BACKGROUND_TYPE" val="general"/>
</p:tagLst>
</file>

<file path=ppt/tags/tag294.xml><?xml version="1.0" encoding="utf-8"?>
<p:tagLst xmlns:p="http://schemas.openxmlformats.org/presentationml/2006/main">
  <p:tag name="KSO_WM_SLIDE_BACKGROUND_TYPE" val="general"/>
</p:tagLst>
</file>

<file path=ppt/tags/tag295.xml><?xml version="1.0" encoding="utf-8"?>
<p:tagLst xmlns:p="http://schemas.openxmlformats.org/presentationml/2006/main">
  <p:tag name="KSO_WM_SLIDE_BACKGROUND_TYPE" val="general"/>
</p:tagLst>
</file>

<file path=ppt/tags/tag2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676_5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d"/>
  <p:tag name="KSO_WM_UNIT_DEC_AREA_ID" val="d37d3a7340594c14abcc2606d13f3f71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6a048e328e4d4fc181c1ebc10c126fb5"/>
  <p:tag name="KSO_WM_SLIDE_BACKGROUND_TYPE" val="frame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4bd718ffde184ed8afbc47b4c9f381c5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e526727fba55447fb2acf99df3850d3d"/>
  <p:tag name="KSO_WM_SLIDE_BACKGROUND_TYPE" val="frame"/>
</p:tagLst>
</file>

<file path=ppt/tags/tag2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fa69b9ba8f0a4fefa9015df4d3c2635e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28d6e44ef836482b9db9fa842846d2e2"/>
  <p:tag name="KSO_WM_SLIDE_BACKGROUND_TYPE" val="frame"/>
</p:tagLst>
</file>

<file path=ppt/tags/tag299.xml><?xml version="1.0" encoding="utf-8"?>
<p:tagLst xmlns:p="http://schemas.openxmlformats.org/presentationml/2006/main">
  <p:tag name="KSO_WM_SLIDE_BACKGROUND_TYPE" val="frame"/>
</p:tagLst>
</file>

<file path=ppt/tags/tag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4676_1*a*1"/>
  <p:tag name="KSO_WM_TEMPLATE_CATEGORY" val="custom"/>
  <p:tag name="KSO_WM_TEMPLATE_INDEX" val="20214676"/>
  <p:tag name="KSO_WM_UNIT_LAYERLEVEL" val="1"/>
  <p:tag name="KSO_WM_TAG_VERSION" val="1.0"/>
  <p:tag name="KSO_WM_BEAUTIFY_FLAG" val="#wm#"/>
  <p:tag name="KSO_WM_UNIT_PRESET_TEXT" val="产品品鉴会活动方案"/>
  <p:tag name="KSO_WM_UNIT_DEFAULT_FONT" val="56;72;4"/>
  <p:tag name="KSO_WM_UNIT_BLOCK" val="0"/>
  <p:tag name="KSO_WM_UNIT_DEC_AREA_ID" val="daa929e796d44be38592762b11db05e9"/>
  <p:tag name="KSO_WM_CHIP_GROUPID" val="5ebe59c40ac41c4a0a5256aa"/>
  <p:tag name="KSO_WM_CHIP_XID" val="5ebe59c40ac41c4a0a5256ab"/>
  <p:tag name="KSO_WM_CHIP_FILLAREA_FILL_RULE" val="{&quot;fill_align&quot;:&quot;cm&quot;,&quot;fill_mode&quot;:&quot;adaptive&quot;,&quot;sacle_strategy&quot;:&quot;smart&quot;}"/>
  <p:tag name="KSO_WM_ASSEMBLE_CHIP_INDEX" val="30be338105ec4a2a847a8f2a28b4c0b6"/>
  <p:tag name="KSO_WM_UNIT_TEXT_FILL_FORE_SCHEMECOLOR_INDEX_BRIGHTNESS" val="0.15"/>
  <p:tag name="KSO_WM_UNIT_TEXT_FILL_FORE_SCHEMECOLOR_INDEX" val="13"/>
  <p:tag name="KSO_WM_UNIT_TEXT_FILL_TYPE" val="1"/>
  <p:tag name="KSO_WM_TEMPLATE_ASSEMBLE_XID" val="5f9fa3381a3224dfcb387865"/>
  <p:tag name="KSO_WM_TEMPLATE_ASSEMBLE_GROUPID" val="5f9f762ae206d3a5ffe88748"/>
</p:tagLst>
</file>

<file path=ppt/tags/tag30.xml><?xml version="1.0" encoding="utf-8"?>
<p:tagLst xmlns:p="http://schemas.openxmlformats.org/presentationml/2006/main">
  <p:tag name="KSO_WM_SLIDE_BACKGROUND_TYPE" val="general"/>
</p:tagLst>
</file>

<file path=ppt/tags/tag300.xml><?xml version="1.0" encoding="utf-8"?>
<p:tagLst xmlns:p="http://schemas.openxmlformats.org/presentationml/2006/main">
  <p:tag name="KSO_WM_SLIDE_BACKGROUND_TYPE" val="frame"/>
</p:tagLst>
</file>

<file path=ppt/tags/tag301.xml><?xml version="1.0" encoding="utf-8"?>
<p:tagLst xmlns:p="http://schemas.openxmlformats.org/presentationml/2006/main">
  <p:tag name="KSO_WM_SLIDE_BACKGROUND_TYPE" val="frame"/>
</p:tagLst>
</file>

<file path=ppt/tags/tag302.xml><?xml version="1.0" encoding="utf-8"?>
<p:tagLst xmlns:p="http://schemas.openxmlformats.org/presentationml/2006/main">
  <p:tag name="KSO_WM_SLIDE_BACKGROUND_TYPE" val="frame"/>
</p:tagLst>
</file>

<file path=ppt/tags/tag303.xml><?xml version="1.0" encoding="utf-8"?>
<p:tagLst xmlns:p="http://schemas.openxmlformats.org/presentationml/2006/main">
  <p:tag name="KSO_WM_SLIDE_BACKGROUND_TYPE" val="frame"/>
</p:tagLst>
</file>

<file path=ppt/tags/tag3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676_5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d"/>
  <p:tag name="KSO_WM_UNIT_DEC_AREA_ID" val="4d6cc17fb7114dc18ef6d1c4eb6d2fda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fd3d01d4c6ca44a0a2ef1a2e0e350c68"/>
  <p:tag name="KSO_WM_SLIDE_BACKGROUND_TYPE" val="leftRight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1a6990c071204613bf16df2c3a578a83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04ede315349a4bec9c3a913aebd8ab41"/>
  <p:tag name="KSO_WM_SLIDE_BACKGROUND_TYPE" val="leftRight"/>
</p:tagLst>
</file>

<file path=ppt/tags/tag3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2b1ce0f463484cc3a96b4272d0f781c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5a1a6faccb6c41ba916814403c3e0618"/>
  <p:tag name="KSO_WM_SLIDE_BACKGROUND_TYPE" val="leftRight"/>
</p:tagLst>
</file>

<file path=ppt/tags/tag307.xml><?xml version="1.0" encoding="utf-8"?>
<p:tagLst xmlns:p="http://schemas.openxmlformats.org/presentationml/2006/main">
  <p:tag name="KSO_WM_SLIDE_BACKGROUND_TYPE" val="leftRight"/>
</p:tagLst>
</file>

<file path=ppt/tags/tag308.xml><?xml version="1.0" encoding="utf-8"?>
<p:tagLst xmlns:p="http://schemas.openxmlformats.org/presentationml/2006/main">
  <p:tag name="KSO_WM_SLIDE_BACKGROUND_TYPE" val="leftRight"/>
</p:tagLst>
</file>

<file path=ppt/tags/tag309.xml><?xml version="1.0" encoding="utf-8"?>
<p:tagLst xmlns:p="http://schemas.openxmlformats.org/presentationml/2006/main">
  <p:tag name="KSO_WM_SLIDE_BACKGROUND_TYPE" val="leftRight"/>
</p:tagLst>
</file>

<file path=ppt/tags/tag31.xml><?xml version="1.0" encoding="utf-8"?>
<p:tagLst xmlns:p="http://schemas.openxmlformats.org/presentationml/2006/main">
  <p:tag name="KSO_WM_SLIDE_BACKGROUND_TYPE" val="general"/>
</p:tagLst>
</file>

<file path=ppt/tags/tag310.xml><?xml version="1.0" encoding="utf-8"?>
<p:tagLst xmlns:p="http://schemas.openxmlformats.org/presentationml/2006/main">
  <p:tag name="KSO_WM_SLIDE_BACKGROUND_TYPE" val="leftRight"/>
</p:tagLst>
</file>

<file path=ppt/tags/tag311.xml><?xml version="1.0" encoding="utf-8"?>
<p:tagLst xmlns:p="http://schemas.openxmlformats.org/presentationml/2006/main">
  <p:tag name="KSO_WM_SLIDE_BACKGROUND_TYPE" val="leftRight"/>
</p:tagLst>
</file>

<file path=ppt/tags/tag312.xml><?xml version="1.0" encoding="utf-8"?>
<p:tagLst xmlns:p="http://schemas.openxmlformats.org/presentationml/2006/main">
  <p:tag name="KSO_WM_SLIDE_BACKGROUND_TYPE" val="leftRight"/>
</p:tagLst>
</file>

<file path=ppt/tags/tag3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676_5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d"/>
  <p:tag name="KSO_WM_UNIT_DEC_AREA_ID" val="c11ec317bfe1447e96c4d62b6d96b401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7e9cc47d1089412db54fd01ca73a4a02"/>
  <p:tag name="KSO_WM_SLIDE_BACKGROUND_TYPE" val="topBottom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64e0622cfc304f40aafcef1a53d88dd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06349e174046402997fe5de4b309f1b0"/>
  <p:tag name="KSO_WM_SLIDE_BACKGROUND_TYPE" val="topBottom"/>
</p:tagLst>
</file>

<file path=ppt/tags/tag3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268bfd0e8c6d42238e565b3e1a78cb2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7897173700ac4f15bd4354e957b0a1eb"/>
  <p:tag name="KSO_WM_SLIDE_BACKGROUND_TYPE" val="topBottom"/>
</p:tagLst>
</file>

<file path=ppt/tags/tag316.xml><?xml version="1.0" encoding="utf-8"?>
<p:tagLst xmlns:p="http://schemas.openxmlformats.org/presentationml/2006/main">
  <p:tag name="KSO_WM_SLIDE_BACKGROUND_TYPE" val="topBottom"/>
</p:tagLst>
</file>

<file path=ppt/tags/tag317.xml><?xml version="1.0" encoding="utf-8"?>
<p:tagLst xmlns:p="http://schemas.openxmlformats.org/presentationml/2006/main">
  <p:tag name="KSO_WM_SLIDE_BACKGROUND_TYPE" val="topBottom"/>
</p:tagLst>
</file>

<file path=ppt/tags/tag318.xml><?xml version="1.0" encoding="utf-8"?>
<p:tagLst xmlns:p="http://schemas.openxmlformats.org/presentationml/2006/main">
  <p:tag name="KSO_WM_SLIDE_BACKGROUND_TYPE" val="topBottom"/>
</p:tagLst>
</file>

<file path=ppt/tags/tag319.xml><?xml version="1.0" encoding="utf-8"?>
<p:tagLst xmlns:p="http://schemas.openxmlformats.org/presentationml/2006/main">
  <p:tag name="KSO_WM_SLIDE_BACKGROUND_TYPE" val="topBottom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676_5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d"/>
  <p:tag name="KSO_WM_UNIT_DEC_AREA_ID" val="d37d3a7340594c14abcc2606d13f3f71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6a048e328e4d4fc181c1ebc10c126fb5"/>
  <p:tag name="KSO_WM_SLIDE_BACKGROUND_TYPE" val="frame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20.xml><?xml version="1.0" encoding="utf-8"?>
<p:tagLst xmlns:p="http://schemas.openxmlformats.org/presentationml/2006/main">
  <p:tag name="KSO_WM_SLIDE_BACKGROUND_TYPE" val="topBottom"/>
</p:tagLst>
</file>

<file path=ppt/tags/tag321.xml><?xml version="1.0" encoding="utf-8"?>
<p:tagLst xmlns:p="http://schemas.openxmlformats.org/presentationml/2006/main">
  <p:tag name="KSO_WM_SLIDE_BACKGROUND_TYPE" val="topBottom"/>
</p:tagLst>
</file>

<file path=ppt/tags/tag3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676_5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d"/>
  <p:tag name="KSO_WM_UNIT_DEC_AREA_ID" val="d5e659b378674c2a9537c123e4fd4ba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11ca0fdbde8241e58a5cc8202363d9a6"/>
  <p:tag name="KSO_WM_SLIDE_BACKGROUND_TYPE" val="bottomTop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5bca18bbde4147998616e2f3b6e5dab2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d0ba65d2fd264ba1a2e2d8fd6bdb6964"/>
  <p:tag name="KSO_WM_SLIDE_BACKGROUND_TYPE" val="bottomTop"/>
</p:tagLst>
</file>

<file path=ppt/tags/tag3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f98d6e826e9541208a9291269488cd23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80a6aa694c942d2b2effc3d9087ca56"/>
  <p:tag name="KSO_WM_SLIDE_BACKGROUND_TYPE" val="bottomTop"/>
</p:tagLst>
</file>

<file path=ppt/tags/tag325.xml><?xml version="1.0" encoding="utf-8"?>
<p:tagLst xmlns:p="http://schemas.openxmlformats.org/presentationml/2006/main">
  <p:tag name="KSO_WM_SLIDE_BACKGROUND_TYPE" val="bottomTop"/>
</p:tagLst>
</file>

<file path=ppt/tags/tag326.xml><?xml version="1.0" encoding="utf-8"?>
<p:tagLst xmlns:p="http://schemas.openxmlformats.org/presentationml/2006/main">
  <p:tag name="KSO_WM_SLIDE_BACKGROUND_TYPE" val="bottomTop"/>
</p:tagLst>
</file>

<file path=ppt/tags/tag327.xml><?xml version="1.0" encoding="utf-8"?>
<p:tagLst xmlns:p="http://schemas.openxmlformats.org/presentationml/2006/main">
  <p:tag name="KSO_WM_SLIDE_BACKGROUND_TYPE" val="bottomTop"/>
</p:tagLst>
</file>

<file path=ppt/tags/tag328.xml><?xml version="1.0" encoding="utf-8"?>
<p:tagLst xmlns:p="http://schemas.openxmlformats.org/presentationml/2006/main">
  <p:tag name="KSO_WM_SLIDE_BACKGROUND_TYPE" val="bottomTop"/>
</p:tagLst>
</file>

<file path=ppt/tags/tag329.xml><?xml version="1.0" encoding="utf-8"?>
<p:tagLst xmlns:p="http://schemas.openxmlformats.org/presentationml/2006/main">
  <p:tag name="KSO_WM_SLIDE_BACKGROUND_TYPE" val="bottomTop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4bd718ffde184ed8afbc47b4c9f381c5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e526727fba55447fb2acf99df3850d3d"/>
  <p:tag name="KSO_WM_SLIDE_BACKGROUND_TYPE" val="frame"/>
</p:tagLst>
</file>

<file path=ppt/tags/tag330.xml><?xml version="1.0" encoding="utf-8"?>
<p:tagLst xmlns:p="http://schemas.openxmlformats.org/presentationml/2006/main">
  <p:tag name="KSO_WM_SLIDE_BACKGROUND_TYPE" val="bottomTop"/>
</p:tagLst>
</file>

<file path=ppt/tags/tag3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676_5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d"/>
  <p:tag name="KSO_WM_UNIT_DEC_AREA_ID" val="69e6b42c40be45c3aef4b2db98a305b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7f6218bbe24aa1ae5b573464ebbef5"/>
  <p:tag name="KSO_WM_SLIDE_BACKGROUND_TYPE" val="navigation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6abeeb63760746f385c5bce071aa280f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7fb85214ce2842f1b08226027c5a2255"/>
  <p:tag name="KSO_WM_SLIDE_BACKGROUND_TYPE" val="navigation"/>
</p:tagLst>
</file>

<file path=ppt/tags/tag3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3d091934f57148db93308110563eb1ed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eb7b0cdd56e9481e891c689a77bb0d3e"/>
  <p:tag name="KSO_WM_SLIDE_BACKGROUND_TYPE" val="navigation"/>
</p:tagLst>
</file>

<file path=ppt/tags/tag334.xml><?xml version="1.0" encoding="utf-8"?>
<p:tagLst xmlns:p="http://schemas.openxmlformats.org/presentationml/2006/main">
  <p:tag name="KSO_WM_SLIDE_BACKGROUND_TYPE" val="navigation"/>
</p:tagLst>
</file>

<file path=ppt/tags/tag335.xml><?xml version="1.0" encoding="utf-8"?>
<p:tagLst xmlns:p="http://schemas.openxmlformats.org/presentationml/2006/main">
  <p:tag name="KSO_WM_SLIDE_BACKGROUND_TYPE" val="navigation"/>
</p:tagLst>
</file>

<file path=ppt/tags/tag336.xml><?xml version="1.0" encoding="utf-8"?>
<p:tagLst xmlns:p="http://schemas.openxmlformats.org/presentationml/2006/main">
  <p:tag name="KSO_WM_SLIDE_BACKGROUND_TYPE" val="navigation"/>
</p:tagLst>
</file>

<file path=ppt/tags/tag337.xml><?xml version="1.0" encoding="utf-8"?>
<p:tagLst xmlns:p="http://schemas.openxmlformats.org/presentationml/2006/main">
  <p:tag name="KSO_WM_SLIDE_BACKGROUND_TYPE" val="navigation"/>
</p:tagLst>
</file>

<file path=ppt/tags/tag338.xml><?xml version="1.0" encoding="utf-8"?>
<p:tagLst xmlns:p="http://schemas.openxmlformats.org/presentationml/2006/main">
  <p:tag name="KSO_WM_SLIDE_BACKGROUND_TYPE" val="navigation"/>
</p:tagLst>
</file>

<file path=ppt/tags/tag339.xml><?xml version="1.0" encoding="utf-8"?>
<p:tagLst xmlns:p="http://schemas.openxmlformats.org/presentationml/2006/main">
  <p:tag name="KSO_WM_SLIDE_BACKGROUND_TYPE" val="navigation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fa69b9ba8f0a4fefa9015df4d3c2635e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28d6e44ef836482b9db9fa842846d2e2"/>
  <p:tag name="KSO_WM_SLIDE_BACKGROUND_TYPE" val="frame"/>
</p:tagLst>
</file>

<file path=ppt/tags/tag340.xml><?xml version="1.0" encoding="utf-8"?>
<p:tagLst xmlns:p="http://schemas.openxmlformats.org/presentationml/2006/main">
  <p:tag name="KSO_WM_SLIDE_BACKGROUND_TYPE" val="navigation"/>
</p:tagLst>
</file>

<file path=ppt/tags/tag341.xml><?xml version="1.0" encoding="utf-8"?>
<p:tagLst xmlns:p="http://schemas.openxmlformats.org/presentationml/2006/main">
  <p:tag name="KSO_WM_SLIDE_BACKGROUND_TYPE" val="navigation"/>
</p:tagLst>
</file>

<file path=ppt/tags/tag3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676_5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d"/>
  <p:tag name="KSO_WM_UNIT_DEC_AREA_ID" val="8512d8669ca04773884c1962b2961326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d54494f2d0ee462ba299120cae980a71"/>
  <p:tag name="KSO_WM_SLIDE_BACKGROUND_TYPE" val="belt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27042d6f430745d1b3ba3fff03685ab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34e28e857a0c4433b4e717866c4e3cb2"/>
  <p:tag name="KSO_WM_SLIDE_BACKGROUND_TYPE" val="belt"/>
</p:tagLst>
</file>

<file path=ppt/tags/tag3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89ab6a99beab4360a10bf5a3d16197cd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ec46ccddc4c0421284ea1c3dab47741c"/>
  <p:tag name="KSO_WM_SLIDE_BACKGROUND_TYPE" val="belt"/>
</p:tagLst>
</file>

<file path=ppt/tags/tag345.xml><?xml version="1.0" encoding="utf-8"?>
<p:tagLst xmlns:p="http://schemas.openxmlformats.org/presentationml/2006/main">
  <p:tag name="KSO_WM_SLIDE_BACKGROUND_TYPE" val="belt"/>
</p:tagLst>
</file>

<file path=ppt/tags/tag346.xml><?xml version="1.0" encoding="utf-8"?>
<p:tagLst xmlns:p="http://schemas.openxmlformats.org/presentationml/2006/main">
  <p:tag name="KSO_WM_SLIDE_BACKGROUND_TYPE" val="belt"/>
</p:tagLst>
</file>

<file path=ppt/tags/tag347.xml><?xml version="1.0" encoding="utf-8"?>
<p:tagLst xmlns:p="http://schemas.openxmlformats.org/presentationml/2006/main">
  <p:tag name="KSO_WM_SLIDE_BACKGROUND_TYPE" val="belt"/>
</p:tagLst>
</file>

<file path=ppt/tags/tag348.xml><?xml version="1.0" encoding="utf-8"?>
<p:tagLst xmlns:p="http://schemas.openxmlformats.org/presentationml/2006/main">
  <p:tag name="KSO_WM_SLIDE_BACKGROUND_TYPE" val="belt"/>
</p:tagLst>
</file>

<file path=ppt/tags/tag349.xml><?xml version="1.0" encoding="utf-8"?>
<p:tagLst xmlns:p="http://schemas.openxmlformats.org/presentationml/2006/main">
  <p:tag name="KSO_WM_SLIDE_BACKGROUND_TYPE" val="belt"/>
</p:tagLst>
</file>

<file path=ppt/tags/tag35.xml><?xml version="1.0" encoding="utf-8"?>
<p:tagLst xmlns:p="http://schemas.openxmlformats.org/presentationml/2006/main">
  <p:tag name="KSO_WM_SLIDE_BACKGROUND_TYPE" val="frame"/>
</p:tagLst>
</file>

<file path=ppt/tags/tag350.xml><?xml version="1.0" encoding="utf-8"?>
<p:tagLst xmlns:p="http://schemas.openxmlformats.org/presentationml/2006/main">
  <p:tag name="KSO_WM_TEMPLATE_CATEGORY" val="custom"/>
  <p:tag name="KSO_WM_TEMPLATE_INDEX" val="20214676"/>
</p:tagLst>
</file>

<file path=ppt/tags/tag351.xml><?xml version="1.0" encoding="utf-8"?>
<p:tagLst xmlns:p="http://schemas.openxmlformats.org/presentationml/2006/main">
  <p:tag name="KSO_WM_TEMPLATE_CATEGORY" val="custom"/>
  <p:tag name="KSO_WM_TEMPLATE_INDEX" val="20214676"/>
</p:tagLst>
</file>

<file path=ppt/tags/tag352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14676"/>
</p:tagLst>
</file>

<file path=ppt/tags/tag3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02fd7c2037fe4c51b18693935990a52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a7ed94a56475b8b565c6569054f74"/>
  <p:tag name="MH_OLD_SHAPE_ID" val="14"/>
  <p:tag name="REFSHAPE" val="239632144"/>
</p:tagLst>
</file>

<file path=ppt/tags/tag3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0ec7eb48d5e243b9a8a8da9645c7b8b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50d940c97e41ed8c1e83295e98ed90"/>
  <p:tag name="MH_OLD_SHAPE_ID" val="15"/>
  <p:tag name="REFSHAPE" val="239632624"/>
</p:tagLst>
</file>

<file path=ppt/tags/tag355.xml><?xml version="1.0" encoding="utf-8"?>
<p:tagLst xmlns:p="http://schemas.openxmlformats.org/presentationml/2006/main">
  <p:tag name="MH_OLD_SHAPE_ID" val="2"/>
  <p:tag name="REFSHAPE" val="239630704"/>
</p:tagLst>
</file>

<file path=ppt/tags/tag356.xml><?xml version="1.0" encoding="utf-8"?>
<p:tagLst xmlns:p="http://schemas.openxmlformats.org/presentationml/2006/main">
  <p:tag name="MH_OLD_SHAPE_ID" val="3"/>
  <p:tag name="REFSHAPE" val="239632264"/>
</p:tagLst>
</file>

<file path=ppt/tags/tag357.xml><?xml version="1.0" encoding="utf-8"?>
<p:tagLst xmlns:p="http://schemas.openxmlformats.org/presentationml/2006/main">
  <p:tag name="MH_OLD_SHAPE_ID" val="4"/>
  <p:tag name="REFSHAPE" val="239633464"/>
</p:tagLst>
</file>

<file path=ppt/tags/tag358.xml><?xml version="1.0" encoding="utf-8"?>
<p:tagLst xmlns:p="http://schemas.openxmlformats.org/presentationml/2006/main">
  <p:tag name="MH_OLD_SHAPE_ID" val="5"/>
  <p:tag name="REFSHAPE" val="239630824"/>
</p:tagLst>
</file>

<file path=ppt/tags/tag359.xml><?xml version="1.0" encoding="utf-8"?>
<p:tagLst xmlns:p="http://schemas.openxmlformats.org/presentationml/2006/main">
  <p:tag name="MH_OLD_SHAPE_ID" val="6"/>
  <p:tag name="REFSHAPE" val="239631184"/>
</p:tagLst>
</file>

<file path=ppt/tags/tag36.xml><?xml version="1.0" encoding="utf-8"?>
<p:tagLst xmlns:p="http://schemas.openxmlformats.org/presentationml/2006/main">
  <p:tag name="KSO_WM_SLIDE_BACKGROUND_TYPE" val="frame"/>
</p:tagLst>
</file>

<file path=ppt/tags/tag360.xml><?xml version="1.0" encoding="utf-8"?>
<p:tagLst xmlns:p="http://schemas.openxmlformats.org/presentationml/2006/main">
  <p:tag name="KSO_WM_TEMPLATE_CATEGORY" val="custom"/>
  <p:tag name="KSO_WM_TEMPLATE_INDEX" val="20214676"/>
</p:tagLst>
</file>

<file path=ppt/tags/tag361.xml><?xml version="1.0" encoding="utf-8"?>
<p:tagLst xmlns:p="http://schemas.openxmlformats.org/presentationml/2006/main">
  <p:tag name="KSO_WM_TEMPLATE_CATEGORY" val="custom"/>
  <p:tag name="KSO_WM_TEMPLATE_INDEX" val="20214676"/>
</p:tagLst>
</file>

<file path=ppt/tags/tag362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14676"/>
</p:tagLst>
</file>

<file path=ppt/tags/tag363.xml><?xml version="1.0" encoding="utf-8"?>
<p:tagLst xmlns:p="http://schemas.openxmlformats.org/presentationml/2006/main">
  <p:tag name="KSO_WM_UNIT_TYPE" val="j"/>
  <p:tag name="KSO_WM_UNIT_PLACING_PICTURE_USER_VIEWPORT" val="{&quot;height&quot;:2318,&quot;width&quot;:2192}"/>
</p:tagLst>
</file>

<file path=ppt/tags/tag36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4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14676_1*b*1"/>
  <p:tag name="KSO_WM_TEMPLATE_CATEGORY" val="custom"/>
  <p:tag name="KSO_WM_TEMPLATE_INDEX" val="20214676"/>
  <p:tag name="KSO_WM_UNIT_LAYERLEVEL" val="1"/>
  <p:tag name="KSO_WM_TAG_VERSION" val="1.0"/>
  <p:tag name="KSO_WM_BEAUTIFY_FLAG" val="#wm#"/>
  <p:tag name="KSO_WM_UNIT_PRESET_TEXT" val="单击此处添加副标题内容"/>
  <p:tag name="KSO_WM_UNIT_DEFAULT_FONT" val="18;24;2"/>
  <p:tag name="KSO_WM_UNIT_BLOCK" val="0"/>
  <p:tag name="KSO_WM_UNIT_DEC_AREA_ID" val="d19aaefec8e3402484b4bb0c83a9441d"/>
  <p:tag name="KSO_WM_CHIP_GROUPID" val="5ebe59c40ac41c4a0a5256aa"/>
  <p:tag name="KSO_WM_CHIP_XID" val="5ebe59c40ac41c4a0a5256ab"/>
  <p:tag name="KSO_WM_CHIP_FILLAREA_FILL_RULE" val="{&quot;fill_align&quot;:&quot;cm&quot;,&quot;fill_mode&quot;:&quot;adaptive&quot;,&quot;sacle_strategy&quot;:&quot;smart&quot;}"/>
  <p:tag name="KSO_WM_ASSEMBLE_CHIP_INDEX" val="30be338105ec4a2a847a8f2a28b4c0b6"/>
  <p:tag name="KSO_WM_UNIT_TEXT_FILL_FORE_SCHEMECOLOR_INDEX_BRIGHTNESS" val="0.35"/>
  <p:tag name="KSO_WM_UNIT_TEXT_FILL_FORE_SCHEMECOLOR_INDEX" val="13"/>
  <p:tag name="KSO_WM_UNIT_TEXT_FILL_TYPE" val="1"/>
</p:tagLst>
</file>

<file path=ppt/tags/tag36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4676_1*a*1"/>
  <p:tag name="KSO_WM_TEMPLATE_CATEGORY" val="custom"/>
  <p:tag name="KSO_WM_TEMPLATE_INDEX" val="20214676"/>
  <p:tag name="KSO_WM_UNIT_LAYERLEVEL" val="1"/>
  <p:tag name="KSO_WM_TAG_VERSION" val="1.0"/>
  <p:tag name="KSO_WM_BEAUTIFY_FLAG" val="#wm#"/>
  <p:tag name="KSO_WM_UNIT_PRESET_TEXT" val="产品品鉴会活动方案"/>
  <p:tag name="KSO_WM_UNIT_DEFAULT_FONT" val="56;72;4"/>
  <p:tag name="KSO_WM_UNIT_BLOCK" val="0"/>
  <p:tag name="KSO_WM_UNIT_DEC_AREA_ID" val="daa929e796d44be38592762b11db05e9"/>
  <p:tag name="KSO_WM_CHIP_GROUPID" val="5ebe59c40ac41c4a0a5256aa"/>
  <p:tag name="KSO_WM_CHIP_XID" val="5ebe59c40ac41c4a0a5256ab"/>
  <p:tag name="KSO_WM_CHIP_FILLAREA_FILL_RULE" val="{&quot;fill_align&quot;:&quot;cm&quot;,&quot;fill_mode&quot;:&quot;adaptive&quot;,&quot;sacle_strategy&quot;:&quot;smart&quot;}"/>
  <p:tag name="KSO_WM_ASSEMBLE_CHIP_INDEX" val="30be338105ec4a2a847a8f2a28b4c0b6"/>
  <p:tag name="KSO_WM_UNIT_TEXT_FILL_FORE_SCHEMECOLOR_INDEX_BRIGHTNESS" val="0.15"/>
  <p:tag name="KSO_WM_UNIT_TEXT_FILL_FORE_SCHEMECOLOR_INDEX" val="13"/>
  <p:tag name="KSO_WM_UNIT_TEXT_FILL_TYPE" val="1"/>
</p:tagLst>
</file>

<file path=ppt/tags/tag366.xml><?xml version="1.0" encoding="utf-8"?>
<p:tagLst xmlns:p="http://schemas.openxmlformats.org/presentationml/2006/main">
  <p:tag name="KSO_WM_CHIP_INFOS" val="{&quot;layout_type&quot;:&quot;formiddle3&quot;,&quot;slide_type&quot;:[&quot;title&quot;],&quot;aspect_ratio&quot;:&quot;16:9&quot;}"/>
  <p:tag name="KSO_WM_CHIP_XID" val="5ebe041a0ac41c4a0a52557e"/>
  <p:tag name="KSO_WM_CHIP_FILLPROP" val="[[{&quot;fill_id&quot;:&quot;0fc8cb0b5be24332a6c5a6db9e174d8a&quot;,&quot;fill_align&quot;:&quot;cm&quot;,&quot;text_align&quot;:&quot;cm&quot;,&quot;text_direction&quot;:&quot;horizontal&quot;,&quot;chip_types&quot;:[&quot;text&quot;,&quot;header&quot;]}]]"/>
  <p:tag name="KSO_WM_SLIDE_ID" val="custom20214676_1"/>
  <p:tag name="KSO_WM_TEMPLATE_SUBCATEGORY" val="21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SLIDE_SIZE" val="700*380"/>
  <p:tag name="KSO_WM_SLIDE_POSITION" val="130*79"/>
  <p:tag name="KSO_WM_TAG_VERSION" val="1.0"/>
  <p:tag name="KSO_WM_BEAUTIFY_FLAG" val="#wm#"/>
  <p:tag name="KSO_WM_TEMPLATE_CATEGORY" val="custom"/>
  <p:tag name="KSO_WM_TEMPLATE_INDEX" val="20214676"/>
  <p:tag name="KSO_WM_SLIDE_LAYOUT" val="a_b"/>
  <p:tag name="KSO_WM_SLIDE_LAYOUT_CNT" val="1_1"/>
  <p:tag name="KSO_WM_CHIP_GROUPID" val="5ebf6661ddc3daf3fef3f760"/>
  <p:tag name="KSO_WM_SLIDE_LAYOUT_INFO" val="{&quot;id&quot;:&quot;2020-11-02T14:12:29&quot;,&quot;maxSize&quot;:{&quot;size1&quot;:46.85064245153357},&quot;minSize&quot;:{&quot;size1&quot;:28.950642451533568},&quot;normalSize&quot;:{&quot;size1&quot;:46.85064245153357},&quot;subLayout&quot;:[{&quot;id&quot;:&quot;2020-11-02T14:12:29&quot;,&quot;margin&quot;:{&quot;bottom&quot;:0.1611490249633789,&quot;left&quot;:4.589639186859131,&quot;right&quot;:4.582406520843506,&quot;top&quot;:5.708842754364014},&quot;type&quot;:0},{&quot;id&quot;:&quot;2020-11-02T14:12:29&quot;,&quot;margin&quot;:{&quot;bottom&quot;:5.708847999572754,&quot;left&quot;:4.589639186859131,&quot;right&quot;:4.582406520843506,&quot;top&quot;:0.19162870943546295},&quot;type&quot;:0}],&quot;type&quot;:0}"/>
  <p:tag name="KSO_WM_SLIDE_BK_DARK_LIGHT" val="2"/>
  <p:tag name="KSO_WM_SLIDE_BACKGROUND_TYPE" val="general"/>
  <p:tag name="KSO_WM_SLIDE_SUPPORT_FEATURE_TYPE" val="0"/>
  <p:tag name="KSO_WM_TEMPLATE_MASTER_THUMB_INDEX" val="13"/>
  <p:tag name="KSO_WM_TEMPLATE_ASSEMBLE_XID" val="5f9fa3381a3224dfcb387865"/>
  <p:tag name="KSO_WM_TEMPLATE_ASSEMBLE_GROUPID" val="5f9f762ae206d3a5ffe88748"/>
  <p:tag name="KSO_WM_TEMPLATE_THUMBS_INDEX" val="1、2、3、7、14、45"/>
</p:tagLst>
</file>

<file path=ppt/tags/tag3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14676_4*i*1"/>
  <p:tag name="KSO_WM_TEMPLATE_CATEGORY" val="custom"/>
  <p:tag name="KSO_WM_TEMPLATE_INDEX" val="20214676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57698cbbf52f4dc496a622eb9126f16b"/>
  <p:tag name="KSO_WM_UNIT_DECORATE_INFO" val="{&quot;DecorateInfoH&quot;:{&quot;IsAbs&quot;:true},&quot;DecorateInfoW&quot;:{&quot;IsAbs&quot;:true},&quot;DecorateInfoX&quot;:{&quot;IsAbs&quot;:true,&quot;Pos&quot;:0},&quot;DecorateInfoY&quot;:{&quot;IsAbs&quot;:true,&quot;Pos&quot;:0},&quot;ReferentInfo&quot;:{&quot;Id&quot;:&quot;fba320543f1b43739e838f628ad40d30&quot;,&quot;X&quot;:{&quot;Pos&quot;:0},&quot;Y&quot;:{&quot;Pos&quot;:2}}}"/>
  <p:tag name="KSO_WM_CHIP_GROUPID" val="5ec7b0ee8193540dcf6eac41"/>
  <p:tag name="KSO_WM_CHIP_XID" val="5ec7b0ee8193540dcf6eac42"/>
  <p:tag name="KSO_WM_CHIP_FILLAREA_FILL_RULE" val="{&quot;fill_align&quot;:&quot;lm&quot;,&quot;fill_mode&quot;:&quot;adaptive&quot;,&quot;sacle_strategy&quot;:&quot;smart&quot;}"/>
  <p:tag name="KSO_WM_ASSEMBLE_CHIP_INDEX" val="b03c6d78f76e4387b52af977154674b4"/>
  <p:tag name="KSO_WM_UNIT_LINE_FORE_SCHEMECOLOR_INDEX_BRIGHTNESS" val="-0.25"/>
  <p:tag name="KSO_WM_UNIT_LINE_FORE_SCHEMECOLOR_INDEX" val="14"/>
  <p:tag name="KSO_WM_UNIT_LINE_FILL_TYPE" val="2"/>
</p:tagLst>
</file>

<file path=ppt/tags/tag368.xml><?xml version="1.0" encoding="utf-8"?>
<p:tagLst xmlns:p="http://schemas.openxmlformats.org/presentationml/2006/main">
  <p:tag name="KSO_WM_UNIT_ISCONTENTSTITLE" val="1"/>
  <p:tag name="KSO_WM_UNIT_ISNUMDGMTITLE" val="0"/>
  <p:tag name="KSO_WM_UNIT_PRESET_TEXT" val="目录"/>
  <p:tag name="KSO_WM_UNIT_NOCLEAR" val="0"/>
  <p:tag name="KSO_WM_UNIT_VALUE" val="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4676_4*a*1"/>
  <p:tag name="KSO_WM_TEMPLATE_CATEGORY" val="custom"/>
  <p:tag name="KSO_WM_TEMPLATE_INDEX" val="20214676"/>
  <p:tag name="KSO_WM_UNIT_LAYERLEVEL" val="1"/>
  <p:tag name="KSO_WM_TAG_VERSION" val="1.0"/>
  <p:tag name="KSO_WM_BEAUTIFY_FLAG" val="#wm#"/>
  <p:tag name="KSO_WM_UNIT_BLOCK" val="0"/>
  <p:tag name="KSO_WM_UNIT_DEC_AREA_ID" val="fba320543f1b43739e838f628ad40d30"/>
  <p:tag name="KSO_WM_CHIP_GROUPID" val="5ec7b0ee8193540dcf6eac41"/>
  <p:tag name="KSO_WM_CHIP_XID" val="5ec7b0ee8193540dcf6eac42"/>
  <p:tag name="KSO_WM_CHIP_FILLAREA_FILL_RULE" val="{&quot;fill_align&quot;:&quot;lm&quot;,&quot;fill_mode&quot;:&quot;adaptive&quot;,&quot;sacle_strategy&quot;:&quot;smart&quot;}"/>
  <p:tag name="KSO_WM_ASSEMBLE_CHIP_INDEX" val="b03c6d78f76e4387b52af977154674b4"/>
  <p:tag name="KSO_WM_UNIT_TEXT_FILL_FORE_SCHEMECOLOR_INDEX_BRIGHTNESS" val="0.15"/>
  <p:tag name="KSO_WM_UNIT_TEXT_FILL_FORE_SCHEMECOLOR_INDEX" val="13"/>
  <p:tag name="KSO_WM_UNIT_TEXT_FILL_TYPE" val="1"/>
</p:tagLst>
</file>

<file path=ppt/tags/tag3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14676_4*l_i*1_1"/>
  <p:tag name="KSO_WM_TEMPLATE_CATEGORY" val="custom"/>
  <p:tag name="KSO_WM_TEMPLATE_INDEX" val="20214676"/>
  <p:tag name="KSO_WM_UNIT_LAYERLEVEL" val="1_1"/>
  <p:tag name="KSO_WM_TAG_VERSION" val="1.0"/>
  <p:tag name="KSO_WM_BEAUTIFY_FLAG" val="#wm#"/>
  <p:tag name="KSO_WM_DIAGRAM_GROUP_CODE" val="l1-1"/>
  <p:tag name="KSO_WM_UNIT_TYPE" val="l_i"/>
  <p:tag name="KSO_WM_UNIT_INDEX" val="1_1"/>
  <p:tag name="KSO_WM_CHIP_GROUPID" val="5f7087080ff15d9a40ebdc94"/>
  <p:tag name="KSO_WM_CHIP_XID" val="5f7087080ff15d9a40ebdc97"/>
  <p:tag name="KSO_WM_UNIT_DEC_AREA_ID" val="acca8cffca3a4bfdaee5ad5d6f403250"/>
  <p:tag name="KSO_WM_UNIT_DECORATE_INFO" val=""/>
  <p:tag name="KSO_WM_UNIT_SM_LIMIT_TYPE" val=""/>
  <p:tag name="KSO_WM_CHIP_FILLAREA_FILL_RULE" val="{&quot;fill_align&quot;:&quot;lm&quot;,&quot;fill_mode&quot;:&quot;adaptive&quot;,&quot;sacle_strategy&quot;:&quot;stretch&quot;}"/>
  <p:tag name="KSO_WM_ASSEMBLE_CHIP_INDEX" val="023d7b8a000e4942b672bfb9745e0566"/>
  <p:tag name="KSO_WM_UNIT_LINE_FORE_SCHEMECOLOR_INDEX_BRIGHTNESS" val="0"/>
  <p:tag name="KSO_WM_UNIT_LINE_FORE_SCHEMECOLOR_INDEX" val="5"/>
  <p:tag name="KSO_WM_UNIT_LINE_FILL_TYPE" val="2"/>
  <p:tag name="KSO_WM_UNIT_USESOURCEFORMAT_APPLY" val="1"/>
</p:tagLst>
</file>

<file path=ppt/tags/tag37.xml><?xml version="1.0" encoding="utf-8"?>
<p:tagLst xmlns:p="http://schemas.openxmlformats.org/presentationml/2006/main">
  <p:tag name="KSO_WM_SLIDE_BACKGROUND_TYPE" val="frame"/>
</p:tagLst>
</file>

<file path=ppt/tags/tag3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14676_4*l_h_i*1_1_1"/>
  <p:tag name="KSO_WM_TEMPLATE_CATEGORY" val="custom"/>
  <p:tag name="KSO_WM_TEMPLATE_INDEX" val="20214676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1_1"/>
  <p:tag name="KSO_WM_CHIP_GROUPID" val="5f7087080ff15d9a40ebdc94"/>
  <p:tag name="KSO_WM_CHIP_XID" val="5f7087080ff15d9a40ebdc97"/>
  <p:tag name="KSO_WM_UNIT_DEC_AREA_ID" val="00dbcec7a56f4c21be2aab1227f6a736"/>
  <p:tag name="KSO_WM_UNIT_DECORATE_INFO" val=""/>
  <p:tag name="KSO_WM_UNIT_SM_LIMIT_TYPE" val=""/>
  <p:tag name="KSO_WM_CHIP_FILLAREA_FILL_RULE" val="{&quot;fill_align&quot;:&quot;lm&quot;,&quot;fill_mode&quot;:&quot;adaptive&quot;,&quot;sacle_strategy&quot;:&quot;stretch&quot;}"/>
  <p:tag name="KSO_WM_ASSEMBLE_CHIP_INDEX" val="023d7b8a000e4942b672bfb9745e0566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4"/>
  <p:tag name="KSO_WM_UNIT_USESOURCEFORMAT_APPLY" val="1"/>
</p:tagLst>
</file>

<file path=ppt/tags/tag3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14676_4*l_h_i*1_2_1"/>
  <p:tag name="KSO_WM_TEMPLATE_CATEGORY" val="custom"/>
  <p:tag name="KSO_WM_TEMPLATE_INDEX" val="20214676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2_1"/>
  <p:tag name="KSO_WM_CHIP_GROUPID" val="5f7087080ff15d9a40ebdc94"/>
  <p:tag name="KSO_WM_CHIP_XID" val="5f7087080ff15d9a40ebdc97"/>
  <p:tag name="KSO_WM_UNIT_DEC_AREA_ID" val="eae078bd7db3432e8e176b465128dfae"/>
  <p:tag name="KSO_WM_UNIT_DECORATE_INFO" val=""/>
  <p:tag name="KSO_WM_UNIT_SM_LIMIT_TYPE" val=""/>
  <p:tag name="KSO_WM_CHIP_FILLAREA_FILL_RULE" val="{&quot;fill_align&quot;:&quot;lm&quot;,&quot;fill_mode&quot;:&quot;adaptive&quot;,&quot;sacle_strategy&quot;:&quot;stretch&quot;}"/>
  <p:tag name="KSO_WM_ASSEMBLE_CHIP_INDEX" val="023d7b8a000e4942b672bfb9745e0566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4"/>
  <p:tag name="KSO_WM_UNIT_USESOURCEFORMAT_APPLY" val="1"/>
</p:tagLst>
</file>

<file path=ppt/tags/tag3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14676_4*l_h_i*1_3_1"/>
  <p:tag name="KSO_WM_TEMPLATE_CATEGORY" val="custom"/>
  <p:tag name="KSO_WM_TEMPLATE_INDEX" val="20214676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3_1"/>
  <p:tag name="KSO_WM_CHIP_GROUPID" val="5f7087080ff15d9a40ebdc94"/>
  <p:tag name="KSO_WM_CHIP_XID" val="5f7087080ff15d9a40ebdc97"/>
  <p:tag name="KSO_WM_UNIT_DEC_AREA_ID" val="406f5b3d2fcc43748f4bcbe807218287"/>
  <p:tag name="KSO_WM_UNIT_DECORATE_INFO" val=""/>
  <p:tag name="KSO_WM_UNIT_SM_LIMIT_TYPE" val=""/>
  <p:tag name="KSO_WM_CHIP_FILLAREA_FILL_RULE" val="{&quot;fill_align&quot;:&quot;lm&quot;,&quot;fill_mode&quot;:&quot;adaptive&quot;,&quot;sacle_strategy&quot;:&quot;stretch&quot;}"/>
  <p:tag name="KSO_WM_ASSEMBLE_CHIP_INDEX" val="023d7b8a000e4942b672bfb9745e0566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4"/>
  <p:tag name="KSO_WM_UNIT_USESOURCEFORMAT_APPLY" val="1"/>
</p:tagLst>
</file>

<file path=ppt/tags/tag3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14676_4*l_h_i*1_4_1"/>
  <p:tag name="KSO_WM_TEMPLATE_CATEGORY" val="custom"/>
  <p:tag name="KSO_WM_TEMPLATE_INDEX" val="20214676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4_1"/>
  <p:tag name="KSO_WM_CHIP_GROUPID" val="5f7087080ff15d9a40ebdc94"/>
  <p:tag name="KSO_WM_CHIP_XID" val="5f7087080ff15d9a40ebdc97"/>
  <p:tag name="KSO_WM_UNIT_DEC_AREA_ID" val="7d61e755e97c4da9ad065f8f7b580ac0"/>
  <p:tag name="KSO_WM_UNIT_DECORATE_INFO" val=""/>
  <p:tag name="KSO_WM_UNIT_SM_LIMIT_TYPE" val=""/>
  <p:tag name="KSO_WM_CHIP_FILLAREA_FILL_RULE" val="{&quot;fill_align&quot;:&quot;lm&quot;,&quot;fill_mode&quot;:&quot;adaptive&quot;,&quot;sacle_strategy&quot;:&quot;stretch&quot;}"/>
  <p:tag name="KSO_WM_ASSEMBLE_CHIP_INDEX" val="023d7b8a000e4942b672bfb9745e0566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4"/>
  <p:tag name="KSO_WM_UNIT_USESOURCEFORMAT_APPLY" val="1"/>
</p:tagLst>
</file>

<file path=ppt/tags/tag3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14676_4*l_h_i*1_1_2"/>
  <p:tag name="KSO_WM_TEMPLATE_CATEGORY" val="custom"/>
  <p:tag name="KSO_WM_TEMPLATE_INDEX" val="20214676"/>
  <p:tag name="KSO_WM_UNIT_LAYERLEVEL" val="1_1_1"/>
  <p:tag name="KSO_WM_TAG_VERSION" val="1.0"/>
  <p:tag name="KSO_WM_BEAUTIFY_FLAG" val="#wm#"/>
  <p:tag name="KSO_WM_DIAGRAM_GROUP_CODE" val="l1-1"/>
  <p:tag name="KSO_WM_UNIT_SUBTYPE" val="d"/>
  <p:tag name="KSO_WM_UNIT_TYPE" val="l_h_i"/>
  <p:tag name="KSO_WM_UNIT_INDEX" val="1_1_2"/>
  <p:tag name="KSO_WM_CHIP_GROUPID" val="5f7087080ff15d9a40ebdc94"/>
  <p:tag name="KSO_WM_CHIP_XID" val="5f7087080ff15d9a40ebdc97"/>
  <p:tag name="KSO_WM_UNIT_DEC_AREA_ID" val="19978394b10a4550ba8c19259f63292e"/>
  <p:tag name="KSO_WM_UNIT_DECORATE_INFO" val=""/>
  <p:tag name="KSO_WM_UNIT_SM_LIMIT_TYPE" val=""/>
  <p:tag name="KSO_WM_CHIP_FILLAREA_FILL_RULE" val="{&quot;fill_align&quot;:&quot;lm&quot;,&quot;fill_mode&quot;:&quot;adaptive&quot;,&quot;sacle_strategy&quot;:&quot;stretch&quot;}"/>
  <p:tag name="KSO_WM_ASSEMBLE_CHIP_INDEX" val="023d7b8a000e4942b672bfb9745e0566"/>
  <p:tag name="KSO_WM_UNIT_TEXT_FILL_FORE_SCHEMECOLOR_INDEX_BRIGHTNESS" val="0"/>
  <p:tag name="KSO_WM_UNIT_TEXT_FILL_FORE_SCHEMECOLOR_INDEX" val="14"/>
  <p:tag name="KSO_WM_UNIT_TEXT_FILL_TYPE" val="1"/>
  <p:tag name="KSO_WM_UNIT_VALUE" val="1"/>
  <p:tag name="KSO_WM_UNIT_USESOURCEFORMAT_APPLY" val="1"/>
</p:tagLst>
</file>

<file path=ppt/tags/tag3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14676_4*l_h_i*1_2_2"/>
  <p:tag name="KSO_WM_TEMPLATE_CATEGORY" val="custom"/>
  <p:tag name="KSO_WM_TEMPLATE_INDEX" val="20214676"/>
  <p:tag name="KSO_WM_UNIT_LAYERLEVEL" val="1_1_1"/>
  <p:tag name="KSO_WM_TAG_VERSION" val="1.0"/>
  <p:tag name="KSO_WM_BEAUTIFY_FLAG" val="#wm#"/>
  <p:tag name="KSO_WM_DIAGRAM_GROUP_CODE" val="l1-1"/>
  <p:tag name="KSO_WM_UNIT_SUBTYPE" val="d"/>
  <p:tag name="KSO_WM_UNIT_TYPE" val="l_h_i"/>
  <p:tag name="KSO_WM_UNIT_INDEX" val="1_2_2"/>
  <p:tag name="KSO_WM_CHIP_GROUPID" val="5f7087080ff15d9a40ebdc94"/>
  <p:tag name="KSO_WM_CHIP_XID" val="5f7087080ff15d9a40ebdc97"/>
  <p:tag name="KSO_WM_UNIT_DEC_AREA_ID" val="c305bdeb5e08412ea2af4e6b5e2da6a6"/>
  <p:tag name="KSO_WM_UNIT_DECORATE_INFO" val=""/>
  <p:tag name="KSO_WM_UNIT_SM_LIMIT_TYPE" val=""/>
  <p:tag name="KSO_WM_CHIP_FILLAREA_FILL_RULE" val="{&quot;fill_align&quot;:&quot;lm&quot;,&quot;fill_mode&quot;:&quot;adaptive&quot;,&quot;sacle_strategy&quot;:&quot;stretch&quot;}"/>
  <p:tag name="KSO_WM_ASSEMBLE_CHIP_INDEX" val="023d7b8a000e4942b672bfb9745e0566"/>
  <p:tag name="KSO_WM_UNIT_TEXT_FILL_FORE_SCHEMECOLOR_INDEX_BRIGHTNESS" val="0"/>
  <p:tag name="KSO_WM_UNIT_TEXT_FILL_FORE_SCHEMECOLOR_INDEX" val="14"/>
  <p:tag name="KSO_WM_UNIT_TEXT_FILL_TYPE" val="1"/>
  <p:tag name="KSO_WM_UNIT_VALUE" val="1"/>
  <p:tag name="KSO_WM_UNIT_USESOURCEFORMAT_APPLY" val="1"/>
</p:tagLst>
</file>

<file path=ppt/tags/tag3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14676_4*l_h_i*1_3_2"/>
  <p:tag name="KSO_WM_TEMPLATE_CATEGORY" val="custom"/>
  <p:tag name="KSO_WM_TEMPLATE_INDEX" val="20214676"/>
  <p:tag name="KSO_WM_UNIT_LAYERLEVEL" val="1_1_1"/>
  <p:tag name="KSO_WM_TAG_VERSION" val="1.0"/>
  <p:tag name="KSO_WM_BEAUTIFY_FLAG" val="#wm#"/>
  <p:tag name="KSO_WM_DIAGRAM_GROUP_CODE" val="l1-1"/>
  <p:tag name="KSO_WM_UNIT_SUBTYPE" val="d"/>
  <p:tag name="KSO_WM_UNIT_TYPE" val="l_h_i"/>
  <p:tag name="KSO_WM_UNIT_INDEX" val="1_3_2"/>
  <p:tag name="KSO_WM_CHIP_GROUPID" val="5f7087080ff15d9a40ebdc94"/>
  <p:tag name="KSO_WM_CHIP_XID" val="5f7087080ff15d9a40ebdc97"/>
  <p:tag name="KSO_WM_UNIT_DEC_AREA_ID" val="bdc170aa57e84d47a86d28ef3d2d50bc"/>
  <p:tag name="KSO_WM_UNIT_DECORATE_INFO" val=""/>
  <p:tag name="KSO_WM_UNIT_SM_LIMIT_TYPE" val=""/>
  <p:tag name="KSO_WM_CHIP_FILLAREA_FILL_RULE" val="{&quot;fill_align&quot;:&quot;lm&quot;,&quot;fill_mode&quot;:&quot;adaptive&quot;,&quot;sacle_strategy&quot;:&quot;stretch&quot;}"/>
  <p:tag name="KSO_WM_ASSEMBLE_CHIP_INDEX" val="023d7b8a000e4942b672bfb9745e0566"/>
  <p:tag name="KSO_WM_UNIT_TEXT_FILL_FORE_SCHEMECOLOR_INDEX_BRIGHTNESS" val="0"/>
  <p:tag name="KSO_WM_UNIT_TEXT_FILL_FORE_SCHEMECOLOR_INDEX" val="14"/>
  <p:tag name="KSO_WM_UNIT_TEXT_FILL_TYPE" val="1"/>
  <p:tag name="KSO_WM_UNIT_VALUE" val="1"/>
  <p:tag name="KSO_WM_UNIT_USESOURCEFORMAT_APPLY" val="1"/>
</p:tagLst>
</file>

<file path=ppt/tags/tag3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14676_4*l_h_i*1_4_2"/>
  <p:tag name="KSO_WM_TEMPLATE_CATEGORY" val="custom"/>
  <p:tag name="KSO_WM_TEMPLATE_INDEX" val="20214676"/>
  <p:tag name="KSO_WM_UNIT_LAYERLEVEL" val="1_1_1"/>
  <p:tag name="KSO_WM_TAG_VERSION" val="1.0"/>
  <p:tag name="KSO_WM_BEAUTIFY_FLAG" val="#wm#"/>
  <p:tag name="KSO_WM_DIAGRAM_GROUP_CODE" val="l1-1"/>
  <p:tag name="KSO_WM_UNIT_SUBTYPE" val="d"/>
  <p:tag name="KSO_WM_UNIT_TYPE" val="l_h_i"/>
  <p:tag name="KSO_WM_UNIT_INDEX" val="1_4_2"/>
  <p:tag name="KSO_WM_CHIP_GROUPID" val="5f7087080ff15d9a40ebdc94"/>
  <p:tag name="KSO_WM_CHIP_XID" val="5f7087080ff15d9a40ebdc97"/>
  <p:tag name="KSO_WM_UNIT_DEC_AREA_ID" val="bcfb265dac364eeb8cc5413c2987f11d"/>
  <p:tag name="KSO_WM_UNIT_DECORATE_INFO" val=""/>
  <p:tag name="KSO_WM_UNIT_SM_LIMIT_TYPE" val=""/>
  <p:tag name="KSO_WM_CHIP_FILLAREA_FILL_RULE" val="{&quot;fill_align&quot;:&quot;lm&quot;,&quot;fill_mode&quot;:&quot;adaptive&quot;,&quot;sacle_strategy&quot;:&quot;stretch&quot;}"/>
  <p:tag name="KSO_WM_ASSEMBLE_CHIP_INDEX" val="023d7b8a000e4942b672bfb9745e0566"/>
  <p:tag name="KSO_WM_UNIT_TEXT_FILL_FORE_SCHEMECOLOR_INDEX_BRIGHTNESS" val="0"/>
  <p:tag name="KSO_WM_UNIT_TEXT_FILL_FORE_SCHEMECOLOR_INDEX" val="14"/>
  <p:tag name="KSO_WM_UNIT_TEXT_FILL_TYPE" val="1"/>
  <p:tag name="KSO_WM_UNIT_VALUE" val="1"/>
  <p:tag name="KSO_WM_UNIT_USESOURCEFORMAT_APPLY" val="1"/>
</p:tagLst>
</file>

<file path=ppt/tags/tag3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14676_4*l_h_f*1_1_1"/>
  <p:tag name="KSO_WM_TEMPLATE_CATEGORY" val="custom"/>
  <p:tag name="KSO_WM_TEMPLATE_INDEX" val="20214676"/>
  <p:tag name="KSO_WM_UNIT_LAYERLEVEL" val="1_1_1"/>
  <p:tag name="KSO_WM_TAG_VERSION" val="1.0"/>
  <p:tag name="KSO_WM_BEAUTIFY_FLAG" val="#wm#"/>
  <p:tag name="KSO_WM_UNIT_SUBTYPE" val="a"/>
  <p:tag name="KSO_WM_UNIT_NOCLEAR" val="0"/>
  <p:tag name="KSO_WM_DIAGRAM_GROUP_CODE" val="l1-1"/>
  <p:tag name="KSO_WM_UNIT_TYPE" val="l_h_f"/>
  <p:tag name="KSO_WM_UNIT_INDEX" val="1_1_1"/>
  <p:tag name="KSO_WM_UNIT_PRESET_TEXT" val="在此输入你想要阐述的观点。"/>
  <p:tag name="KSO_WM_UNIT_VALUE" val="16"/>
  <p:tag name="KSO_WM_CHIP_GROUPID" val="5f7087080ff15d9a40ebdc94"/>
  <p:tag name="KSO_WM_CHIP_XID" val="5f7087080ff15d9a40ebdc97"/>
  <p:tag name="KSO_WM_UNIT_DEC_AREA_ID" val="a4f920060450409cb2f66b4c7685ead9"/>
  <p:tag name="KSO_WM_UNIT_DECORATE_INFO" val=""/>
  <p:tag name="KSO_WM_UNIT_SM_LIMIT_TYPE" val=""/>
  <p:tag name="KSO_WM_CHIP_FILLAREA_FILL_RULE" val="{&quot;fill_align&quot;:&quot;lm&quot;,&quot;fill_mode&quot;:&quot;adaptive&quot;,&quot;sacle_strategy&quot;:&quot;stretch&quot;}"/>
  <p:tag name="KSO_WM_ASSEMBLE_CHIP_INDEX" val="023d7b8a000e4942b672bfb9745e0566"/>
  <p:tag name="KSO_WM_UNIT_TEXT_FILL_FORE_SCHEMECOLOR_INDEX_BRIGHTNESS" val="0.25"/>
  <p:tag name="KSO_WM_UNIT_TEXT_FILL_FORE_SCHEMECOLOR_INDEX" val="13"/>
  <p:tag name="KSO_WM_UNIT_TEXT_FILL_TYPE" val="1"/>
  <p:tag name="KSO_WM_UNIT_USESOURCEFORMAT_APPLY" val="1"/>
</p:tagLst>
</file>

<file path=ppt/tags/tag3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14676_4*l_h_f*1_2_1"/>
  <p:tag name="KSO_WM_TEMPLATE_CATEGORY" val="custom"/>
  <p:tag name="KSO_WM_TEMPLATE_INDEX" val="20214676"/>
  <p:tag name="KSO_WM_UNIT_LAYERLEVEL" val="1_1_1"/>
  <p:tag name="KSO_WM_TAG_VERSION" val="1.0"/>
  <p:tag name="KSO_WM_BEAUTIFY_FLAG" val="#wm#"/>
  <p:tag name="KSO_WM_UNIT_SUBTYPE" val="a"/>
  <p:tag name="KSO_WM_UNIT_NOCLEAR" val="0"/>
  <p:tag name="KSO_WM_DIAGRAM_GROUP_CODE" val="l1-1"/>
  <p:tag name="KSO_WM_UNIT_TYPE" val="l_h_f"/>
  <p:tag name="KSO_WM_UNIT_INDEX" val="1_2_1"/>
  <p:tag name="KSO_WM_UNIT_PRESET_TEXT" val="在此输入你想要阐述的观点。"/>
  <p:tag name="KSO_WM_UNIT_VALUE" val="16"/>
  <p:tag name="KSO_WM_CHIP_GROUPID" val="5f7087080ff15d9a40ebdc94"/>
  <p:tag name="KSO_WM_CHIP_XID" val="5f7087080ff15d9a40ebdc97"/>
  <p:tag name="KSO_WM_UNIT_DEC_AREA_ID" val="6597e74869414049aeeed5d979f137af"/>
  <p:tag name="KSO_WM_UNIT_DECORATE_INFO" val=""/>
  <p:tag name="KSO_WM_UNIT_SM_LIMIT_TYPE" val=""/>
  <p:tag name="KSO_WM_CHIP_FILLAREA_FILL_RULE" val="{&quot;fill_align&quot;:&quot;lm&quot;,&quot;fill_mode&quot;:&quot;adaptive&quot;,&quot;sacle_strategy&quot;:&quot;stretch&quot;}"/>
  <p:tag name="KSO_WM_ASSEMBLE_CHIP_INDEX" val="023d7b8a000e4942b672bfb9745e0566"/>
  <p:tag name="KSO_WM_UNIT_TEXT_FILL_FORE_SCHEMECOLOR_INDEX_BRIGHTNESS" val="0.25"/>
  <p:tag name="KSO_WM_UNIT_TEXT_FILL_FORE_SCHEMECOLOR_INDEX" val="13"/>
  <p:tag name="KSO_WM_UNIT_TEXT_FILL_TYPE" val="1"/>
  <p:tag name="KSO_WM_UNIT_USESOURCEFORMAT_APPLY" val="1"/>
</p:tagLst>
</file>

<file path=ppt/tags/tag38.xml><?xml version="1.0" encoding="utf-8"?>
<p:tagLst xmlns:p="http://schemas.openxmlformats.org/presentationml/2006/main">
  <p:tag name="KSO_WM_SLIDE_BACKGROUND_TYPE" val="frame"/>
</p:tagLst>
</file>

<file path=ppt/tags/tag3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14676_4*l_h_f*1_3_1"/>
  <p:tag name="KSO_WM_TEMPLATE_CATEGORY" val="custom"/>
  <p:tag name="KSO_WM_TEMPLATE_INDEX" val="20214676"/>
  <p:tag name="KSO_WM_UNIT_LAYERLEVEL" val="1_1_1"/>
  <p:tag name="KSO_WM_TAG_VERSION" val="1.0"/>
  <p:tag name="KSO_WM_BEAUTIFY_FLAG" val="#wm#"/>
  <p:tag name="KSO_WM_UNIT_SUBTYPE" val="a"/>
  <p:tag name="KSO_WM_UNIT_NOCLEAR" val="0"/>
  <p:tag name="KSO_WM_DIAGRAM_GROUP_CODE" val="l1-1"/>
  <p:tag name="KSO_WM_UNIT_TYPE" val="l_h_f"/>
  <p:tag name="KSO_WM_UNIT_INDEX" val="1_3_1"/>
  <p:tag name="KSO_WM_UNIT_PRESET_TEXT" val="在此输入你想要阐述的观点。"/>
  <p:tag name="KSO_WM_UNIT_VALUE" val="16"/>
  <p:tag name="KSO_WM_CHIP_GROUPID" val="5f7087080ff15d9a40ebdc94"/>
  <p:tag name="KSO_WM_CHIP_XID" val="5f7087080ff15d9a40ebdc97"/>
  <p:tag name="KSO_WM_UNIT_DEC_AREA_ID" val="a3362ee0e3fb4583a5001bc919554216"/>
  <p:tag name="KSO_WM_UNIT_DECORATE_INFO" val=""/>
  <p:tag name="KSO_WM_UNIT_SM_LIMIT_TYPE" val=""/>
  <p:tag name="KSO_WM_CHIP_FILLAREA_FILL_RULE" val="{&quot;fill_align&quot;:&quot;lm&quot;,&quot;fill_mode&quot;:&quot;adaptive&quot;,&quot;sacle_strategy&quot;:&quot;stretch&quot;}"/>
  <p:tag name="KSO_WM_ASSEMBLE_CHIP_INDEX" val="023d7b8a000e4942b672bfb9745e0566"/>
  <p:tag name="KSO_WM_UNIT_TEXT_FILL_FORE_SCHEMECOLOR_INDEX_BRIGHTNESS" val="0.25"/>
  <p:tag name="KSO_WM_UNIT_TEXT_FILL_FORE_SCHEMECOLOR_INDEX" val="13"/>
  <p:tag name="KSO_WM_UNIT_TEXT_FILL_TYPE" val="1"/>
  <p:tag name="KSO_WM_UNIT_USESOURCEFORMAT_APPLY" val="1"/>
</p:tagLst>
</file>

<file path=ppt/tags/tag3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14676_4*l_h_f*1_4_1"/>
  <p:tag name="KSO_WM_TEMPLATE_CATEGORY" val="custom"/>
  <p:tag name="KSO_WM_TEMPLATE_INDEX" val="20214676"/>
  <p:tag name="KSO_WM_UNIT_LAYERLEVEL" val="1_1_1"/>
  <p:tag name="KSO_WM_TAG_VERSION" val="1.0"/>
  <p:tag name="KSO_WM_BEAUTIFY_FLAG" val="#wm#"/>
  <p:tag name="KSO_WM_UNIT_SUBTYPE" val="a"/>
  <p:tag name="KSO_WM_UNIT_NOCLEAR" val="0"/>
  <p:tag name="KSO_WM_DIAGRAM_GROUP_CODE" val="l1-1"/>
  <p:tag name="KSO_WM_UNIT_TYPE" val="l_h_f"/>
  <p:tag name="KSO_WM_UNIT_INDEX" val="1_4_1"/>
  <p:tag name="KSO_WM_UNIT_PRESET_TEXT" val="在此输入你想要阐述的观点。"/>
  <p:tag name="KSO_WM_UNIT_VALUE" val="16"/>
  <p:tag name="KSO_WM_CHIP_GROUPID" val="5f7087080ff15d9a40ebdc94"/>
  <p:tag name="KSO_WM_CHIP_XID" val="5f7087080ff15d9a40ebdc97"/>
  <p:tag name="KSO_WM_UNIT_DEC_AREA_ID" val="208e948700de4574883f53ff3ac4acc3"/>
  <p:tag name="KSO_WM_UNIT_DECORATE_INFO" val=""/>
  <p:tag name="KSO_WM_UNIT_SM_LIMIT_TYPE" val=""/>
  <p:tag name="KSO_WM_CHIP_FILLAREA_FILL_RULE" val="{&quot;fill_align&quot;:&quot;lm&quot;,&quot;fill_mode&quot;:&quot;adaptive&quot;,&quot;sacle_strategy&quot;:&quot;stretch&quot;}"/>
  <p:tag name="KSO_WM_ASSEMBLE_CHIP_INDEX" val="023d7b8a000e4942b672bfb9745e0566"/>
  <p:tag name="KSO_WM_UNIT_TEXT_FILL_FORE_SCHEMECOLOR_INDEX_BRIGHTNESS" val="0.25"/>
  <p:tag name="KSO_WM_UNIT_TEXT_FILL_FORE_SCHEMECOLOR_INDEX" val="13"/>
  <p:tag name="KSO_WM_UNIT_TEXT_FILL_TYPE" val="1"/>
  <p:tag name="KSO_WM_UNIT_USESOURCEFORMAT_APPLY" val="1"/>
</p:tagLst>
</file>

<file path=ppt/tags/tag382.xml><?xml version="1.0" encoding="utf-8"?>
<p:tagLst xmlns:p="http://schemas.openxmlformats.org/presentationml/2006/main">
  <p:tag name="KSO_WM_CHIP_INFOS" val="{&quot;layout_type&quot;:&quot;forleft1&quot;,&quot;slide_type&quot;:[&quot;contents&quot;],&quot;aspect_ratio&quot;:&quot;16:9&quot;}"/>
  <p:tag name="KSO_WM_CHIP_XID" val="5ebe041a0ac41c4a0a525586"/>
  <p:tag name="KSO_WM_CHIP_FILLPROP" val="[[{&quot;fill_id&quot;:&quot;d79d01ab9c5b48b2b2cbf77aa60cbef5&quot;,&quot;fill_align&quot;:&quot;lm&quot;,&quot;text_align&quot;:&quot;lm&quot;,&quot;text_direction&quot;:&quot;horizontal&quot;,&quot;chip_types&quot;:[&quot;catalogtitle&quot;]},{&quot;fill_id&quot;:&quot;a69f4e6202b0487186f701e832e75495&quot;,&quot;fill_align&quot;:&quot;lm&quot;,&quot;text_align&quot;:&quot;lm&quot;,&quot;text_direction&quot;:&quot;horizontal&quot;,&quot;chip_types&quot;:[&quot;diagram&quot;]}],[{&quot;fill_id&quot;:&quot;d79d01ab9c5b48b2b2cbf77aa60cbef5&quot;,&quot;fill_align&quot;:&quot;cm&quot;,&quot;text_align&quot;:&quot;cm&quot;,&quot;text_direction&quot;:&quot;horizontal&quot;,&quot;chip_types&quot;:[&quot;catalogtitle&quot;]},{&quot;fill_id&quot;:&quot;a69f4e6202b0487186f701e832e75495&quot;,&quot;fill_align&quot;:&quot;lm&quot;,&quot;text_align&quot;:&quot;lm&quot;,&quot;text_direction&quot;:&quot;horizontal&quot;,&quot;chip_types&quot;:[&quot;diagram&quot;]}],[{&quot;fill_id&quot;:&quot;d79d01ab9c5b48b2b2cbf77aa60cbef5&quot;,&quot;fill_align&quot;:&quot;cm&quot;,&quot;text_align&quot;:&quot;cm&quot;,&quot;text_direction&quot;:&quot;horizontal&quot;,&quot;chip_types&quot;:[&quot;catalogtitle&quot;]},{&quot;fill_id&quot;:&quot;a69f4e6202b0487186f701e832e75495&quot;,&quot;fill_align&quot;:&quot;cm&quot;,&quot;text_align&quot;:&quot;lm&quot;,&quot;text_direction&quot;:&quot;horizontal&quot;,&quot;chip_types&quot;:[&quot;diagram&quot;]}]]"/>
  <p:tag name="KSO_WM_SLIDE_ID" val="custom20214676_4"/>
  <p:tag name="KSO_WM_TEMPLATE_SUBCATEGORY" val="21"/>
  <p:tag name="KSO_WM_TEMPLATE_MASTER_TYPE" val="1"/>
  <p:tag name="KSO_WM_TEMPLATE_COLOR_TYPE" val="1"/>
  <p:tag name="KSO_WM_SLIDE_TYPE" val="contents"/>
  <p:tag name="KSO_WM_SLIDE_SUBTYPE" val="diag"/>
  <p:tag name="KSO_WM_SLIDE_ITEM_CNT" val="4"/>
  <p:tag name="KSO_WM_SLIDE_INDEX" val="4"/>
  <p:tag name="KSO_WM_SLIDE_SIZE" val="396*384"/>
  <p:tag name="KSO_WM_SLIDE_POSITION" val="122*36"/>
  <p:tag name="KSO_WM_TAG_VERSION" val="1.0"/>
  <p:tag name="KSO_WM_BEAUTIFY_FLAG" val="#wm#"/>
  <p:tag name="KSO_WM_TEMPLATE_CATEGORY" val="custom"/>
  <p:tag name="KSO_WM_TEMPLATE_INDEX" val="20214676"/>
  <p:tag name="KSO_WM_SLIDE_LAYOUT" val="a_l"/>
  <p:tag name="KSO_WM_SLIDE_LAYOUT_CNT" val="1_1"/>
  <p:tag name="KSO_WM_SLIDE_RATIO" val="1.777778"/>
  <p:tag name="KSO_WM_CHIP_GROUPID" val="5ebf6661ddc3daf3fef3f760"/>
  <p:tag name="KSO_WM_SLIDE_BK_DARK_LIGHT" val="2"/>
  <p:tag name="KSO_WM_SLIDE_BACKGROUND_TYPE" val="general"/>
  <p:tag name="KSO_WM_DIAGRAM_GROUP_CODE" val="l1-1"/>
  <p:tag name="KSO_WM_SLIDE_DIAGTYPE" val="l"/>
  <p:tag name="KSO_WM_SLIDE_SUPPORT_FEATURE_TYPE" val="0"/>
  <p:tag name="KSO_WM_TEMPLATE_ASSEMBLE_XID" val="5f9fa3381a3224dfcb38791e"/>
  <p:tag name="KSO_WM_TEMPLATE_ASSEMBLE_GROUPID" val="5f9f762ae206d3a5ffe88748"/>
</p:tagLst>
</file>

<file path=ppt/tags/tag38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4676_7*a*1"/>
  <p:tag name="KSO_WM_TEMPLATE_CATEGORY" val="custom"/>
  <p:tag name="KSO_WM_TEMPLATE_INDEX" val="20214676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28;2"/>
  <p:tag name="KSO_WM_UNIT_BLOCK" val="0"/>
  <p:tag name="KSO_WM_UNIT_DEC_AREA_ID" val="466ca960d6ce49ef91dfe7c2f5032673"/>
  <p:tag name="KSO_WM_CHIP_GROUPID" val="5ebe54990ac41c4a0a525673"/>
  <p:tag name="KSO_WM_CHIP_XID" val="5ebe54990ac41c4a0a525674"/>
  <p:tag name="KSO_WM_CHIP_FILLAREA_FILL_RULE" val="{&quot;fill_align&quot;:&quot;cm&quot;,&quot;fill_mode&quot;:&quot;adaptive&quot;,&quot;sacle_strategy&quot;:&quot;smart&quot;}"/>
  <p:tag name="KSO_WM_ASSEMBLE_CHIP_INDEX" val="7f0c7a6ef7a44de28f22e85d1fe98c6f"/>
  <p:tag name="KSO_WM_UNIT_TEXT_FILL_FORE_SCHEMECOLOR_INDEX_BRIGHTNESS" val="0.15"/>
  <p:tag name="KSO_WM_UNIT_TEXT_FILL_FORE_SCHEMECOLOR_INDEX" val="13"/>
  <p:tag name="KSO_WM_UNIT_TEXT_FILL_TYPE" val="1"/>
</p:tagLst>
</file>

<file path=ppt/tags/tag384.xml><?xml version="1.0" encoding="utf-8"?>
<p:tagLst xmlns:p="http://schemas.openxmlformats.org/presentationml/2006/main">
  <p:tag name="KSO_WM_BEAUTIFY_FLAG" val="#wm#"/>
  <p:tag name="KSO_WM_TEMPLATE_CATEGORY" val="custom"/>
  <p:tag name="KSO_WM_TEMPLATE_INDEX" val="20214676"/>
  <p:tag name="KSO_WM_CHIP_INFOS" val="{&quot;layout_type&quot;:&quot;forright2&quot;,&quot;slide_type&quot;:[&quot;sectionTitle&quot;],&quot;aspect_ratio&quot;:&quot;16:9&quot;}"/>
  <p:tag name="KSO_WM_CHIP_XID" val="5ebe041a0ac41c4a0a525598"/>
  <p:tag name="KSO_WM_CHIP_FILLPROP" val="[[{&quot;fill_id&quot;:&quot;c8df1a3465854d8b966b02b3af772576&quot;,&quot;fill_align&quot;:&quot;cm&quot;,&quot;text_align&quot;:&quot;lm&quot;,&quot;text_direction&quot;:&quot;horizontal&quot;,&quot;chip_types&quot;:[&quot;text&quot;,&quot;header&quot;]}]]"/>
  <p:tag name="KSO_WM_SLIDE_ID" val="custom20214676_7"/>
  <p:tag name="KSO_WM_TEMPLATE_SUBCATEGORY" val="21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SLIDE_SIZE" val="540*400"/>
  <p:tag name="KSO_WM_SLIDE_POSITION" val="380*69"/>
  <p:tag name="KSO_WM_TAG_VERSION" val="1.0"/>
  <p:tag name="KSO_WM_SLIDE_LAYOUT" val="a_b_e"/>
  <p:tag name="KSO_WM_SLIDE_LAYOUT_CNT" val="1_1_1"/>
  <p:tag name="KSO_WM_CHIP_GROUPID" val="5ebf6661ddc3daf3fef3f760"/>
  <p:tag name="KSO_WM_SLIDE_LAYOUT_INFO" val="{&quot;id&quot;:&quot;2020-11-02T14:12:21&quot;,&quot;maxSize&quot;:{&quot;size1&quot;:67.73422761140047},&quot;minSize&quot;:{&quot;size1&quot;:56.63422761140046},&quot;normalSize&quot;:{&quot;size1&quot;:64.13422761140046},&quot;subLayout&quot;:[{&quot;id&quot;:&quot;2020-11-02T14:12:21&quot;,&quot;margin&quot;:{&quot;bottom&quot;:0.12931518256664276,&quot;left&quot;:12.558988571166992,&quot;right&quot;:2.2576775550842285,&quot;top&quot;:2.9930310249328613},&quot;type&quot;:0},{&quot;id&quot;:&quot;2020-11-02T14:12:21&quot;,&quot;margin&quot;:{&quot;bottom&quot;:2.9930362701416016,&quot;left&quot;:12.558988571166992,&quot;right&quot;:2.2576775550842285,&quot;top&quot;:0.17583785951137543},&quot;type&quot;:0}],&quot;type&quot;:0}"/>
  <p:tag name="KSO_WM_SLIDE_BK_DARK_LIGHT" val="2"/>
  <p:tag name="KSO_WM_SLIDE_BACKGROUND_TYPE" val="general"/>
  <p:tag name="KSO_WM_SLIDE_SUPPORT_FEATURE_TYPE" val="0"/>
  <p:tag name="KSO_WM_TEMPLATE_ASSEMBLE_XID" val="5f9fa3381a3224dfcb38784b"/>
  <p:tag name="KSO_WM_TEMPLATE_ASSEMBLE_GROUPID" val="5f9f762ae206d3a5ffe88748"/>
</p:tagLst>
</file>

<file path=ppt/tags/tag385.xml><?xml version="1.0" encoding="utf-8"?>
<p:tagLst xmlns:p="http://schemas.openxmlformats.org/presentationml/2006/main">
  <p:tag name="KSO_WM_UNIT_TEXTBOXSTYLE_GUID" val="{c015da94-e729-464c-aff4-a35a44b4db41}"/>
</p:tagLst>
</file>

<file path=ppt/tags/tag386.xml><?xml version="1.0" encoding="utf-8"?>
<p:tagLst xmlns:p="http://schemas.openxmlformats.org/presentationml/2006/main">
  <p:tag name="KSO_WM_UNIT_TEXTBOXSTYLE_SHAPETYPE" val="1"/>
  <p:tag name="KSO_WM_UNIT_TEXTBOXSTYLE_ADJUSTLEFT" val="0_-6.400002"/>
  <p:tag name="KSO_WM_UNIT_TEXTBOXSTYLE_ADJUSTTOP" val="0_-2.25"/>
  <p:tag name="KSO_WM_UNIT_TEXTBOXSTYLE_ADJUSTWIDTH" val="100_25.35001"/>
  <p:tag name="KSO_WM_UNIT_TEXTBOXSTYLE_ADJUSTHEIGTH" val="100_20.3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mixed20201884_6*i*1"/>
  <p:tag name="KSO_WM_TEMPLATE_CATEGORY" val="mixed"/>
  <p:tag name="KSO_WM_TEMPLATE_INDEX" val="20201884"/>
  <p:tag name="KSO_WM_UNIT_LAYERLEVEL" val="1"/>
  <p:tag name="KSO_WM_TAG_VERSION" val="1.0"/>
  <p:tag name="KSO_WM_BEAUTIFY_FLAG" val="#wm#"/>
  <p:tag name="KSO_WM_UNIT_TEXTBOXSTYLE_GUID" val="{c015da94-e729-464c-aff4-a35a44b4db41}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87.xml><?xml version="1.0" encoding="utf-8"?>
<p:tagLst xmlns:p="http://schemas.openxmlformats.org/presentationml/2006/main">
  <p:tag name="KSO_WM_UNIT_TEXTBOXSTYLE_SHAPETYPE" val="1"/>
  <p:tag name="KSO_WM_UNIT_TEXTBOXSTYLE_ADJUSTLEFT" val="0_-12.65"/>
  <p:tag name="KSO_WM_UNIT_TEXTBOXSTYLE_ADJUSTTOP" val="0_-10.15"/>
  <p:tag name="KSO_WM_UNIT_TEXTBOXSTYLE_ADJUSTWIDTH" val="100_25.35001"/>
  <p:tag name="KSO_WM_UNIT_TEXTBOXSTYLE_ADJUSTHEIGTH" val="100_20.3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mixed20201884_6*i*2"/>
  <p:tag name="KSO_WM_TEMPLATE_CATEGORY" val="mixed"/>
  <p:tag name="KSO_WM_TEMPLATE_INDEX" val="20201884"/>
  <p:tag name="KSO_WM_UNIT_LAYERLEVEL" val="1"/>
  <p:tag name="KSO_WM_TAG_VERSION" val="1.0"/>
  <p:tag name="KSO_WM_BEAUTIFY_FLAG" val="#wm#"/>
  <p:tag name="KSO_WM_UNIT_TEXTBOXSTYLE_GUID" val="{c015da94-e729-464c-aff4-a35a44b4db41}"/>
  <p:tag name="KSO_WM_UNIT_FILL_FORE_SCHEMECOLOR_INDEX_BRIGHTNESS" val="0"/>
  <p:tag name="KSO_WM_UNIT_FILL_FORE_SCHEMECOLOR_INDEX" val="14"/>
  <p:tag name="KSO_WM_UNIT_FILL_TYPE" val="1"/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388.xml><?xml version="1.0" encoding="utf-8"?>
<p:tagLst xmlns:p="http://schemas.openxmlformats.org/presentationml/2006/main">
  <p:tag name="KSO_WM_UNIT_TEXTBOXSTYLE_SHAPETYPE" val="0"/>
  <p:tag name="KSO_WM_UNIT_TEXTBOXSTYLE_TEMPLATETYPE" val="1"/>
  <p:tag name="KSO_WM_UNIT_ISCONTENTSTITLE" val="0"/>
  <p:tag name="KSO_WM_UNIT_PRESET_TEXT" val="单击此处输入正文标题内容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mixed20201884_6*a*1"/>
  <p:tag name="KSO_WM_TEMPLATE_CATEGORY" val="mixed"/>
  <p:tag name="KSO_WM_TEMPLATE_INDEX" val="20201884"/>
  <p:tag name="KSO_WM_UNIT_LAYERLEVEL" val="1"/>
  <p:tag name="KSO_WM_TAG_VERSION" val="1.0"/>
  <p:tag name="KSO_WM_BEAUTIFY_FLAG" val="#wm#"/>
  <p:tag name="KSO_WM_UNIT_TEXTBOXSTYLE_GUID" val="{c015da94-e729-464c-aff4-a35a44b4db41}"/>
  <p:tag name="KSO_WM_UNIT_TEXTBOXSTYLE_TYPE" val="3"/>
  <p:tag name="KSO_WM_UNIT_TEXT_FILL_FORE_SCHEMECOLOR_INDEX_BRIGHTNESS" val="0.25"/>
  <p:tag name="KSO_WM_UNIT_TEXT_FILL_FORE_SCHEMECOLOR_INDEX" val="13"/>
  <p:tag name="KSO_WM_UNIT_TEXT_FILL_TYPE" val="1"/>
</p:tagLst>
</file>

<file path=ppt/tags/tag389.xml><?xml version="1.0" encoding="utf-8"?>
<p:tagLst xmlns:p="http://schemas.openxmlformats.org/presentationml/2006/main">
  <p:tag name="KSO_WM_UNIT_PLACING_PICTURE_USER_VIEWPORT" val="{&quot;height&quot;:7838,&quot;width&quot;:11201}"/>
</p:tagLst>
</file>

<file path=ppt/tags/tag39.xml><?xml version="1.0" encoding="utf-8"?>
<p:tagLst xmlns:p="http://schemas.openxmlformats.org/presentationml/2006/main">
  <p:tag name="KSO_WM_SLIDE_BACKGROUND_TYPE" val="frame"/>
</p:tagLst>
</file>

<file path=ppt/tags/tag390.xml><?xml version="1.0" encoding="utf-8"?>
<p:tagLst xmlns:p="http://schemas.openxmlformats.org/presentationml/2006/main">
  <p:tag name="KSO_WM_BEAUTIFY_FLAG" val="#wm#"/>
  <p:tag name="KSO_WM_TEMPLATE_CATEGORY" val="diagram"/>
  <p:tag name="KSO_WM_TEMPLATE_INDEX" val="20209344"/>
</p:tagLst>
</file>

<file path=ppt/tags/tag3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02fd7c2037fe4c51b18693935990a52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a7ed94a56475b8b565c6569054f74"/>
  <p:tag name="KSO_WM_SLIDE_BACKGROUND_TYPE" val="general"/>
</p:tagLst>
</file>

<file path=ppt/tags/tag3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0ec7eb48d5e243b9a8a8da9645c7b8b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50d940c97e41ed8c1e83295e98ed90"/>
  <p:tag name="KSO_WM_SLIDE_BACKGROUND_TYPE" val="general"/>
</p:tagLst>
</file>

<file path=ppt/tags/tag39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2714_1*a*1"/>
  <p:tag name="KSO_WM_TEMPLATE_CATEGORY" val="diagram"/>
  <p:tag name="KSO_WM_TEMPLATE_INDEX" val="20212714"/>
  <p:tag name="KSO_WM_UNIT_LAYERLEVEL" val="1"/>
  <p:tag name="KSO_WM_TAG_VERSION" val="1.0"/>
  <p:tag name="KSO_WM_BEAUTIFY_FLAG" val="#wm#"/>
  <p:tag name="KSO_WM_UNIT_PRESET_TEXT" val="添加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e3986779d47b437e9a7bcceaa0799318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04962f4bf2324ef3b09e7cf60b5eeece"/>
  <p:tag name="KSO_WM_UNIT_SUPPORT_UNIT_TYPE" val="[&quot;d&quot;]"/>
  <p:tag name="KSO_WM_UNIT_TEXT_FILL_FORE_SCHEMECOLOR_INDEX_BRIGHTNESS" val="0"/>
  <p:tag name="KSO_WM_UNIT_TEXT_FILL_FORE_SCHEMECOLOR_INDEX" val="13"/>
  <p:tag name="KSO_WM_UNIT_TEXT_FILL_TYPE" val="1"/>
  <p:tag name="KSO_WM_TEMPLATE_ASSEMBLE_XID" val="60656f654054ed1e2fb80950"/>
  <p:tag name="KSO_WM_TEMPLATE_ASSEMBLE_GROUPID" val="60656f654054ed1e2fb80950"/>
</p:tagLst>
</file>

<file path=ppt/tags/tag394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当您的内容到达这个限度时，或许已经不纯粹作用于演示，极大可能运用于阅读领域；无论是传播观点、知识分享还是汇报工作，内容的详尽固然重要，但请一定注意信息框架的清晰，这样才能使内容层次分明，页面简洁易读。如果您的内容确实非常重要又难以精简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2714_1*f*1"/>
  <p:tag name="KSO_WM_TEMPLATE_CATEGORY" val="diagram"/>
  <p:tag name="KSO_WM_TEMPLATE_INDEX" val="20212714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360"/>
  <p:tag name="KSO_WM_UNIT_SHOW_EDIT_AREA_INDICATION" val="1"/>
  <p:tag name="KSO_WM_CHIP_GROUPID" val="5e6b05596848fb12bee65ac8"/>
  <p:tag name="KSO_WM_CHIP_XID" val="5e6b05596848fb12bee65aca"/>
  <p:tag name="KSO_WM_UNIT_DEC_AREA_ID" val="ceba2ff137764a2cb099cf38dcc5e06d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35be29bdeaee45e7b8930b6da511961f"/>
  <p:tag name="KSO_WM_UNIT_SUPPORT_UNIT_TYPE" val="[&quot;d&quot;]"/>
  <p:tag name="KSO_WM_UNIT_TEXT_FILL_FORE_SCHEMECOLOR_INDEX_BRIGHTNESS" val="0.25"/>
  <p:tag name="KSO_WM_UNIT_TEXT_FILL_FORE_SCHEMECOLOR_INDEX" val="13"/>
  <p:tag name="KSO_WM_UNIT_TEXT_FILL_TYPE" val="1"/>
  <p:tag name="KSO_WM_TEMPLATE_ASSEMBLE_XID" val="60656f654054ed1e2fb80950"/>
  <p:tag name="KSO_WM_TEMPLATE_ASSEMBLE_GROUPID" val="60656f654054ed1e2fb80950"/>
</p:tagLst>
</file>

<file path=ppt/tags/tag3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2714_1*i*1"/>
  <p:tag name="KSO_WM_TEMPLATE_CATEGORY" val="diagram"/>
  <p:tag name="KSO_WM_TEMPLATE_INDEX" val="20212714"/>
  <p:tag name="KSO_WM_UNIT_LAYERLEVEL" val="1"/>
  <p:tag name="KSO_WM_TAG_VERSION" val="1.0"/>
  <p:tag name="KSO_WM_BEAUTIFY_FLAG" val="#wm#"/>
  <p:tag name="KSO_WM_UNIT_BLOCK" val="0"/>
  <p:tag name="KSO_WM_UNIT_SM_LIMIT_TYPE" val="3"/>
  <p:tag name="KSO_WM_UNIT_DEC_AREA_ID" val="3f827eed98b24e1989a2b0c673c6666a"/>
  <p:tag name="KSO_WM_UNIT_DECORATE_INFO" val="{&quot;DecorateInfoH&quot;:{&quot;IsAbs&quot;:true},&quot;DecorateInfoW&quot;:{&quot;IsAbs&quot;:false},&quot;DecorateInfoX&quot;:{&quot;IsAbs&quot;:true,&quot;Pos&quot;:1},&quot;DecorateInfoY&quot;:{&quot;IsAbs&quot;:true,&quot;Pos&quot;:2},&quot;ReferentInfo&quot;:{&quot;Id&quot;:&quot;e3986779d47b437e9a7bcceaa0799318&quot;,&quot;X&quot;:{&quot;Pos&quot;:1},&quot;Y&quot;:{&quot;Pos&quot;:0}},&quot;whChangeMode&quot;:0}"/>
  <p:tag name="KSO_WM_CHIP_GROUPID" val="5f71a5bf747e3ea6e293b57c"/>
  <p:tag name="KSO_WM_CHIP_XID" val="5f71ae53747e3ea6e293f8b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30"/>
  <p:tag name="KSO_WM_TEMPLATE_ASSEMBLE_XID" val="60656f654054ed1e2fb80950"/>
  <p:tag name="KSO_WM_TEMPLATE_ASSEMBLE_GROUPID" val="60656f654054ed1e2fb80950"/>
</p:tagLst>
</file>

<file path=ppt/tags/tag3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2714_1*i*2"/>
  <p:tag name="KSO_WM_TEMPLATE_CATEGORY" val="diagram"/>
  <p:tag name="KSO_WM_TEMPLATE_INDEX" val="20212714"/>
  <p:tag name="KSO_WM_UNIT_LAYERLEVEL" val="1"/>
  <p:tag name="KSO_WM_TAG_VERSION" val="1.0"/>
  <p:tag name="KSO_WM_BEAUTIFY_FLAG" val="#wm#"/>
  <p:tag name="KSO_WM_UNIT_BLOCK" val="0"/>
  <p:tag name="KSO_WM_UNIT_SM_LIMIT_TYPE" val="3"/>
  <p:tag name="KSO_WM_UNIT_DEC_AREA_ID" val="a00468fe66f44b08aef719e85195a2dc"/>
  <p:tag name="KSO_WM_UNIT_DECORATE_INFO" val="{&quot;DecorateInfoH&quot;:{&quot;IsAbs&quot;:true},&quot;DecorateInfoW&quot;:{&quot;IsAbs&quot;:false},&quot;DecorateInfoX&quot;:{&quot;IsAbs&quot;:true,&quot;Pos&quot;:1},&quot;DecorateInfoY&quot;:{&quot;IsAbs&quot;:true,&quot;Pos&quot;:0},&quot;ReferentInfo&quot;:{&quot;Id&quot;:&quot;e3986779d47b437e9a7bcceaa0799318&quot;,&quot;X&quot;:{&quot;Pos&quot;:1},&quot;Y&quot;:{&quot;Pos&quot;:0}},&quot;whChangeMode&quot;:0}"/>
  <p:tag name="KSO_WM_CHIP_GROUPID" val="5f71a5bf747e3ea6e293b57c"/>
  <p:tag name="KSO_WM_CHIP_XID" val="5f71ae53747e3ea6e293f8b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6"/>
  <p:tag name="KSO_WM_TEMPLATE_ASSEMBLE_XID" val="60656f654054ed1e2fb80950"/>
  <p:tag name="KSO_WM_TEMPLATE_ASSEMBLE_GROUPID" val="60656f654054ed1e2fb80950"/>
</p:tagLst>
</file>

<file path=ppt/tags/tag3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12714_1*i*3"/>
  <p:tag name="KSO_WM_TEMPLATE_CATEGORY" val="diagram"/>
  <p:tag name="KSO_WM_TEMPLATE_INDEX" val="20212714"/>
  <p:tag name="KSO_WM_UNIT_LAYERLEVEL" val="1"/>
  <p:tag name="KSO_WM_TAG_VERSION" val="1.0"/>
  <p:tag name="KSO_WM_BEAUTIFY_FLAG" val="#wm#"/>
  <p:tag name="KSO_WM_UNIT_BLOCK" val="0"/>
  <p:tag name="KSO_WM_UNIT_SM_LIMIT_TYPE" val="3"/>
  <p:tag name="KSO_WM_UNIT_DEC_AREA_ID" val="9f2891235ccd4efb8a37b7e1155163d5"/>
  <p:tag name="KSO_WM_UNIT_DECORATE_INFO" val="{&quot;DecorateInfoH&quot;:{&quot;IsAbs&quot;:true},&quot;DecorateInfoW&quot;:{&quot;IsAbs&quot;:false},&quot;DecorateInfoX&quot;:{&quot;IsAbs&quot;:true,&quot;Pos&quot;:1},&quot;DecorateInfoY&quot;:{&quot;IsAbs&quot;:true,&quot;Pos&quot;:0},&quot;ReferentInfo&quot;:{&quot;Id&quot;:&quot;e3986779d47b437e9a7bcceaa0799318&quot;,&quot;X&quot;:{&quot;Pos&quot;:1},&quot;Y&quot;:{&quot;Pos&quot;:2}},&quot;whChangeMode&quot;:0}"/>
  <p:tag name="KSO_WM_CHIP_GROUPID" val="5f71a5bf747e3ea6e293b57c"/>
  <p:tag name="KSO_WM_CHIP_XID" val="5f71ae53747e3ea6e293f8b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54"/>
  <p:tag name="KSO_WM_TEMPLATE_ASSEMBLE_XID" val="60656f654054ed1e2fb80950"/>
  <p:tag name="KSO_WM_TEMPLATE_ASSEMBLE_GROUPID" val="60656f654054ed1e2fb80950"/>
</p:tagLst>
</file>

<file path=ppt/tags/tag398.xml><?xml version="1.0" encoding="utf-8"?>
<p:tagLst xmlns:p="http://schemas.openxmlformats.org/presentationml/2006/main">
  <p:tag name="KSO_WM_BEAUTIFY_FLAG" val="#wm#"/>
  <p:tag name="KSO_WM_TEMPLATE_CATEGORY" val="diagram"/>
  <p:tag name="KSO_WM_TEMPLATE_INDEX" val="20212714"/>
  <p:tag name="KSO_WM_SLIDE_ID" val="diagram20212714_1"/>
  <p:tag name="KSO_WM_TEMPLATE_SUBCATEGORY" val="21"/>
  <p:tag name="KSO_WM_TEMPLATE_MASTER_TYPE" val="0"/>
  <p:tag name="KSO_WM_TEMPLATE_COLOR_TYPE" val="1"/>
  <p:tag name="KSO_WM_SLIDE_ITEM_CNT" val="0"/>
  <p:tag name="KSO_WM_SLIDE_INDEX" val="1"/>
  <p:tag name="KSO_WM_TAG_VERSION" val="1.0"/>
  <p:tag name="KSO_WM_SLIDE_LAYOUT" val="a_f"/>
  <p:tag name="KSO_WM_SLIDE_LAYOUT_CNT" val="1_1"/>
  <p:tag name="KSO_WM_SLIDE_TYPE" val="text"/>
  <p:tag name="KSO_WM_SLIDE_SUBTYPE" val="pureTxt"/>
  <p:tag name="KSO_WM_SLIDE_SIZE" val="840*539"/>
  <p:tag name="KSO_WM_SLIDE_POSITION" val="72*0"/>
  <p:tag name="KSO_WM_SLIDE_LAYOUT_INFO" val="{&quot;direction&quot;:1,&quot;id&quot;:&quot;2021-04-01T15:44:13&quot;,&quot;maxSize&quot;:{&quot;size1&quot;:32.5},&quot;minSize&quot;:{&quot;size1&quot;:27.600000000000001},&quot;normalSize&quot;:{&quot;size1&quot;:31.975000000000005},&quot;subLayout&quot;:[{&quot;id&quot;:&quot;2021-04-01T15:44:13&quot;,&quot;margin&quot;:{&quot;bottom&quot;:8.0430002212524414,&quot;left&quot;:2.5399999618530273,&quot;right&quot;:0.026000002399086952,&quot;top&quot;:5.5029997825622559},&quot;type&quot;:0},{&quot;id&quot;:&quot;2021-04-01T15:44:13&quot;,&quot;margin&quot;:{&quot;bottom&quot;:1.6929999589920044,&quot;left&quot;:1.6670000553131104,&quot;right&quot;:1.6929999589920044,&quot;top&quot;:1.6929999589920044},&quot;type&quot;:0}],&quot;type&quot;:0}"/>
  <p:tag name="KSO_WM_SLIDE_RATIO" val="1.777778"/>
  <p:tag name="KSO_WM_CHIP_INFOS" val="{&quot;type&quot;:0,&quot;layout_type&quot;:&quot;leftright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71ae53747e3ea6e293f8b1"/>
  <p:tag name="KSO_WM_CHIP_FILLPROP" val="[[{&quot;text_align&quot;:&quot;cm&quot;,&quot;text_direction&quot;:&quot;horizontal&quot;,&quot;support_big_font&quot;:false,&quot;picture_toward&quot;:0,&quot;picture_dockside&quot;:[],&quot;fill_id&quot;:&quot;df5c712fc297497380a16f2214b4abb2&quot;,&quot;fill_align&quot;:&quot;cm&quot;,&quot;chip_types&quot;:[&quot;picture&quot;,&quot;header&quot;]},{&quot;text_align&quot;:&quot;lm&quot;,&quot;text_direction&quot;:&quot;horizontal&quot;,&quot;support_features&quot;:[&quot;collage&quot;,&quot;carousel&quot;],&quot;support_big_font&quot;:false,&quot;picture_toward&quot;:0,&quot;picture_dockside&quot;:[],&quot;fill_id&quot;:&quot;3e9e6b7343cb4479804798c20b3c2800&quot;,&quot;fill_align&quot;:&quot;cm&quot;,&quot;chip_types&quot;:[&quot;text&quot;,&quot;picture&quot;]}],[{&quot;text_align&quot;:&quot;cm&quot;,&quot;text_direction&quot;:&quot;horizontal&quot;,&quot;support_big_font&quot;:false,&quot;picture_toward&quot;:0,&quot;picture_dockside&quot;:[],&quot;fill_id&quot;:&quot;df5c712fc297497380a16f2214b4abb2&quot;,&quot;fill_align&quot;:&quot;cm&quot;,&quot;chip_types&quot;:[&quot;header&quot;]},{&quot;text_align&quot;:&quot;lm&quot;,&quot;text_direction&quot;:&quot;horizontal&quot;,&quot;support_big_font&quot;:false,&quot;picture_toward&quot;:0,&quot;picture_dockside&quot;:[],&quot;fill_id&quot;:&quot;3e9e6b7343cb4479804798c20b3c2800&quot;,&quot;fill_align&quot;:&quot;cm&quot;,&quot;chip_types&quot;:[&quot;diagram&quot;,&quot;chart&quot;,&quot;table&quot;,&quot;video&quot;]}]]"/>
  <p:tag name="KSO_WM_CHIP_DECFILLPROP" val="[]"/>
  <p:tag name="KSO_WM_SLIDE_CAN_ADD_NAVIGATION" val="1"/>
  <p:tag name="KSO_WM_CHIP_GROUPID" val="5f71a5bf747e3ea6e293b57c"/>
  <p:tag name="KSO_WM_SLIDE_BK_DARK_LIGHT" val="2"/>
  <p:tag name="KSO_WM_SLIDE_BACKGROUND_TYPE" val="general"/>
  <p:tag name="KSO_WM_SLIDE_SUPPORT_FEATURE_TYPE" val="0"/>
  <p:tag name="KSO_WM_TEMPLATE_ASSEMBLE_XID" val="60656f654054ed1e2fb80950"/>
  <p:tag name="KSO_WM_TEMPLATE_ASSEMBLE_GROUPID" val="60656f654054ed1e2fb80950"/>
</p:tagLst>
</file>

<file path=ppt/tags/tag399.xml><?xml version="1.0" encoding="utf-8"?>
<p:tagLst xmlns:p="http://schemas.openxmlformats.org/presentationml/2006/main">
  <p:tag name="KSO_WM_BEAUTIFY_FLAG" val="#wm#"/>
  <p:tag name="KSO_WM_TEMPLATE_CATEGORY" val="diagram"/>
  <p:tag name="KSO_WM_TEMPLATE_INDEX" val="20209344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02fd7c2037fe4c51b18693935990a52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a7ed94a56475b8b565c6569054f74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676_5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d"/>
  <p:tag name="KSO_WM_UNIT_DEC_AREA_ID" val="4d6cc17fb7114dc18ef6d1c4eb6d2fda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fd3d01d4c6ca44a0a2ef1a2e0e350c68"/>
  <p:tag name="KSO_WM_SLIDE_BACKGROUND_TYPE" val="leftRight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02fd7c2037fe4c51b18693935990a52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a7ed94a56475b8b565c6569054f74"/>
  <p:tag name="KSO_WM_SLIDE_BACKGROUND_TYPE" val="general"/>
</p:tagLst>
</file>

<file path=ppt/tags/tag4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0ec7eb48d5e243b9a8a8da9645c7b8b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50d940c97e41ed8c1e83295e98ed90"/>
  <p:tag name="KSO_WM_SLIDE_BACKGROUND_TYPE" val="general"/>
</p:tagLst>
</file>

<file path=ppt/tags/tag4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8609_1*i*1"/>
  <p:tag name="KSO_WM_TEMPLATE_CATEGORY" val="diagram"/>
  <p:tag name="KSO_WM_TEMPLATE_INDEX" val="20208609"/>
  <p:tag name="KSO_WM_UNIT_LAYERLEVEL" val="1"/>
  <p:tag name="KSO_WM_TAG_VERSION" val="1.0"/>
  <p:tag name="KSO_WM_BEAUTIFY_FLAG" val="#wm#"/>
  <p:tag name="KSO_WM_UNIT_BLOCK" val="0"/>
  <p:tag name="KSO_WM_UNIT_SM_LIMIT_TYPE" val="1"/>
  <p:tag name="KSO_WM_UNIT_DEC_AREA_ID" val="57dadeb95ab44bae952665e5e2adc445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,&quot;whChangeMode&quot;:0}"/>
  <p:tag name="KSO_WM_CHIP_GROUPID" val="5ef20bd7a491bb0086638afb"/>
  <p:tag name="KSO_WM_CHIP_XID" val="5ef20bd7a491bb0086638afc"/>
  <p:tag name="KSO_WM_UNIT_FILL_FORE_SCHEMECOLOR_INDEX_BRIGHTNESS" val="0"/>
  <p:tag name="KSO_WM_UNIT_FILL_FORE_SCHEMECOLOR_INDEX" val="7"/>
  <p:tag name="KSO_WM_UNIT_FILL_TYPE" val="1"/>
  <p:tag name="KSO_WM_UNIT_TEXT_FILL_FORE_SCHEMECOLOR_INDEX_BRIGHTNESS" val="0"/>
  <p:tag name="KSO_WM_UNIT_TEXT_FILL_FORE_SCHEMECOLOR_INDEX" val="13"/>
  <p:tag name="KSO_WM_UNIT_TEXT_FILL_TYPE" val="1"/>
  <p:tag name="KSO_WM_UNIT_VALUE" val="12"/>
  <p:tag name="KSO_WM_TEMPLATE_ASSEMBLE_XID" val="60656e7a4054ed1e2fb7f9ab"/>
  <p:tag name="KSO_WM_TEMPLATE_ASSEMBLE_GROUPID" val="60656e7a4054ed1e2fb7f9ab"/>
</p:tagLst>
</file>

<file path=ppt/tags/tag4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8609_1*i*2"/>
  <p:tag name="KSO_WM_TEMPLATE_CATEGORY" val="diagram"/>
  <p:tag name="KSO_WM_TEMPLATE_INDEX" val="20208609"/>
  <p:tag name="KSO_WM_UNIT_LAYERLEVEL" val="1"/>
  <p:tag name="KSO_WM_TAG_VERSION" val="1.0"/>
  <p:tag name="KSO_WM_BEAUTIFY_FLAG" val="#wm#"/>
  <p:tag name="KSO_WM_UNIT_BLOCK" val="0"/>
  <p:tag name="KSO_WM_UNIT_SM_LIMIT_TYPE" val="1"/>
  <p:tag name="KSO_WM_UNIT_DEC_AREA_ID" val="5ed7bbdef93b417f8597839bfceeb68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,&quot;whChangeMode&quot;:0}"/>
  <p:tag name="KSO_WM_CHIP_GROUPID" val="5ef20bd7a491bb0086638afb"/>
  <p:tag name="KSO_WM_CHIP_XID" val="5ef20bd7a491bb0086638afc"/>
  <p:tag name="KSO_WM_UNIT_FILL_FORE_SCHEMECOLOR_INDEX_BRIGHTNESS" val="0.8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VALUE" val="112"/>
  <p:tag name="KSO_WM_TEMPLATE_ASSEMBLE_XID" val="60656e7a4054ed1e2fb7f9ab"/>
  <p:tag name="KSO_WM_TEMPLATE_ASSEMBLE_GROUPID" val="60656e7a4054ed1e2fb7f9ab"/>
</p:tagLst>
</file>

<file path=ppt/tags/tag4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8609_1*i*3"/>
  <p:tag name="KSO_WM_TEMPLATE_CATEGORY" val="diagram"/>
  <p:tag name="KSO_WM_TEMPLATE_INDEX" val="20208609"/>
  <p:tag name="KSO_WM_UNIT_LAYERLEVEL" val="1"/>
  <p:tag name="KSO_WM_TAG_VERSION" val="1.0"/>
  <p:tag name="KSO_WM_BEAUTIFY_FLAG" val="#wm#"/>
  <p:tag name="KSO_WM_UNIT_BLOCK" val="0"/>
  <p:tag name="KSO_WM_UNIT_SM_LIMIT_TYPE" val="1"/>
  <p:tag name="KSO_WM_UNIT_DEC_AREA_ID" val="9365081e87b648178ddc3d515a88a6a5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,&quot;whChangeMode&quot;:0}"/>
  <p:tag name="KSO_WM_CHIP_GROUPID" val="5ef20bd7a491bb0086638afb"/>
  <p:tag name="KSO_WM_CHIP_XID" val="5ef20bd7a491bb0086638afc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VALUE" val="300"/>
  <p:tag name="KSO_WM_TEMPLATE_ASSEMBLE_XID" val="60656e7a4054ed1e2fb7f9ab"/>
  <p:tag name="KSO_WM_TEMPLATE_ASSEMBLE_GROUPID" val="60656e7a4054ed1e2fb7f9ab"/>
</p:tagLst>
</file>

<file path=ppt/tags/tag4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8609_1*i*4"/>
  <p:tag name="KSO_WM_TEMPLATE_CATEGORY" val="diagram"/>
  <p:tag name="KSO_WM_TEMPLATE_INDEX" val="20208609"/>
  <p:tag name="KSO_WM_UNIT_LAYERLEVEL" val="1"/>
  <p:tag name="KSO_WM_TAG_VERSION" val="1.0"/>
  <p:tag name="KSO_WM_BEAUTIFY_FLAG" val="#wm#"/>
  <p:tag name="KSO_WM_UNIT_BLOCK" val="0"/>
  <p:tag name="KSO_WM_UNIT_SM_LIMIT_TYPE" val="1"/>
  <p:tag name="KSO_WM_UNIT_DEC_AREA_ID" val="9d348e14170f4fda9a6f5f3d4ad90c62"/>
  <p:tag name="KSO_WM_UNIT_DECORATE_INFO" val="{&quot;ReferentInfo&quot;:{&quot;Id&quot;:&quot;slide&quot;,&quot;X&quot;:{&quot;Pos&quot;:1},&quot;Y&quot;:{&quot;Pos&quot;:1}},&quot;DecorateInfoX&quot;:{&quot;Pos&quot;:1,&quot;IsAbs&quot;:false},&quot;DecorateInfoY&quot;:{&quot;Pos&quot;:1,&quot;IsAbs&quot;:false},&quot;DecorateInfoW&quot;:{&quot;IsAbs&quot;:true},&quot;DecorateInfoH&quot;:{&quot;IsAbs&quot;:true},&quot;whChangeMode&quot;:0}"/>
  <p:tag name="KSO_WM_CHIP_GROUPID" val="5ef20bd7a491bb0086638afb"/>
  <p:tag name="KSO_WM_CHIP_XID" val="5ef20bd7a491bb0086638afc"/>
  <p:tag name="KSO_WM_TEMPLATE_ASSEMBLE_XID" val="60656e7a4054ed1e2fb7f9ab"/>
  <p:tag name="KSO_WM_TEMPLATE_ASSEMBLE_GROUPID" val="60656e7a4054ed1e2fb7f9ab"/>
</p:tagLst>
</file>

<file path=ppt/tags/tag4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08609_1*i*5"/>
  <p:tag name="KSO_WM_TEMPLATE_CATEGORY" val="diagram"/>
  <p:tag name="KSO_WM_TEMPLATE_INDEX" val="20208609"/>
  <p:tag name="KSO_WM_UNIT_LAYERLEVEL" val="1"/>
  <p:tag name="KSO_WM_TAG_VERSION" val="1.0"/>
  <p:tag name="KSO_WM_BEAUTIFY_FLAG" val="#wm#"/>
  <p:tag name="KSO_WM_UNIT_SM_LIMIT_TYPE" val="1"/>
  <p:tag name="KSO_WM_CHIP_GROUPID" val="5ef20bd7a491bb0086638afb"/>
  <p:tag name="KSO_WM_CHIP_XID" val="5ef20bd7a491bb0086638afc"/>
  <p:tag name="KSO_WM_UNIT_FILL_FORE_SCHEMECOLOR_INDEX_BRIGHTNESS" val="0.8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2"/>
  <p:tag name="KSO_WM_TEMPLATE_ASSEMBLE_XID" val="60656e7a4054ed1e2fb7f9ab"/>
  <p:tag name="KSO_WM_TEMPLATE_ASSEMBLE_GROUPID" val="60656e7a4054ed1e2fb7f9ab"/>
</p:tagLst>
</file>

<file path=ppt/tags/tag4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diagram20208609_1*i*6"/>
  <p:tag name="KSO_WM_TEMPLATE_CATEGORY" val="diagram"/>
  <p:tag name="KSO_WM_TEMPLATE_INDEX" val="20208609"/>
  <p:tag name="KSO_WM_UNIT_LAYERLEVEL" val="1"/>
  <p:tag name="KSO_WM_TAG_VERSION" val="1.0"/>
  <p:tag name="KSO_WM_BEAUTIFY_FLAG" val="#wm#"/>
  <p:tag name="KSO_WM_UNIT_SM_LIMIT_TYPE" val="1"/>
  <p:tag name="KSO_WM_CHIP_GROUPID" val="5ef20bd7a491bb0086638afb"/>
  <p:tag name="KSO_WM_CHIP_XID" val="5ef20bd7a491bb0086638afc"/>
  <p:tag name="KSO_WM_UNIT_FILL_FORE_SCHEMECOLOR_INDEX_BRIGHTNESS" val="0.8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2"/>
  <p:tag name="KSO_WM_TEMPLATE_ASSEMBLE_XID" val="60656e7a4054ed1e2fb7f9ab"/>
  <p:tag name="KSO_WM_TEMPLATE_ASSEMBLE_GROUPID" val="60656e7a4054ed1e2fb7f9ab"/>
</p:tagLst>
</file>

<file path=ppt/tags/tag4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diagram20208609_1*i*7"/>
  <p:tag name="KSO_WM_TEMPLATE_CATEGORY" val="diagram"/>
  <p:tag name="KSO_WM_TEMPLATE_INDEX" val="20208609"/>
  <p:tag name="KSO_WM_UNIT_LAYERLEVEL" val="1"/>
  <p:tag name="KSO_WM_TAG_VERSION" val="1.0"/>
  <p:tag name="KSO_WM_BEAUTIFY_FLAG" val="#wm#"/>
  <p:tag name="KSO_WM_UNIT_BLOCK" val="0"/>
  <p:tag name="KSO_WM_UNIT_SM_LIMIT_TYPE" val="1"/>
  <p:tag name="KSO_WM_UNIT_DEC_AREA_ID" val="c441230aa17b467882c9a069d83bb114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,&quot;whChangeMode&quot;:0}"/>
  <p:tag name="KSO_WM_CHIP_GROUPID" val="5ef20bd7a491bb0086638afb"/>
  <p:tag name="KSO_WM_CHIP_XID" val="5ef20bd7a491bb0086638afc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VALUE" val="112"/>
  <p:tag name="KSO_WM_TEMPLATE_ASSEMBLE_XID" val="60656e7a4054ed1e2fb7f9ab"/>
  <p:tag name="KSO_WM_TEMPLATE_ASSEMBLE_GROUPID" val="60656e7a4054ed1e2fb7f9ab"/>
</p:tagLst>
</file>

<file path=ppt/tags/tag40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8609_1*a*1"/>
  <p:tag name="KSO_WM_TEMPLATE_CATEGORY" val="diagram"/>
  <p:tag name="KSO_WM_TEMPLATE_INDEX" val="20208609"/>
  <p:tag name="KSO_WM_UNIT_LAYERLEVEL" val="1"/>
  <p:tag name="KSO_WM_TAG_VERSION" val="1.0"/>
  <p:tag name="KSO_WM_BEAUTIFY_FLAG" val="#wm#"/>
  <p:tag name="KSO_WM_UNIT_PRESET_TEXT" val="单击添加大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d49658c62f434eed9b2751be2501b7dc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474a73dabd8743efa0281fd64e8f173b"/>
  <p:tag name="KSO_WM_UNIT_TEXT_FILL_FORE_SCHEMECOLOR_INDEX_BRIGHTNESS" val="0"/>
  <p:tag name="KSO_WM_UNIT_TEXT_FILL_FORE_SCHEMECOLOR_INDEX" val="13"/>
  <p:tag name="KSO_WM_UNIT_TEXT_FILL_TYPE" val="1"/>
  <p:tag name="KSO_WM_TEMPLATE_ASSEMBLE_XID" val="60656e7a4054ed1e2fb7f9ab"/>
  <p:tag name="KSO_WM_TEMPLATE_ASSEMBLE_GROUPID" val="60656e7a4054ed1e2fb7f9ab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1a6990c071204613bf16df2c3a578a83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04ede315349a4bec9c3a913aebd8ab41"/>
  <p:tag name="KSO_WM_SLIDE_BACKGROUND_TYPE" val="leftRight"/>
</p:tagLst>
</file>

<file path=ppt/tags/tag410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当您的内容到达这个限度时，或许已经不纯粹作用于演示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8609_1*f*1"/>
  <p:tag name="KSO_WM_TEMPLATE_CATEGORY" val="diagram"/>
  <p:tag name="KSO_WM_TEMPLATE_INDEX" val="20208609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238"/>
  <p:tag name="KSO_WM_UNIT_SHOW_EDIT_AREA_INDICATION" val="1"/>
  <p:tag name="KSO_WM_CHIP_GROUPID" val="5e6b05596848fb12bee65ac8"/>
  <p:tag name="KSO_WM_CHIP_XID" val="5e6b05596848fb12bee65aca"/>
  <p:tag name="KSO_WM_UNIT_DEC_AREA_ID" val="b41aa7782e3c4cc1b6fe5030a73bf5d1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4709fbd14c55429a92af7b83a7bd4e98"/>
  <p:tag name="KSO_WM_UNIT_SUPPORT_UNIT_TYPE" val="[&quot;l&quot;,&quot;m&quot;,&quot;n&quot;,&quot;o&quot;,&quot;p&quot;,&quot;q&quot;,&quot;r&quot;,&quot;δ&quot;,&quot;ε&quot;,&quot;ζ&quot;,&quot;η&quot;,&quot;d&quot;,&quot;α&quot;,&quot;β&quot;,&quot;θ&quot;]"/>
  <p:tag name="KSO_WM_UNIT_TEXT_FILL_FORE_SCHEMECOLOR_INDEX_BRIGHTNESS" val="0.25"/>
  <p:tag name="KSO_WM_UNIT_TEXT_FILL_FORE_SCHEMECOLOR_INDEX" val="13"/>
  <p:tag name="KSO_WM_UNIT_TEXT_FILL_TYPE" val="1"/>
  <p:tag name="KSO_WM_TEMPLATE_ASSEMBLE_XID" val="60656e7a4054ed1e2fb7f9ab"/>
  <p:tag name="KSO_WM_TEMPLATE_ASSEMBLE_GROUPID" val="60656e7a4054ed1e2fb7f9ab"/>
</p:tagLst>
</file>

<file path=ppt/tags/tag411.xml><?xml version="1.0" encoding="utf-8"?>
<p:tagLst xmlns:p="http://schemas.openxmlformats.org/presentationml/2006/main">
  <p:tag name="KSO_WM_BEAUTIFY_FLAG" val="#wm#"/>
  <p:tag name="KSO_WM_TEMPLATE_CATEGORY" val="diagram"/>
  <p:tag name="KSO_WM_TEMPLATE_INDEX" val="20208609"/>
  <p:tag name="KSO_WM_SLIDE_ID" val="diagram20208609_1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540"/>
  <p:tag name="KSO_WM_SLIDE_POSITION" val="0*0"/>
  <p:tag name="KSO_WM_TAG_VERSION" val="1.0"/>
  <p:tag name="KSO_WM_SLIDE_LAYOUT" val="a_f"/>
  <p:tag name="KSO_WM_SLIDE_LAYOUT_CNT" val="1_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1-04-01T15:01:27&quot;,&quot;maxSize&quot;:{&quot;size1&quot;:31.100000000000001},&quot;minSize&quot;:{&quot;size1&quot;:26.699999999999999},&quot;normalSize&quot;:{&quot;size1&quot;:28.899999999999999},&quot;subLayout&quot;:[{&quot;id&quot;:&quot;2021-04-01T15:01:27&quot;,&quot;margin&quot;:{&quot;bottom&quot;:0.026000002399086952,&quot;left&quot;:5.0799999237060547,&quot;right&quot;:6.7729997634887695,&quot;top&quot;:2.9630000591278076},&quot;type&quot;:0},{&quot;id&quot;:&quot;2021-04-01T15:01:27&quot;,&quot;margin&quot;:{&quot;bottom&quot;:4.2329998016357422,&quot;left&quot;:5.0799999237060547,&quot;right&quot;:4.6560001373291016,&quot;top&quot;:0.84700000286102295},&quot;type&quot;:0}],&quot;type&quot;:0}"/>
  <p:tag name="KSO_WM_SLIDE_BACKGROUND" val="[&quot;general&quot;]"/>
  <p:tag name="KSO_WM_SLIDE_RATIO" val="1.777778"/>
  <p:tag name="KSO_WM_CHIP_INFOS" val="{&quot;type&quot;:0,&quot;layout_type&quot;:&quot;topbottom&quot;,&quot;layout_feature&quot;:2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FILLPROP" val="[[{&quot;text_align&quot;:&quot;lm&quot;,&quot;text_direction&quot;:&quot;horizontal&quot;,&quot;support_big_font&quot;:false,&quot;fill_id&quot;:&quot;c4c25ca0ca5c40f185466383f79d5c7d&quot;,&quot;fill_align&quot;:&quot;lm&quot;,&quot;chip_types&quot;:[&quot;header&quot;]},{&quot;text_align&quot;:&quot;lm&quot;,&quot;text_direction&quot;:&quot;horizontal&quot;,&quot;support_big_font&quot;:false,&quot;fill_id&quot;:&quot;d48b62735a09469bb829c88fb0d6fc75&quot;,&quot;fill_align&quot;:&quot;lm&quot;,&quot;chip_types&quot;:[&quot;diagram&quot;,&quot;pictext&quot;,&quot;text&quot;,&quot;picture&quot;,&quot;chart&quot;,&quot;table&quot;,&quot;video&quot;]}]]"/>
  <p:tag name="KSO_WM_SLIDE_CAN_ADD_NAVIGATION" val="1"/>
  <p:tag name="KSO_WM_CHIP_XID" val="5ef20bd7a491bb0086638afc"/>
  <p:tag name="KSO_WM_CHIP_DECFILLPROP" val="[]"/>
  <p:tag name="KSO_WM_CHIP_GROUPID" val="5ef20bd7a491bb0086638afb"/>
  <p:tag name="KSO_WM_SLIDE_BK_DARK_LIGHT" val="2"/>
  <p:tag name="KSO_WM_SLIDE_BACKGROUND_TYPE" val="general"/>
  <p:tag name="KSO_WM_SLIDE_SUPPORT_FEATURE_TYPE" val="0"/>
  <p:tag name="KSO_WM_TEMPLATE_ASSEMBLE_XID" val="60656e7a4054ed1e2fb7f9ab"/>
  <p:tag name="KSO_WM_TEMPLATE_ASSEMBLE_GROUPID" val="60656e7a4054ed1e2fb7f9ab"/>
</p:tagLst>
</file>

<file path=ppt/tags/tag4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676_5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d"/>
  <p:tag name="KSO_WM_UNIT_DEC_AREA_ID" val="8512d8669ca04773884c1962b2961326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d54494f2d0ee462ba299120cae980a71"/>
  <p:tag name="KSO_WM_SLIDE_BACKGROUND_TYPE" val="belt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27042d6f430745d1b3ba3fff03685ab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34e28e857a0c4433b4e717866c4e3cb2"/>
  <p:tag name="KSO_WM_SLIDE_BACKGROUND_TYPE" val="belt"/>
</p:tagLst>
</file>

<file path=ppt/tags/tag4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89ab6a99beab4360a10bf5a3d16197cd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ec46ccddc4c0421284ea1c3dab47741c"/>
  <p:tag name="KSO_WM_SLIDE_BACKGROUND_TYPE" val="belt"/>
</p:tagLst>
</file>

<file path=ppt/tags/tag41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7820_1*a*1"/>
  <p:tag name="KSO_WM_TEMPLATE_CATEGORY" val="diagram"/>
  <p:tag name="KSO_WM_TEMPLATE_INDEX" val="20207820"/>
  <p:tag name="KSO_WM_UNIT_LAYERLEVEL" val="1"/>
  <p:tag name="KSO_WM_TAG_VERSION" val="1.0"/>
  <p:tag name="KSO_WM_BEAUTIFY_FLAG" val="#wm#"/>
  <p:tag name="KSO_WM_UNIT_PRESET_TEXT" val="添加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3d252a12809c455984f4efc86a2fe443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b&quot;,&quot;fill_mode&quot;:&quot;full&quot;,&quot;sacle_strategy&quot;:&quot;smart&quot;}"/>
  <p:tag name="KSO_WM_ASSEMBLE_CHIP_INDEX" val="36c7b99284604af3943d43cd89f8271d"/>
  <p:tag name="KSO_WM_UNIT_SUPPORT_BIG_FONT" val="1"/>
  <p:tag name="KSO_WM_UNIT_TEXT_FILL_FORE_SCHEMECOLOR_INDEX_BRIGHTNESS" val="0"/>
  <p:tag name="KSO_WM_UNIT_TEXT_FILL_FORE_SCHEMECOLOR_INDEX" val="13"/>
  <p:tag name="KSO_WM_UNIT_TEXT_FILL_TYPE" val="1"/>
  <p:tag name="KSO_WM_TEMPLATE_ASSEMBLE_XID" val="60656e714054ed1e2fb7f8c5"/>
  <p:tag name="KSO_WM_TEMPLATE_ASSEMBLE_GROUPID" val="60656e714054ed1e2fb7f8c5"/>
</p:tagLst>
</file>

<file path=ppt/tags/tag416.xml><?xml version="1.0" encoding="utf-8"?>
<p:tagLst xmlns:p="http://schemas.openxmlformats.org/presentationml/2006/main">
  <p:tag name="KSO_WM_UNIT_VALUE" val="592*1396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07820_1*d*1"/>
  <p:tag name="KSO_WM_TEMPLATE_CATEGORY" val="diagram"/>
  <p:tag name="KSO_WM_TEMPLATE_INDEX" val="20207820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804cb34a9fc24e2e905fd82a863dc350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bd69211852694e48883e1862d825223a"/>
  <p:tag name="KSO_WM_UNIT_SUPPORT_BIG_FONT" val="1"/>
  <p:tag name="KSO_WM_UNIT_SUPPORT_UNIT_TYPE" val="[&quot;d&quot;]"/>
  <p:tag name="KSO_WM_TEMPLATE_ASSEMBLE_XID" val="60656e714054ed1e2fb7f8c5"/>
  <p:tag name="KSO_WM_TEMPLATE_ASSEMBLE_GROUPID" val="60656e714054ed1e2fb7f8c5"/>
</p:tagLst>
</file>

<file path=ppt/tags/tag417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7820_1*f*1"/>
  <p:tag name="KSO_WM_TEMPLATE_CATEGORY" val="diagram"/>
  <p:tag name="KSO_WM_TEMPLATE_INDEX" val="20207820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144"/>
  <p:tag name="KSO_WM_UNIT_SHOW_EDIT_AREA_INDICATION" val="1"/>
  <p:tag name="KSO_WM_CHIP_GROUPID" val="5e6b05596848fb12bee65ac8"/>
  <p:tag name="KSO_WM_CHIP_XID" val="5e6b05596848fb12bee65aca"/>
  <p:tag name="KSO_WM_UNIT_DEC_AREA_ID" val="60f0aaddc7f848a6aa4aa091d8c29d84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101545c082184305972b7c42f8268f1c"/>
  <p:tag name="KSO_WM_UNIT_SUPPORT_UNIT_TYPE" val="[&quot;d&quot;,&quot;α&quot;,&quot;β&quot;]"/>
  <p:tag name="KSO_WM_UNIT_TEXT_FILL_FORE_SCHEMECOLOR_INDEX_BRIGHTNESS" val="0.25"/>
  <p:tag name="KSO_WM_UNIT_TEXT_FILL_FORE_SCHEMECOLOR_INDEX" val="13"/>
  <p:tag name="KSO_WM_UNIT_TEXT_FILL_TYPE" val="1"/>
  <p:tag name="KSO_WM_TEMPLATE_ASSEMBLE_XID" val="60656e714054ed1e2fb7f8c5"/>
  <p:tag name="KSO_WM_TEMPLATE_ASSEMBLE_GROUPID" val="60656e714054ed1e2fb7f8c5"/>
</p:tagLst>
</file>

<file path=ppt/tags/tag418.xml><?xml version="1.0" encoding="utf-8"?>
<p:tagLst xmlns:p="http://schemas.openxmlformats.org/presentationml/2006/main">
  <p:tag name="KSO_WM_BEAUTIFY_FLAG" val="#wm#"/>
  <p:tag name="KSO_WM_TEMPLATE_CATEGORY" val="diagram"/>
  <p:tag name="KSO_WM_TEMPLATE_INDEX" val="20207820"/>
  <p:tag name="KSO_WM_SLIDE_LAYOUT_INFO" val="{&quot;backgroundInfo&quot;:[{&quot;bottom&quot;:0.13333333999999999,&quot;bottomAbs&quot;:false,&quot;left&quot;:0,&quot;leftAbs&quot;:false,&quot;right&quot;:0,&quot;rightAbs&quot;:false,&quot;top&quot;:0.13333333999999999,&quot;topAbs&quot;:false,&quot;type&quot;:&quot;belt&quot;}],&quot;direction&quot;:1,&quot;id&quot;:&quot;2021-04-01T14:58:58&quot;,&quot;maxSize&quot;:{&quot;size1&quot;:55},&quot;minSize&quot;:{&quot;size1&quot;:42.5},&quot;normalSize&quot;:{&quot;size1&quot;:55},&quot;subLayout&quot;:[{&quot;id&quot;:&quot;2021-04-01T14:58:58&quot;,&quot;maxSize&quot;:{&quot;size1&quot;:51.100000000000001},&quot;minSize&quot;:{&quot;size1&quot;:37.899999999999999},&quot;normalSize&quot;:{&quot;size1&quot;:37.899999999999999},&quot;subLayout&quot;:[{&quot;id&quot;:&quot;2021-04-01T14:58:58&quot;,&quot;margin&quot;:{&quot;bottom&quot;:0.026000002399086952,&quot;left&quot;:3.3870000839233398,&quot;right&quot;:1.2699999809265137,&quot;top&quot;:5.0799999237060547},&quot;type&quot;:0},{&quot;id&quot;:&quot;2021-04-01T14:58:58&quot;,&quot;margin&quot;:{&quot;bottom&quot;:5.0799999237060547,&quot;left&quot;:3.3870000839233398,&quot;right&quot;:1.2699999809265137,&quot;top&quot;:0.81999999284744263},&quot;type&quot;:0}],&quot;type&quot;:0},{&quot;id&quot;:&quot;2021-04-01T14:58:58&quot;,&quot;margin&quot;:{&quot;bottom&quot;:5.0799999237060547,&quot;left&quot;:0,&quot;right&quot;:3.3859999179840088,&quot;top&quot;:5.0799999237060547},&quot;type&quot;:0}],&quot;type&quot;:0}"/>
  <p:tag name="KSO_WM_SLIDE_BACKGROUND" val="[&quot;belt&quot;]"/>
  <p:tag name="KSO_WM_SLIDE_RATIO" val="1.777778"/>
  <p:tag name="KSO_WM_SLIDE_ID" val="diagram20207820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960*396"/>
  <p:tag name="KSO_WM_SLIDE_POSITION" val="0*71"/>
  <p:tag name="KSO_WM_TAG_VERSION" val="1.0"/>
  <p:tag name="KSO_WM_SLIDE_LAYOUT" val="a_d_f"/>
  <p:tag name="KSO_WM_SLIDE_LAYOUT_CNT" val="1_1_1"/>
  <p:tag name="KSO_WM_CHIP_INFOS" val="{&quot;type&quot;:0,&quot;layout_type&quot;:&quot;leftright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FILLPROP" val="[[{&quot;text_align&quot;:&quot;lb&quot;,&quot;text_direction&quot;:&quot;horizontal&quot;,&quot;support_big_font&quot;:true,&quot;fill_id&quot;:&quot;e4d6cf17b06746db8dd93c359cfe17f1&quot;,&quot;fill_align&quot;:&quot;lb&quot;,&quot;chip_types&quot;:[&quot;header&quot;]},{&quot;text_align&quot;:&quot;lt&quot;,&quot;text_direction&quot;:&quot;horizontal&quot;,&quot;support_big_font&quot;:true,&quot;fill_id&quot;:&quot;c1719bd3232846479042527f9529d883&quot;,&quot;fill_align&quot;:&quot;lt&quot;,&quot;chip_types&quot;:[&quot;text&quot;,&quot;picture&quot;]},{&quot;text_align&quot;:&quot;lm&quot;,&quot;text_direction&quot;:&quot;horizontal&quot;,&quot;support_features&quot;:[&quot;collage&quot;,&quot;carousel&quot;],&quot;support_big_font&quot;:false,&quot;fill_id&quot;:&quot;1e68c64403914b6b8616f5eb6a4d8957&quot;,&quot;fill_align&quot;:&quot;lm&quot;,&quot;chip_types&quot;:[&quot;pictext&quot;,&quot;text&quot;,&quot;picture&quot;,&quot;chart&quot;,&quot;table&quot;]}]]"/>
  <p:tag name="KSO_WM_CHIP_XID" val="5eecb7cea758c1ec0b708a87"/>
  <p:tag name="KSO_WM_SLIDE_CAN_ADD_NAVIGATION" val="1"/>
  <p:tag name="KSO_WM_CHIP_DECFILLPROP" val="[]"/>
  <p:tag name="KSO_WM_CHIP_GROUPID" val="5eecb7cea758c1ec0b708a86"/>
  <p:tag name="KSO_WM_SLIDE_BK_DARK_LIGHT" val="2"/>
  <p:tag name="KSO_WM_SLIDE_BACKGROUND_TYPE" val="belt"/>
  <p:tag name="KSO_WM_SLIDE_SUPPORT_FEATURE_TYPE" val="0"/>
  <p:tag name="KSO_WM_TEMPLATE_ASSEMBLE_XID" val="60656e714054ed1e2fb7f8c5"/>
  <p:tag name="KSO_WM_TEMPLATE_ASSEMBLE_GROUPID" val="60656e714054ed1e2fb7f8c5"/>
</p:tagLst>
</file>

<file path=ppt/tags/tag419.xml><?xml version="1.0" encoding="utf-8"?>
<p:tagLst xmlns:p="http://schemas.openxmlformats.org/presentationml/2006/main">
  <p:tag name="KSO_WM_UNIT_TEXTBOXSTYLE_GUID" val="{ee2004ef-7908-4625-8db0-d0725637f263}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2b1ce0f463484cc3a96b4272d0f781c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5a1a6faccb6c41ba916814403c3e0618"/>
  <p:tag name="KSO_WM_SLIDE_BACKGROUND_TYPE" val="leftRight"/>
</p:tagLst>
</file>

<file path=ppt/tags/tag420.xml><?xml version="1.0" encoding="utf-8"?>
<p:tagLst xmlns:p="http://schemas.openxmlformats.org/presentationml/2006/main">
  <p:tag name="KSO_WM_UNIT_TEXTBOXSTYLE_SHAPETYPE" val="1"/>
  <p:tag name="KSO_WM_UNIT_TEXTBOXSTYLE_ADJUSTLEFT" val="0_-6.400002"/>
  <p:tag name="KSO_WM_UNIT_TEXTBOXSTYLE_ADJUSTTOP" val="0_-2.25"/>
  <p:tag name="KSO_WM_UNIT_TEXTBOXSTYLE_ADJUSTWIDTH" val="100_25.35001"/>
  <p:tag name="KSO_WM_UNIT_TEXTBOXSTYLE_ADJUSTHEIGTH" val="100_20.3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mixed20201883_21*i*1"/>
  <p:tag name="KSO_WM_TEMPLATE_CATEGORY" val="mixed"/>
  <p:tag name="KSO_WM_TEMPLATE_INDEX" val="20201883"/>
  <p:tag name="KSO_WM_UNIT_LAYERLEVEL" val="1"/>
  <p:tag name="KSO_WM_TAG_VERSION" val="1.0"/>
  <p:tag name="KSO_WM_BEAUTIFY_FLAG" val="#wm#"/>
  <p:tag name="KSO_WM_UNIT_TEXTBOXSTYLE_GUID" val="{ee2004ef-7908-4625-8db0-d0725637f263}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21.xml><?xml version="1.0" encoding="utf-8"?>
<p:tagLst xmlns:p="http://schemas.openxmlformats.org/presentationml/2006/main">
  <p:tag name="KSO_WM_UNIT_TEXTBOXSTYLE_SHAPETYPE" val="1"/>
  <p:tag name="KSO_WM_UNIT_TEXTBOXSTYLE_ADJUSTLEFT" val="0_-12.65"/>
  <p:tag name="KSO_WM_UNIT_TEXTBOXSTYLE_ADJUSTTOP" val="0_-10.15"/>
  <p:tag name="KSO_WM_UNIT_TEXTBOXSTYLE_ADJUSTWIDTH" val="100_25.35001"/>
  <p:tag name="KSO_WM_UNIT_TEXTBOXSTYLE_ADJUSTHEIGTH" val="100_20.3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mixed20201883_21*i*2"/>
  <p:tag name="KSO_WM_TEMPLATE_CATEGORY" val="mixed"/>
  <p:tag name="KSO_WM_TEMPLATE_INDEX" val="20201883"/>
  <p:tag name="KSO_WM_UNIT_LAYERLEVEL" val="1"/>
  <p:tag name="KSO_WM_TAG_VERSION" val="1.0"/>
  <p:tag name="KSO_WM_BEAUTIFY_FLAG" val="#wm#"/>
  <p:tag name="KSO_WM_UNIT_TEXTBOXSTYLE_GUID" val="{ee2004ef-7908-4625-8db0-d0725637f263}"/>
  <p:tag name="KSO_WM_UNIT_FILL_FORE_SCHEMECOLOR_INDEX_BRIGHTNESS" val="0"/>
  <p:tag name="KSO_WM_UNIT_FILL_FORE_SCHEMECOLOR_INDEX" val="14"/>
  <p:tag name="KSO_WM_UNIT_FILL_TYPE" val="1"/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422.xml><?xml version="1.0" encoding="utf-8"?>
<p:tagLst xmlns:p="http://schemas.openxmlformats.org/presentationml/2006/main">
  <p:tag name="KSO_WM_UNIT_TEXTBOXSTYLE_SHAPETYPE" val="0"/>
  <p:tag name="KSO_WM_UNIT_TEXTBOXSTYLE_TEMPLATETYPE" val="1"/>
  <p:tag name="KSO_WM_UNIT_ISCONTENTSTITLE" val="0"/>
  <p:tag name="KSO_WM_UNIT_PRESET_TEXT" val="单击此处输入正文标题内容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mixed20201883_21*a*1"/>
  <p:tag name="KSO_WM_TEMPLATE_CATEGORY" val="mixed"/>
  <p:tag name="KSO_WM_TEMPLATE_INDEX" val="20201883"/>
  <p:tag name="KSO_WM_UNIT_LAYERLEVEL" val="1"/>
  <p:tag name="KSO_WM_TAG_VERSION" val="1.0"/>
  <p:tag name="KSO_WM_BEAUTIFY_FLAG" val="#wm#"/>
  <p:tag name="KSO_WM_UNIT_TEXTBOXSTYLE_GUID" val="{ee2004ef-7908-4625-8db0-d0725637f263}"/>
  <p:tag name="KSO_WM_UNIT_TEXTBOXSTYLE_TYPE" val="3"/>
  <p:tag name="KSO_WM_UNIT_TEXT_FILL_FORE_SCHEMECOLOR_INDEX_BRIGHTNESS" val="0.25"/>
  <p:tag name="KSO_WM_UNIT_TEXT_FILL_FORE_SCHEMECOLOR_INDEX" val="13"/>
  <p:tag name="KSO_WM_UNIT_TEXT_FILL_TYPE" val="1"/>
</p:tagLst>
</file>

<file path=ppt/tags/tag4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0_1*i*1"/>
  <p:tag name="KSO_WM_TEMPLATE_CATEGORY" val="mixed"/>
  <p:tag name="KSO_WM_TEMPLATE_INDEX" val="20202550"/>
  <p:tag name="KSO_WM_UNIT_LAYERLEVEL" val="1"/>
  <p:tag name="KSO_WM_TAG_VERSION" val="1.0"/>
  <p:tag name="KSO_WM_BEAUTIFY_FLAG" val="#wm#"/>
  <p:tag name="KSO_WM_UNIT_TYPE" val="i"/>
  <p:tag name="KSO_WM_UNIT_INDEX" val="1"/>
  <p:tag name="KSO_WM_UNIT_TEXTBOXSTYLE_SHAPETYPE" val="1"/>
  <p:tag name="KSO_WM_UNIT_TEXTBOXSTYLE_ADJUSTLEFT" val="0_10.20142"/>
  <p:tag name="KSO_WM_UNIT_TEXTBOXSTYLE_ADJUSTTOP" val="0_281.5305"/>
  <p:tag name="KSO_WM_UNIT_TEXTBOXSTYLE_DECORATEINDEX" val="1"/>
  <p:tag name="KSO_WM_UNIT_TEXTBOXSTYLE_GUID" val="{53d584fb-659b-4087-aec6-bcf0d7135ebb}"/>
</p:tagLst>
</file>

<file path=ppt/tags/tag4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0_1*i*2"/>
  <p:tag name="KSO_WM_TEMPLATE_CATEGORY" val="mixed"/>
  <p:tag name="KSO_WM_TEMPLATE_INDEX" val="20202550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4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0_1*i*3"/>
  <p:tag name="KSO_WM_TEMPLATE_CATEGORY" val="mixed"/>
  <p:tag name="KSO_WM_TEMPLATE_INDEX" val="20202550"/>
  <p:tag name="KSO_WM_UNIT_LAYERLEVEL" val="1"/>
  <p:tag name="KSO_WM_TAG_VERSION" val="1.0"/>
  <p:tag name="KSO_WM_BEAUTIFY_FLAG" val="#wm#"/>
  <p:tag name="KSO_WM_UNIT_TYPE" val="i"/>
  <p:tag name="KSO_WM_UNIT_INDEX" val="3"/>
  <p:tag name="KSO_WM_UNIT_FILL_FORE_SCHEMECOLOR_INDEX_BRIGHTNESS" val="0.8"/>
  <p:tag name="KSO_WM_UNIT_FILL_FORE_SCHEMECOLOR_INDEX" val="5"/>
  <p:tag name="KSO_WM_UNIT_FILL_TYPE" val="1"/>
  <p:tag name="KSO_WM_UNIT_TEXT_FILL_FORE_SCHEMECOLOR_INDEX_BRIGHTNESS" val="0.6"/>
  <p:tag name="KSO_WM_UNIT_TEXT_FILL_FORE_SCHEMECOLOR_INDEX" val="5"/>
  <p:tag name="KSO_WM_UNIT_TEXT_FILL_TYPE" val="1"/>
</p:tagLst>
</file>

<file path=ppt/tags/tag4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0_1*i*4"/>
  <p:tag name="KSO_WM_TEMPLATE_CATEGORY" val="mixed"/>
  <p:tag name="KSO_WM_TEMPLATE_INDEX" val="20202550"/>
  <p:tag name="KSO_WM_UNIT_LAYERLEVEL" val="1"/>
  <p:tag name="KSO_WM_TAG_VERSION" val="1.0"/>
  <p:tag name="KSO_WM_BEAUTIFY_FLAG" val="#wm#"/>
  <p:tag name="KSO_WM_UNIT_TYPE" val="i"/>
  <p:tag name="KSO_WM_UNIT_INDEX" val="4"/>
  <p:tag name="KSO_WM_UNIT_FILL_FORE_SCHEMECOLOR_INDEX_BRIGHTNESS" val="0.4"/>
  <p:tag name="KSO_WM_UNIT_FILL_FORE_SCHEMECOLOR_INDEX" val="5"/>
  <p:tag name="KSO_WM_UNIT_FILL_TYPE" val="1"/>
  <p:tag name="KSO_WM_UNIT_TEXT_FILL_FORE_SCHEMECOLOR_INDEX_BRIGHTNESS" val="0.4"/>
  <p:tag name="KSO_WM_UNIT_TEXT_FILL_FORE_SCHEMECOLOR_INDEX" val="5"/>
  <p:tag name="KSO_WM_UNIT_TEXT_FILL_TYPE" val="1"/>
</p:tagLst>
</file>

<file path=ppt/tags/tag4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0_1*i*5"/>
  <p:tag name="KSO_WM_TEMPLATE_CATEGORY" val="mixed"/>
  <p:tag name="KSO_WM_TEMPLATE_INDEX" val="20202550"/>
  <p:tag name="KSO_WM_UNIT_LAYERLEVEL" val="1"/>
  <p:tag name="KSO_WM_TAG_VERSION" val="1.0"/>
  <p:tag name="KSO_WM_BEAUTIFY_FLAG" val="#wm#"/>
  <p:tag name="KSO_WM_UNIT_TYPE" val="i"/>
  <p:tag name="KSO_WM_UNIT_INDEX" val="5"/>
  <p:tag name="KSO_WM_UNIT_FILL_FORE_SCHEMECOLOR_INDEX_BRIGHTNESS" val="0"/>
  <p:tag name="KSO_WM_UNIT_FILL_FORE_SCHEMECOLOR_INDEX" val="5"/>
  <p:tag name="KSO_WM_UNIT_FILL_TYPE" val="1"/>
  <p:tag name="KSO_WM_UNIT_TEXT_FILL_FORE_SCHEMECOLOR_INDEX_BRIGHTNESS" val="-0.25"/>
  <p:tag name="KSO_WM_UNIT_TEXT_FILL_FORE_SCHEMECOLOR_INDEX" val="5"/>
  <p:tag name="KSO_WM_UNIT_TEXT_FILL_TYPE" val="1"/>
</p:tagLst>
</file>

<file path=ppt/tags/tag4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0_1*i*6"/>
  <p:tag name="KSO_WM_TEMPLATE_CATEGORY" val="mixed"/>
  <p:tag name="KSO_WM_TEMPLATE_INDEX" val="20202550"/>
  <p:tag name="KSO_WM_UNIT_LAYERLEVEL" val="1"/>
  <p:tag name="KSO_WM_TAG_VERSION" val="1.0"/>
  <p:tag name="KSO_WM_BEAUTIFY_FLAG" val="#wm#"/>
  <p:tag name="KSO_WM_UNIT_TYPE" val="i"/>
  <p:tag name="KSO_WM_UNIT_INDEX" val="6"/>
</p:tagLst>
</file>

<file path=ppt/tags/tag4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0_1*i*7"/>
  <p:tag name="KSO_WM_TEMPLATE_CATEGORY" val="mixed"/>
  <p:tag name="KSO_WM_TEMPLATE_INDEX" val="20202550"/>
  <p:tag name="KSO_WM_UNIT_LAYERLEVEL" val="1"/>
  <p:tag name="KSO_WM_TAG_VERSION" val="1.0"/>
  <p:tag name="KSO_WM_BEAUTIFY_FLAG" val="#wm#"/>
  <p:tag name="KSO_WM_UNIT_TYPE" val="i"/>
  <p:tag name="KSO_WM_UNIT_INDEX" val="7"/>
  <p:tag name="KSO_WM_UNIT_TEXTBOXSTYLE_SHAPETYPE" val="1"/>
  <p:tag name="KSO_WM_UNIT_TEXTBOXSTYLE_ADJUSTLEFT" val="0_180.2014"/>
  <p:tag name="KSO_WM_UNIT_TEXTBOXSTYLE_ADJUSTTOP" val="0_281.5305"/>
  <p:tag name="KSO_WM_UNIT_TEXTBOXSTYLE_DECORATEINDEX" val="2"/>
  <p:tag name="KSO_WM_UNIT_TEXTBOXSTYLE_GUID" val="{53d584fb-659b-4087-aec6-bcf0d7135ebb}"/>
</p:tagLst>
</file>

<file path=ppt/tags/tag43.xml><?xml version="1.0" encoding="utf-8"?>
<p:tagLst xmlns:p="http://schemas.openxmlformats.org/presentationml/2006/main">
  <p:tag name="KSO_WM_SLIDE_BACKGROUND_TYPE" val="leftRight"/>
</p:tagLst>
</file>

<file path=ppt/tags/tag4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0_1*i*8"/>
  <p:tag name="KSO_WM_TEMPLATE_CATEGORY" val="mixed"/>
  <p:tag name="KSO_WM_TEMPLATE_INDEX" val="20202550"/>
  <p:tag name="KSO_WM_UNIT_LAYERLEVEL" val="1"/>
  <p:tag name="KSO_WM_TAG_VERSION" val="1.0"/>
  <p:tag name="KSO_WM_BEAUTIFY_FLAG" val="#wm#"/>
  <p:tag name="KSO_WM_UNIT_TYPE" val="i"/>
  <p:tag name="KSO_WM_UNIT_INDEX" val="8"/>
  <p:tag name="KSO_WM_UNIT_FILL_FORE_SCHEMECOLOR_INDEX_BRIGHTNESS" val="0.8"/>
  <p:tag name="KSO_WM_UNIT_FILL_FORE_SCHEMECOLOR_INDEX" val="5"/>
  <p:tag name="KSO_WM_UNIT_FILL_TYPE" val="1"/>
  <p:tag name="KSO_WM_UNIT_TEXT_FILL_FORE_SCHEMECOLOR_INDEX_BRIGHTNESS" val="-0.25"/>
  <p:tag name="KSO_WM_UNIT_TEXT_FILL_FORE_SCHEMECOLOR_INDEX" val="5"/>
  <p:tag name="KSO_WM_UNIT_TEXT_FILL_TYPE" val="1"/>
</p:tagLst>
</file>

<file path=ppt/tags/tag4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0_1*i*9"/>
  <p:tag name="KSO_WM_TEMPLATE_CATEGORY" val="mixed"/>
  <p:tag name="KSO_WM_TEMPLATE_INDEX" val="20202550"/>
  <p:tag name="KSO_WM_UNIT_LAYERLEVEL" val="1"/>
  <p:tag name="KSO_WM_TAG_VERSION" val="1.0"/>
  <p:tag name="KSO_WM_BEAUTIFY_FLAG" val="#wm#"/>
  <p:tag name="KSO_WM_UNIT_TYPE" val="i"/>
  <p:tag name="KSO_WM_UNIT_INDEX" val="9"/>
  <p:tag name="KSO_WM_UNIT_FILL_FORE_SCHEMECOLOR_INDEX_BRIGHTNESS" val="0.4"/>
  <p:tag name="KSO_WM_UNIT_FILL_FORE_SCHEMECOLOR_INDEX" val="5"/>
  <p:tag name="KSO_WM_UNIT_FILL_TYPE" val="1"/>
  <p:tag name="KSO_WM_UNIT_TEXT_FILL_FORE_SCHEMECOLOR_INDEX_BRIGHTNESS" val="-0.25"/>
  <p:tag name="KSO_WM_UNIT_TEXT_FILL_FORE_SCHEMECOLOR_INDEX" val="5"/>
  <p:tag name="KSO_WM_UNIT_TEXT_FILL_TYPE" val="1"/>
</p:tagLst>
</file>

<file path=ppt/tags/tag4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0_1*i*10"/>
  <p:tag name="KSO_WM_TEMPLATE_CATEGORY" val="mixed"/>
  <p:tag name="KSO_WM_TEMPLATE_INDEX" val="20202550"/>
  <p:tag name="KSO_WM_UNIT_LAYERLEVEL" val="1"/>
  <p:tag name="KSO_WM_TAG_VERSION" val="1.0"/>
  <p:tag name="KSO_WM_BEAUTIFY_FLAG" val="#wm#"/>
  <p:tag name="KSO_WM_UNIT_TYPE" val="i"/>
  <p:tag name="KSO_WM_UNIT_INDEX" val="10"/>
  <p:tag name="KSO_WM_UNIT_FILL_FORE_SCHEMECOLOR_INDEX_BRIGHTNESS" val="0"/>
  <p:tag name="KSO_WM_UNIT_FILL_FORE_SCHEMECOLOR_INDEX" val="5"/>
  <p:tag name="KSO_WM_UNIT_FILL_TYPE" val="1"/>
  <p:tag name="KSO_WM_UNIT_TEXT_FILL_FORE_SCHEMECOLOR_INDEX_BRIGHTNESS" val="-0.25"/>
  <p:tag name="KSO_WM_UNIT_TEXT_FILL_FORE_SCHEMECOLOR_INDEX" val="5"/>
  <p:tag name="KSO_WM_UNIT_TEXT_FILL_TYPE" val="1"/>
</p:tagLst>
</file>

<file path=ppt/tags/tag4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0_1*i*11"/>
  <p:tag name="KSO_WM_TEMPLATE_CATEGORY" val="mixed"/>
  <p:tag name="KSO_WM_TEMPLATE_INDEX" val="20202550"/>
  <p:tag name="KSO_WM_UNIT_LAYERLEVEL" val="1"/>
  <p:tag name="KSO_WM_TAG_VERSION" val="1.0"/>
  <p:tag name="KSO_WM_BEAUTIFY_FLAG" val="#wm#"/>
  <p:tag name="KSO_WM_UNIT_TYPE" val="i"/>
  <p:tag name="KSO_WM_UNIT_INDEX" val="11"/>
  <p:tag name="KSO_WM_UNIT_TEXT_FILL_FORE_SCHEMECOLOR_INDEX_BRIGHTNESS" val="0.4"/>
  <p:tag name="KSO_WM_UNIT_TEXT_FILL_FORE_SCHEMECOLOR_INDEX" val="5"/>
  <p:tag name="KSO_WM_UNIT_TEXT_FILL_TYPE" val="1"/>
</p:tagLst>
</file>

<file path=ppt/tags/tag4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0_1*i*12"/>
  <p:tag name="KSO_WM_TEMPLATE_CATEGORY" val="mixed"/>
  <p:tag name="KSO_WM_TEMPLATE_INDEX" val="20202550"/>
  <p:tag name="KSO_WM_UNIT_LAYERLEVEL" val="1"/>
  <p:tag name="KSO_WM_TAG_VERSION" val="1.0"/>
  <p:tag name="KSO_WM_BEAUTIFY_FLAG" val="#wm#"/>
  <p:tag name="KSO_WM_UNIT_TYPE" val="i"/>
  <p:tag name="KSO_WM_UNIT_INDEX" val="12"/>
  <p:tag name="KSO_WM_UNIT_TEXTBOXSTYLE_SHAPETYPE" val="1"/>
  <p:tag name="KSO_WM_UNIT_TEXTBOXSTYLE_ADJUSTLEFT" val="0_350.2014"/>
  <p:tag name="KSO_WM_UNIT_TEXTBOXSTYLE_ADJUSTTOP" val="0_281.5305"/>
  <p:tag name="KSO_WM_UNIT_TEXTBOXSTYLE_DECORATEINDEX" val="3"/>
  <p:tag name="KSO_WM_UNIT_TEXTBOXSTYLE_GUID" val="{53d584fb-659b-4087-aec6-bcf0d7135ebb}"/>
</p:tagLst>
</file>

<file path=ppt/tags/tag4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0_1*i*13"/>
  <p:tag name="KSO_WM_TEMPLATE_CATEGORY" val="mixed"/>
  <p:tag name="KSO_WM_TEMPLATE_INDEX" val="20202550"/>
  <p:tag name="KSO_WM_UNIT_LAYERLEVEL" val="1"/>
  <p:tag name="KSO_WM_TAG_VERSION" val="1.0"/>
  <p:tag name="KSO_WM_BEAUTIFY_FLAG" val="#wm#"/>
  <p:tag name="KSO_WM_UNIT_TYPE" val="i"/>
  <p:tag name="KSO_WM_UNIT_INDEX" val="13"/>
  <p:tag name="KSO_WM_UNIT_FILL_FORE_SCHEMECOLOR_INDEX_BRIGHTNESS" val="0.8"/>
  <p:tag name="KSO_WM_UNIT_FILL_FORE_SCHEMECOLOR_INDEX" val="5"/>
  <p:tag name="KSO_WM_UNIT_FILL_TYPE" val="1"/>
  <p:tag name="KSO_WM_UNIT_TEXT_FILL_FORE_SCHEMECOLOR_INDEX_BRIGHTNESS" val="0.6"/>
  <p:tag name="KSO_WM_UNIT_TEXT_FILL_FORE_SCHEMECOLOR_INDEX" val="5"/>
  <p:tag name="KSO_WM_UNIT_TEXT_FILL_TYPE" val="1"/>
</p:tagLst>
</file>

<file path=ppt/tags/tag4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0_1*i*14"/>
  <p:tag name="KSO_WM_TEMPLATE_CATEGORY" val="mixed"/>
  <p:tag name="KSO_WM_TEMPLATE_INDEX" val="20202550"/>
  <p:tag name="KSO_WM_UNIT_LAYERLEVEL" val="1"/>
  <p:tag name="KSO_WM_TAG_VERSION" val="1.0"/>
  <p:tag name="KSO_WM_BEAUTIFY_FLAG" val="#wm#"/>
  <p:tag name="KSO_WM_UNIT_TYPE" val="i"/>
  <p:tag name="KSO_WM_UNIT_INDEX" val="14"/>
  <p:tag name="KSO_WM_UNIT_FILL_FORE_SCHEMECOLOR_INDEX_BRIGHTNESS" val="0.4"/>
  <p:tag name="KSO_WM_UNIT_FILL_FORE_SCHEMECOLOR_INDEX" val="5"/>
  <p:tag name="KSO_WM_UNIT_FILL_TYPE" val="1"/>
  <p:tag name="KSO_WM_UNIT_TEXT_FILL_FORE_SCHEMECOLOR_INDEX_BRIGHTNESS" val="0.4"/>
  <p:tag name="KSO_WM_UNIT_TEXT_FILL_FORE_SCHEMECOLOR_INDEX" val="5"/>
  <p:tag name="KSO_WM_UNIT_TEXT_FILL_TYPE" val="1"/>
</p:tagLst>
</file>

<file path=ppt/tags/tag4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0_1*i*15"/>
  <p:tag name="KSO_WM_TEMPLATE_CATEGORY" val="mixed"/>
  <p:tag name="KSO_WM_TEMPLATE_INDEX" val="20202550"/>
  <p:tag name="KSO_WM_UNIT_LAYERLEVEL" val="1"/>
  <p:tag name="KSO_WM_TAG_VERSION" val="1.0"/>
  <p:tag name="KSO_WM_BEAUTIFY_FLAG" val="#wm#"/>
  <p:tag name="KSO_WM_UNIT_TYPE" val="i"/>
  <p:tag name="KSO_WM_UNIT_INDEX" val="15"/>
  <p:tag name="KSO_WM_UNIT_FILL_FORE_SCHEMECOLOR_INDEX_BRIGHTNESS" val="0"/>
  <p:tag name="KSO_WM_UNIT_FILL_FORE_SCHEMECOLOR_INDEX" val="5"/>
  <p:tag name="KSO_WM_UNIT_FILL_TYPE" val="1"/>
  <p:tag name="KSO_WM_UNIT_TEXT_FILL_FORE_SCHEMECOLOR_INDEX_BRIGHTNESS" val="-0.25"/>
  <p:tag name="KSO_WM_UNIT_TEXT_FILL_FORE_SCHEMECOLOR_INDEX" val="5"/>
  <p:tag name="KSO_WM_UNIT_TEXT_FILL_TYPE" val="1"/>
</p:tagLst>
</file>

<file path=ppt/tags/tag4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0_1*i*16"/>
  <p:tag name="KSO_WM_TEMPLATE_CATEGORY" val="mixed"/>
  <p:tag name="KSO_WM_TEMPLATE_INDEX" val="20202550"/>
  <p:tag name="KSO_WM_UNIT_LAYERLEVEL" val="1"/>
  <p:tag name="KSO_WM_TAG_VERSION" val="1.0"/>
  <p:tag name="KSO_WM_BEAUTIFY_FLAG" val="#wm#"/>
  <p:tag name="KSO_WM_UNIT_TYPE" val="i"/>
  <p:tag name="KSO_WM_UNIT_INDEX" val="16"/>
  <p:tag name="KSO_WM_UNIT_TEXT_FILL_FORE_SCHEMECOLOR_INDEX_BRIGHTNESS" val="-0.25"/>
  <p:tag name="KSO_WM_UNIT_TEXT_FILL_FORE_SCHEMECOLOR_INDEX" val="5"/>
  <p:tag name="KSO_WM_UNIT_TEXT_FILL_TYPE" val="1"/>
</p:tagLst>
</file>

<file path=ppt/tags/tag439.xml><?xml version="1.0" encoding="utf-8"?>
<p:tagLst xmlns:p="http://schemas.openxmlformats.org/presentationml/2006/main">
  <p:tag name="KSO_WM_UNIT_PRESET_TEXT" val="我们能实现，图文排版，让我们能实现，图文排版，让图图片&#13;您的正文已经经简明扼要，字字珠玑。&#13;您的正文已经经简明扼要，字字珠玑。&#13;您的正文已经经简明扼要，字字珠玑。&#13;您的正文已经经简明扼要，字字珠玑。&#13;我们能实现，图文排版，让我们能实现，图文排版，让图图片"/>
  <p:tag name="KSO_WM_UNIT_NOCLEAR" val="1"/>
  <p:tag name="KSO_WM_UNIT_SHOW_EDIT_AREA_INDICATION" val="0"/>
  <p:tag name="KSO_WM_UNIT_VALUE" val="234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f"/>
  <p:tag name="KSO_WM_UNIT_INDEX" val="1"/>
  <p:tag name="KSO_WM_UNIT_ID" val="mixed20202550_1*f*1"/>
  <p:tag name="KSO_WM_TEMPLATE_CATEGORY" val="mixed"/>
  <p:tag name="KSO_WM_TEMPLATE_INDEX" val="20202550"/>
  <p:tag name="KSO_WM_UNIT_LAYERLEVEL" val="1"/>
  <p:tag name="KSO_WM_TAG_VERSION" val="1.0"/>
  <p:tag name="KSO_WM_BEAUTIFY_FLAG" val="#wm#"/>
  <p:tag name="KSO_WM_UNIT_TEXTBOXSTYLE_SHAPETYPE" val="0"/>
  <p:tag name="KSO_WM_UNIT_TEXTBOXSTYLE_TEMPLATETYPE" val="9"/>
  <p:tag name="KSO_WM_UNIT_TEXTBOXSTYLE_GUID" val="{53d584fb-659b-4087-aec6-bcf0d7135ebb}"/>
  <p:tag name="KSO_WM_UNIT_TEXTBOXSTYLE_TYPE" val="8"/>
</p:tagLst>
</file>

<file path=ppt/tags/tag44.xml><?xml version="1.0" encoding="utf-8"?>
<p:tagLst xmlns:p="http://schemas.openxmlformats.org/presentationml/2006/main">
  <p:tag name="KSO_WM_SLIDE_BACKGROUND_TYPE" val="leftRight"/>
</p:tagLst>
</file>

<file path=ppt/tags/tag440.xml><?xml version="1.0" encoding="utf-8"?>
<p:tagLst xmlns:p="http://schemas.openxmlformats.org/presentationml/2006/main">
  <p:tag name="KSO_WM_BEAUTIFY_FLAG" val="#wm#"/>
  <p:tag name="KSO_WM_TEMPLATE_CATEGORY" val="diagram"/>
  <p:tag name="KSO_WM_TEMPLATE_INDEX" val="20209344"/>
</p:tagLst>
</file>

<file path=ppt/tags/tag4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02fd7c2037fe4c51b18693935990a52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a7ed94a56475b8b565c6569054f74"/>
  <p:tag name="KSO_WM_SLIDE_BACKGROUND_TYPE" val="general"/>
</p:tagLst>
</file>

<file path=ppt/tags/tag4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0ec7eb48d5e243b9a8a8da9645c7b8b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50d940c97e41ed8c1e83295e98ed90"/>
  <p:tag name="KSO_WM_SLIDE_BACKGROUND_TYPE" val="general"/>
</p:tagLst>
</file>

<file path=ppt/tags/tag4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7345_1*i*1"/>
  <p:tag name="KSO_WM_TEMPLATE_CATEGORY" val="diagram"/>
  <p:tag name="KSO_WM_TEMPLATE_INDEX" val="20217345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ebf855a964854469b412142585201287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fd06f1b1fa9d42129da36fc"/>
  <p:tag name="KSO_WM_CHIP_XID" val="5fd06f1b1fa9d42129da36fd"/>
  <p:tag name="KSO_WM_UNIT_FILL_FORE_SCHEMECOLOR_INDEX_1_BRIGHTNESS" val="0"/>
  <p:tag name="KSO_WM_UNIT_FILL_FORE_SCHEMECOLOR_INDEX_1" val="5"/>
  <p:tag name="KSO_WM_UNIT_FILL_FORE_SCHEMECOLOR_INDEX_1_POS" val="0.22"/>
  <p:tag name="KSO_WM_UNIT_FILL_FORE_SCHEMECOLOR_INDEX_1_TRANS" val="0.85"/>
  <p:tag name="KSO_WM_UNIT_FILL_FORE_SCHEMECOLOR_INDEX_2_BRIGHTNESS" val="0"/>
  <p:tag name="KSO_WM_UNIT_FILL_FORE_SCHEMECOLOR_INDEX_2" val="5"/>
  <p:tag name="KSO_WM_UNIT_FILL_FORE_SCHEMECOLOR_INDEX_2_POS" val="1"/>
  <p:tag name="KSO_WM_UNIT_FILL_FORE_SCHEMECOLOR_INDEX_2_TRANS" val="0"/>
  <p:tag name="KSO_WM_UNIT_FILL_GRADIENT_TYPE" val="0"/>
  <p:tag name="KSO_WM_UNIT_FILL_GRADIENT_ANGLE" val="0"/>
  <p:tag name="KSO_WM_UNIT_FILL_GRADIENT_Direction" val="3"/>
  <p:tag name="KSO_WM_UNIT_FILL_TYPE" val="3"/>
  <p:tag name="KSO_WM_UNIT_TEXT_FILL_FORE_SCHEMECOLOR_INDEX_BRIGHTNESS" val="0"/>
  <p:tag name="KSO_WM_UNIT_TEXT_FILL_FORE_SCHEMECOLOR_INDEX" val="2"/>
  <p:tag name="KSO_WM_UNIT_TEXT_FILL_TYPE" val="1"/>
  <p:tag name="KSO_WM_UNIT_VALUE" val="1325"/>
  <p:tag name="KSO_WM_TEMPLATE_ASSEMBLE_XID" val="6065707c4054ed1e2fb8163e"/>
  <p:tag name="KSO_WM_TEMPLATE_ASSEMBLE_GROUPID" val="6065707c4054ed1e2fb8163e"/>
</p:tagLst>
</file>

<file path=ppt/tags/tag4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7345_1*i*2"/>
  <p:tag name="KSO_WM_TEMPLATE_CATEGORY" val="diagram"/>
  <p:tag name="KSO_WM_TEMPLATE_INDEX" val="20217345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524f39a86d4b4c858c58a59350c4cf2e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fd06f1b1fa9d42129da36fc"/>
  <p:tag name="KSO_WM_CHIP_XID" val="5fd06f1b1fa9d42129da36fd"/>
  <p:tag name="KSO_WM_UNIT_FILL_FORE_SCHEMECOLOR_INDEX_BRIGHTNESS" val="0"/>
  <p:tag name="KSO_WM_UNIT_FILL_FORE_SCHEMECOLOR_INDEX" val="14"/>
  <p:tag name="KSO_WM_UNIT_FILL_TYPE" val="1"/>
  <p:tag name="KSO_WM_UNIT_VALUE" val="600"/>
  <p:tag name="KSO_WM_TEMPLATE_ASSEMBLE_XID" val="6065707c4054ed1e2fb8163e"/>
  <p:tag name="KSO_WM_TEMPLATE_ASSEMBLE_GROUPID" val="6065707c4054ed1e2fb8163e"/>
</p:tagLst>
</file>

<file path=ppt/tags/tag44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7345_1*a*1"/>
  <p:tag name="KSO_WM_TEMPLATE_CATEGORY" val="diagram"/>
  <p:tag name="KSO_WM_TEMPLATE_INDEX" val="20217345"/>
  <p:tag name="KSO_WM_UNIT_LAYERLEVEL" val="1"/>
  <p:tag name="KSO_WM_TAG_VERSION" val="1.0"/>
  <p:tag name="KSO_WM_BEAUTIFY_FLAG" val="#wm#"/>
  <p:tag name="KSO_WM_UNIT_PRESET_TEXT" val="添加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ef0a945be6af45ad965c82147bd62029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rm&quot;,&quot;fill_mode&quot;:&quot;full&quot;,&quot;sacle_strategy&quot;:&quot;smart&quot;}"/>
  <p:tag name="KSO_WM_ASSEMBLE_CHIP_INDEX" val="aeaa8502a31745f490abafdfdf30b5db"/>
  <p:tag name="KSO_WM_UNIT_TEXT_FILL_FORE_SCHEMECOLOR_INDEX_BRIGHTNESS" val="0"/>
  <p:tag name="KSO_WM_UNIT_TEXT_FILL_FORE_SCHEMECOLOR_INDEX" val="13"/>
  <p:tag name="KSO_WM_UNIT_TEXT_FILL_TYPE" val="1"/>
  <p:tag name="KSO_WM_TEMPLATE_ASSEMBLE_XID" val="6065707c4054ed1e2fb8163e"/>
  <p:tag name="KSO_WM_TEMPLATE_ASSEMBLE_GROUPID" val="6065707c4054ed1e2fb8163e"/>
</p:tagLst>
</file>

<file path=ppt/tags/tag446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diagram20217345_1*f*2"/>
  <p:tag name="KSO_WM_TEMPLATE_CATEGORY" val="diagram"/>
  <p:tag name="KSO_WM_TEMPLATE_INDEX" val="20217345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120"/>
  <p:tag name="KSO_WM_UNIT_SHOW_EDIT_AREA_INDICATION" val="1"/>
  <p:tag name="KSO_WM_CHIP_GROUPID" val="5e6b05596848fb12bee65ac8"/>
  <p:tag name="KSO_WM_CHIP_XID" val="5e6b05596848fb12bee65aca"/>
  <p:tag name="KSO_WM_UNIT_DEC_AREA_ID" val="0ce0d802a1f54d29aaf17f20fa663a3e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7b4b5aaa39db464395c248e2fc150c62"/>
  <p:tag name="KSO_WM_UNIT_TEXT_FILL_FORE_SCHEMECOLOR_INDEX_BRIGHTNESS" val="0.25"/>
  <p:tag name="KSO_WM_UNIT_TEXT_FILL_FORE_SCHEMECOLOR_INDEX" val="13"/>
  <p:tag name="KSO_WM_UNIT_TEXT_FILL_TYPE" val="1"/>
  <p:tag name="KSO_WM_TEMPLATE_ASSEMBLE_XID" val="6065707c4054ed1e2fb8163e"/>
  <p:tag name="KSO_WM_TEMPLATE_ASSEMBLE_GROUPID" val="6065707c4054ed1e2fb8163e"/>
</p:tagLst>
</file>

<file path=ppt/tags/tag447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7345_1*f*1"/>
  <p:tag name="KSO_WM_TEMPLATE_CATEGORY" val="diagram"/>
  <p:tag name="KSO_WM_TEMPLATE_INDEX" val="20217345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120"/>
  <p:tag name="KSO_WM_UNIT_SHOW_EDIT_AREA_INDICATION" val="1"/>
  <p:tag name="KSO_WM_CHIP_GROUPID" val="5e6b05596848fb12bee65ac8"/>
  <p:tag name="KSO_WM_CHIP_XID" val="5e6b05596848fb12bee65aca"/>
  <p:tag name="KSO_WM_UNIT_DEC_AREA_ID" val="b1af041b521141daba76553742eca79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21061c8c43cf4b779591e0469c50a157"/>
  <p:tag name="KSO_WM_UNIT_TEXT_FILL_FORE_SCHEMECOLOR_INDEX_BRIGHTNESS" val="0.25"/>
  <p:tag name="KSO_WM_UNIT_TEXT_FILL_FORE_SCHEMECOLOR_INDEX" val="13"/>
  <p:tag name="KSO_WM_UNIT_TEXT_FILL_TYPE" val="1"/>
  <p:tag name="KSO_WM_TEMPLATE_ASSEMBLE_XID" val="6065707c4054ed1e2fb8163e"/>
  <p:tag name="KSO_WM_TEMPLATE_ASSEMBLE_GROUPID" val="6065707c4054ed1e2fb8163e"/>
</p:tagLst>
</file>

<file path=ppt/tags/tag448.xml><?xml version="1.0" encoding="utf-8"?>
<p:tagLst xmlns:p="http://schemas.openxmlformats.org/presentationml/2006/main">
  <p:tag name="KSO_WM_BEAUTIFY_FLAG" val="#wm#"/>
  <p:tag name="KSO_WM_TEMPLATE_CATEGORY" val="diagram"/>
  <p:tag name="KSO_WM_TEMPLATE_INDEX" val="20217345"/>
  <p:tag name="KSO_WM_SLIDE_ID" val="diagram20217345_1"/>
  <p:tag name="KSO_WM_TEMPLATE_SUBCATEGORY" val="21"/>
  <p:tag name="KSO_WM_TEMPLATE_MASTER_TYPE" val="0"/>
  <p:tag name="KSO_WM_TEMPLATE_COLOR_TYPE" val="1"/>
  <p:tag name="KSO_WM_SLIDE_ITEM_CNT" val="0"/>
  <p:tag name="KSO_WM_SLIDE_INDEX" val="1"/>
  <p:tag name="KSO_WM_TAG_VERSION" val="1.0"/>
  <p:tag name="KSO_WM_SLIDE_LAYOUT" val="a_f"/>
  <p:tag name="KSO_WM_SLIDE_LAYOUT_CNT" val="1_2"/>
  <p:tag name="KSO_WM_SLIDE_TYPE" val="text"/>
  <p:tag name="KSO_WM_SLIDE_SUBTYPE" val="pureTxt"/>
  <p:tag name="KSO_WM_SLIDE_SIZE" val="960*540"/>
  <p:tag name="KSO_WM_SLIDE_POSITION" val="0*0"/>
  <p:tag name="KSO_WM_SLIDE_CAN_ADD_NAVIGATION" val="1"/>
  <p:tag name="KSO_WM_SLIDE_BACKGROUND" val="[&quot;general&quot;]"/>
  <p:tag name="KSO_WM_SLIDE_RATIO" val="1.777778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d06f1b1fa9d42129da36fd"/>
  <p:tag name="KSO_WM_CHIP_FILLPROP" val="[[{&quot;text_align&quot;:&quot;rm&quot;,&quot;text_direction&quot;:&quot;horizontal&quot;,&quot;support_big_font&quot;:false,&quot;picture_toward&quot;:0,&quot;picture_dockside&quot;:[],&quot;fill_id&quot;:&quot;03622c044b5b44cfbc71bff9f1453063&quot;,&quot;fill_align&quot;:&quot;rm&quot;,&quot;chip_types&quot;:[&quot;header&quot;]},{&quot;text_align&quot;:&quot;lt&quot;,&quot;text_direction&quot;:&quot;horizontal&quot;,&quot;support_big_font&quot;:false,&quot;picture_toward&quot;:0,&quot;picture_dockside&quot;:[],&quot;fill_id&quot;:&quot;24c271fb4ddd480488d26d1217f0fe47&quot;,&quot;fill_align&quot;:&quot;lt&quot;,&quot;chip_types&quot;:[&quot;text&quot;]},{&quot;text_align&quot;:&quot;lt&quot;,&quot;text_direction&quot;:&quot;horizontal&quot;,&quot;support_big_font&quot;:false,&quot;picture_toward&quot;:0,&quot;picture_dockside&quot;:[],&quot;fill_id&quot;:&quot;81b072162e0940ceb418353c60646b12&quot;,&quot;fill_align&quot;:&quot;lt&quot;,&quot;chip_types&quot;:[&quot;text&quot;]}]]"/>
  <p:tag name="KSO_WM_CHIP_DECFILLPROP" val="[]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1-04-01T16:20:06&quot;,&quot;maxSize&quot;:{&quot;size1&quot;:40},&quot;minSize&quot;:{&quot;size1&quot;:40},&quot;normalSize&quot;:{&quot;size1&quot;:40},&quot;subLayout&quot;:[{&quot;id&quot;:&quot;2021-04-01T16:20:06&quot;,&quot;margin&quot;:{&quot;bottom&quot;:2.9630000591278076,&quot;left&quot;:17.357000350952148,&quot;right&quot;:2.5399999618530273,&quot;top&quot;:1.6929999589920044},&quot;type&quot;:0},{&quot;id&quot;:&quot;2021-04-01T16:20:06&quot;,&quot;maxSize&quot;:{&quot;size1&quot;:59.299999999999997},&quot;minSize&quot;:{&quot;size1&quot;:29.600000000000001},&quot;normalSize&quot;:{&quot;size1&quot;:35.31111111111111},&quot;subLayout&quot;:[{&quot;id&quot;:&quot;2021-04-01T16:20:06&quot;,&quot;margin&quot;:{&quot;bottom&quot;:0.81999999284744263,&quot;left&quot;:2.5399999618530273,&quot;right&quot;:2.5399999618530273,&quot;top&quot;:0},&quot;type&quot;:0},{&quot;id&quot;:&quot;2021-04-01T16:20:06&quot;,&quot;margin&quot;:{&quot;bottom&quot;:1.6929999589920044,&quot;left&quot;:2.5399999618530273,&quot;right&quot;:2.5399999618530273,&quot;top&quot;:0},&quot;type&quot;:0}],&quot;type&quot;:0}],&quot;type&quot;:0}"/>
  <p:tag name="KSO_WM_CHIP_GROUPID" val="5fd06f1b1fa9d42129da36fc"/>
  <p:tag name="KSO_WM_SLIDE_BK_DARK_LIGHT" val="2"/>
  <p:tag name="KSO_WM_SLIDE_BACKGROUND_TYPE" val="general"/>
  <p:tag name="KSO_WM_SLIDE_SUPPORT_FEATURE_TYPE" val="0"/>
  <p:tag name="KSO_WM_TEMPLATE_ASSEMBLE_XID" val="6065707c4054ed1e2fb8163e"/>
  <p:tag name="KSO_WM_TEMPLATE_ASSEMBLE_GROUPID" val="6065707c4054ed1e2fb8163e"/>
</p:tagLst>
</file>

<file path=ppt/tags/tag4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02fd7c2037fe4c51b18693935990a52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a7ed94a56475b8b565c6569054f74"/>
  <p:tag name="KSO_WM_SLIDE_BACKGROUND_TYPE" val="general"/>
</p:tagLst>
</file>

<file path=ppt/tags/tag45.xml><?xml version="1.0" encoding="utf-8"?>
<p:tagLst xmlns:p="http://schemas.openxmlformats.org/presentationml/2006/main">
  <p:tag name="KSO_WM_SLIDE_BACKGROUND_TYPE" val="leftRight"/>
</p:tagLst>
</file>

<file path=ppt/tags/tag4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0ec7eb48d5e243b9a8a8da9645c7b8b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50d940c97e41ed8c1e83295e98ed90"/>
  <p:tag name="KSO_WM_SLIDE_BACKGROUND_TYPE" val="general"/>
</p:tagLst>
</file>

<file path=ppt/tags/tag451.xml><?xml version="1.0" encoding="utf-8"?>
<p:tagLst xmlns:p="http://schemas.openxmlformats.org/presentationml/2006/main">
  <p:tag name="KSO_WM_UNIT_BLOCK" val="0"/>
  <p:tag name="KSO_WM_UNIT_SM_LIMIT_TYPE" val="2"/>
  <p:tag name="KSO_WM_UNIT_DEC_AREA_ID" val="8fd28f412b91449fa818affca25f408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2315_1*i*1"/>
  <p:tag name="KSO_WM_TEMPLATE_CATEGORY" val="diagram"/>
  <p:tag name="KSO_WM_TEMPLATE_INDEX" val="20212315"/>
  <p:tag name="KSO_WM_UNIT_LAYERLEVEL" val="1"/>
  <p:tag name="KSO_WM_TAG_VERSION" val="1.0"/>
  <p:tag name="KSO_WM_BEAUTIFY_FLAG" val="#wm#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1}"/>
  <p:tag name="KSO_WM_CHIP_GROUPID" val="5f310ec69c36e2348c3ef691"/>
  <p:tag name="KSO_WM_CHIP_XID" val="5f310ec69c36e2348c3ef692"/>
  <p:tag name="KSO_WM_UNIT_FILL_FORE_SCHEMECOLOR_INDEX_BRIGHTNESS" val="0"/>
  <p:tag name="KSO_WM_UNIT_FILL_FORE_SCHEMECOLOR_INDEX" val="13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810"/>
  <p:tag name="KSO_WM_TEMPLATE_ASSEMBLE_XID" val="60656f454054ed1e2fb806a8"/>
  <p:tag name="KSO_WM_TEMPLATE_ASSEMBLE_GROUPID" val="60656f454054ed1e2fb806a8"/>
</p:tagLst>
</file>

<file path=ppt/tags/tag452.xml><?xml version="1.0" encoding="utf-8"?>
<p:tagLst xmlns:p="http://schemas.openxmlformats.org/presentationml/2006/main">
  <p:tag name="KSO_WM_UNIT_BLOCK" val="0"/>
  <p:tag name="KSO_WM_UNIT_SM_LIMIT_TYPE" val="2"/>
  <p:tag name="KSO_WM_UNIT_DEC_AREA_ID" val="0041ad647b86422a98444fea62849ed8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2315_1*i*2"/>
  <p:tag name="KSO_WM_TEMPLATE_CATEGORY" val="diagram"/>
  <p:tag name="KSO_WM_TEMPLATE_INDEX" val="20212315"/>
  <p:tag name="KSO_WM_UNIT_LAYERLEVEL" val="1"/>
  <p:tag name="KSO_WM_TAG_VERSION" val="1.0"/>
  <p:tag name="KSO_WM_BEAUTIFY_FLAG" val="#wm#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1}"/>
  <p:tag name="KSO_WM_CHIP_GROUPID" val="5f310ec69c36e2348c3ef691"/>
  <p:tag name="KSO_WM_CHIP_XID" val="5f310ec69c36e2348c3ef692"/>
  <p:tag name="KSO_WM_UNIT_TEXT_FILL_FORE_SCHEMECOLOR_INDEX_BRIGHTNESS" val="0"/>
  <p:tag name="KSO_WM_UNIT_TEXT_FILL_FORE_SCHEMECOLOR_INDEX" val="2"/>
  <p:tag name="KSO_WM_UNIT_TEXT_FILL_TYPE" val="1"/>
  <p:tag name="KSO_WM_UNIT_VALUE" val="810"/>
  <p:tag name="KSO_WM_TEMPLATE_ASSEMBLE_XID" val="60656f454054ed1e2fb806a8"/>
  <p:tag name="KSO_WM_TEMPLATE_ASSEMBLE_GROUPID" val="60656f454054ed1e2fb806a8"/>
</p:tagLst>
</file>

<file path=ppt/tags/tag453.xml><?xml version="1.0" encoding="utf-8"?>
<p:tagLst xmlns:p="http://schemas.openxmlformats.org/presentationml/2006/main">
  <p:tag name="KSO_WM_UNIT_BLOCK" val="0"/>
  <p:tag name="KSO_WM_UNIT_SM_LIMIT_TYPE" val="2"/>
  <p:tag name="KSO_WM_UNIT_DEC_AREA_ID" val="709d5c229e014589a87704e9d53ccf7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12315_1*i*3"/>
  <p:tag name="KSO_WM_TEMPLATE_CATEGORY" val="diagram"/>
  <p:tag name="KSO_WM_TEMPLATE_INDEX" val="20212315"/>
  <p:tag name="KSO_WM_UNIT_LAYERLEVEL" val="1"/>
  <p:tag name="KSO_WM_TAG_VERSION" val="1.0"/>
  <p:tag name="KSO_WM_BEAUTIFY_FLAG" val="#wm#"/>
  <p:tag name="KSO_WM_UNIT_DECORATE_INFO" val="{&quot;ReferentInfo&quot;:{&quot;Id&quot;:&quot;slide&quot;,&quot;X&quot;:{&quot;Pos&quot;:2},&quot;Y&quot;:{&quot;Pos&quot;:0}},&quot;DecorateInfoX&quot;:{&quot;Pos&quot;:2,&quot;IsAbs&quot;:false},&quot;DecorateInfoY&quot;:{&quot;Pos&quot;:0,&quot;IsAbs&quot;:false},&quot;DecorateInfoW&quot;:{&quot;IsAbs&quot;:false},&quot;DecorateInfoH&quot;:{&quot;IsAbs&quot;:false},&quot;whChangeMode&quot;:1}"/>
  <p:tag name="KSO_WM_CHIP_GROUPID" val="5f310ec69c36e2348c3ef691"/>
  <p:tag name="KSO_WM_CHIP_XID" val="5f310ec69c36e2348c3ef692"/>
  <p:tag name="KSO_WM_UNIT_TEXT_FILL_FORE_SCHEMECOLOR_INDEX_BRIGHTNESS" val="0"/>
  <p:tag name="KSO_WM_UNIT_TEXT_FILL_FORE_SCHEMECOLOR_INDEX" val="2"/>
  <p:tag name="KSO_WM_UNIT_TEXT_FILL_TYPE" val="1"/>
  <p:tag name="KSO_WM_UNIT_VALUE" val="15"/>
  <p:tag name="KSO_WM_TEMPLATE_ASSEMBLE_XID" val="60656f454054ed1e2fb806a8"/>
  <p:tag name="KSO_WM_TEMPLATE_ASSEMBLE_GROUPID" val="60656f454054ed1e2fb806a8"/>
</p:tagLst>
</file>

<file path=ppt/tags/tag45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2315_1*a*1"/>
  <p:tag name="KSO_WM_TEMPLATE_CATEGORY" val="diagram"/>
  <p:tag name="KSO_WM_TEMPLATE_INDEX" val="20212315"/>
  <p:tag name="KSO_WM_UNIT_LAYERLEVEL" val="1"/>
  <p:tag name="KSO_WM_TAG_VERSION" val="1.0"/>
  <p:tag name="KSO_WM_BEAUTIFY_FLAG" val="#wm#"/>
  <p:tag name="KSO_WM_UNIT_PRESET_TEXT" val="单击添加大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2437d05569a445938336cb634a575e5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b&quot;,&quot;fill_mode&quot;:&quot;full&quot;,&quot;sacle_strategy&quot;:&quot;smart&quot;}"/>
  <p:tag name="KSO_WM_ASSEMBLE_CHIP_INDEX" val="cda978bc0bff4d32be14a8838cdb5ee1"/>
  <p:tag name="KSO_WM_UNIT_SUPPORT_BIG_FONT" val="1"/>
  <p:tag name="KSO_WM_UNIT_TEXT_FILL_FORE_SCHEMECOLOR_INDEX_BRIGHTNESS" val="0"/>
  <p:tag name="KSO_WM_UNIT_TEXT_FILL_FORE_SCHEMECOLOR_INDEX" val="13"/>
  <p:tag name="KSO_WM_UNIT_TEXT_FILL_TYPE" val="1"/>
  <p:tag name="KSO_WM_TEMPLATE_ASSEMBLE_XID" val="60656f454054ed1e2fb806a8"/>
  <p:tag name="KSO_WM_TEMPLATE_ASSEMBLE_GROUPID" val="60656f454054ed1e2fb806a8"/>
</p:tagLst>
</file>

<file path=ppt/tags/tag455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2315_1*f*1"/>
  <p:tag name="KSO_WM_TEMPLATE_CATEGORY" val="diagram"/>
  <p:tag name="KSO_WM_TEMPLATE_INDEX" val="20212315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90"/>
  <p:tag name="KSO_WM_UNIT_SHOW_EDIT_AREA_INDICATION" val="1"/>
  <p:tag name="KSO_WM_CHIP_GROUPID" val="5e6b05596848fb12bee65ac8"/>
  <p:tag name="KSO_WM_CHIP_XID" val="5e6b05596848fb12bee65aca"/>
  <p:tag name="KSO_WM_UNIT_DEC_AREA_ID" val="69250144b9ec4456bbe4317ddeb152e1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4dc6fde855314caabbe51ee26e39fc35"/>
  <p:tag name="KSO_WM_UNIT_SUPPORT_BIG_FONT" val="1"/>
  <p:tag name="KSO_WM_UNIT_TEXT_FILL_FORE_SCHEMECOLOR_INDEX_BRIGHTNESS" val="0.25"/>
  <p:tag name="KSO_WM_UNIT_TEXT_FILL_FORE_SCHEMECOLOR_INDEX" val="13"/>
  <p:tag name="KSO_WM_UNIT_TEXT_FILL_TYPE" val="1"/>
  <p:tag name="KSO_WM_TEMPLATE_ASSEMBLE_XID" val="60656f454054ed1e2fb806a8"/>
  <p:tag name="KSO_WM_TEMPLATE_ASSEMBLE_GROUPID" val="60656f454054ed1e2fb806a8"/>
</p:tagLst>
</file>

<file path=ppt/tags/tag456.xml><?xml version="1.0" encoding="utf-8"?>
<p:tagLst xmlns:p="http://schemas.openxmlformats.org/presentationml/2006/main">
  <p:tag name="KSO_WM_BEAUTIFY_FLAG" val="#wm#"/>
  <p:tag name="KSO_WM_TEMPLATE_CATEGORY" val="diagram"/>
  <p:tag name="KSO_WM_TEMPLATE_INDEX" val="20212315"/>
  <p:tag name="KSO_WM_SLIDE_ID" val="diagram20212315_1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829*445"/>
  <p:tag name="KSO_WM_SLIDE_POSITION" val="71*36"/>
  <p:tag name="KSO_WM_TAG_VERSION" val="1.0"/>
  <p:tag name="KSO_WM_SLIDE_LAYOUT" val="a_f"/>
  <p:tag name="KSO_WM_SLIDE_LAYOUT_CNT" val="1_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1-04-01T15:36:58&quot;,&quot;maxSize&quot;:{&quot;size1&quot;:48.899999999999999},&quot;minSize&quot;:{&quot;size1&quot;:40},&quot;normalSize&quot;:{&quot;size1&quot;:42.399999999999999},&quot;subLayout&quot;:[{&quot;id&quot;:&quot;2021-04-01T15:36:58&quot;,&quot;margin&quot;:{&quot;bottom&quot;:0.026000002399086952,&quot;left&quot;:6.3499999046325684,&quot;right&quot;:6.3499999046325684,&quot;top&quot;:5.5029997825622559},&quot;type&quot;:0},{&quot;id&quot;:&quot;2021-04-01T15:36:58&quot;,&quot;margin&quot;:{&quot;bottom&quot;:5.0799999237060547,&quot;left&quot;:6.3499999046325684,&quot;right&quot;:6.3499999046325684,&quot;top&quot;:0.81999999284744263},&quot;type&quot;:0}],&quot;type&quot;:0}"/>
  <p:tag name="KSO_WM_SLIDE_BACKGROUND" val="[&quot;general&quot;]"/>
  <p:tag name="KSO_WM_SLIDE_RATIO" val="1.777778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310ec69c36e2348c3ef692"/>
  <p:tag name="KSO_WM_CHIP_FILLPROP" val="[[{&quot;text_align&quot;:&quot;lb&quot;,&quot;text_direction&quot;:&quot;horizontal&quot;,&quot;support_big_font&quot;:true,&quot;fill_id&quot;:&quot;c642534ca0394f1a98e057b03f25da24&quot;,&quot;fill_align&quot;:&quot;lb&quot;,&quot;chip_types&quot;:[&quot;header&quot;]},{&quot;text_align&quot;:&quot;lt&quot;,&quot;text_direction&quot;:&quot;horizontal&quot;,&quot;support_big_font&quot;:true,&quot;fill_id&quot;:&quot;5d72a2f20ab243e5910887df09d08a2b&quot;,&quot;fill_align&quot;:&quot;lt&quot;,&quot;chip_types&quot;:[&quot;text&quot;]}]]"/>
  <p:tag name="KSO_WM_CHIP_DECFILLPROP" val="[]"/>
  <p:tag name="KSO_WM_CHIP_GROUPID" val="5f310ec69c36e2348c3ef691"/>
  <p:tag name="KSO_WM_SLIDE_BK_DARK_LIGHT" val="2"/>
  <p:tag name="KSO_WM_SLIDE_BACKGROUND_TYPE" val="general"/>
  <p:tag name="KSO_WM_SLIDE_SUPPORT_FEATURE_TYPE" val="0"/>
  <p:tag name="KSO_WM_TEMPLATE_ASSEMBLE_XID" val="60656f454054ed1e2fb806a8"/>
  <p:tag name="KSO_WM_TEMPLATE_ASSEMBLE_GROUPID" val="60656f454054ed1e2fb806a8"/>
</p:tagLst>
</file>

<file path=ppt/tags/tag457.xml><?xml version="1.0" encoding="utf-8"?>
<p:tagLst xmlns:p="http://schemas.openxmlformats.org/presentationml/2006/main">
  <p:tag name="KSO_WM_BEAUTIFY_FLAG" val="#wm#"/>
  <p:tag name="KSO_WM_TEMPLATE_CATEGORY" val="custom"/>
  <p:tag name="KSO_WM_TEMPLATE_INDEX" val="20214676"/>
</p:tagLst>
</file>

<file path=ppt/tags/tag458.xml><?xml version="1.0" encoding="utf-8"?>
<p:tagLst xmlns:p="http://schemas.openxmlformats.org/presentationml/2006/main">
  <p:tag name="KSO_WM_UNIT_TEXTBOXSTYLE_GUID" val="{8515a409-745d-4b3a-9b28-3ffebc91d4f3}"/>
</p:tagLst>
</file>

<file path=ppt/tags/tag459.xml><?xml version="1.0" encoding="utf-8"?>
<p:tagLst xmlns:p="http://schemas.openxmlformats.org/presentationml/2006/main">
  <p:tag name="KSO_WM_UNIT_TEXTBOXSTYLE_SHAPETYPE" val="1"/>
  <p:tag name="KSO_WM_UNIT_TEXTBOXSTYLE_ADJUSTLEFT" val="0_-6.400002"/>
  <p:tag name="KSO_WM_UNIT_TEXTBOXSTYLE_ADJUSTTOP" val="0_-2.25"/>
  <p:tag name="KSO_WM_UNIT_TEXTBOXSTYLE_ADJUSTWIDTH" val="100_25.35001"/>
  <p:tag name="KSO_WM_UNIT_TEXTBOXSTYLE_ADJUSTHEIGTH" val="100_20.3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mixed20201883_65*i*1"/>
  <p:tag name="KSO_WM_TEMPLATE_CATEGORY" val="mixed"/>
  <p:tag name="KSO_WM_TEMPLATE_INDEX" val="20201883"/>
  <p:tag name="KSO_WM_UNIT_LAYERLEVEL" val="1"/>
  <p:tag name="KSO_WM_TAG_VERSION" val="1.0"/>
  <p:tag name="KSO_WM_BEAUTIFY_FLAG" val="#wm#"/>
  <p:tag name="KSO_WM_UNIT_TEXTBOXSTYLE_GUID" val="{8515a409-745d-4b3a-9b28-3ffebc91d4f3}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6.xml><?xml version="1.0" encoding="utf-8"?>
<p:tagLst xmlns:p="http://schemas.openxmlformats.org/presentationml/2006/main">
  <p:tag name="KSO_WM_SLIDE_BACKGROUND_TYPE" val="leftRight"/>
</p:tagLst>
</file>

<file path=ppt/tags/tag460.xml><?xml version="1.0" encoding="utf-8"?>
<p:tagLst xmlns:p="http://schemas.openxmlformats.org/presentationml/2006/main">
  <p:tag name="KSO_WM_UNIT_TEXTBOXSTYLE_SHAPETYPE" val="1"/>
  <p:tag name="KSO_WM_UNIT_TEXTBOXSTYLE_ADJUSTLEFT" val="0_-12.65"/>
  <p:tag name="KSO_WM_UNIT_TEXTBOXSTYLE_ADJUSTTOP" val="0_-10.15"/>
  <p:tag name="KSO_WM_UNIT_TEXTBOXSTYLE_ADJUSTWIDTH" val="100_25.35001"/>
  <p:tag name="KSO_WM_UNIT_TEXTBOXSTYLE_ADJUSTHEIGTH" val="100_20.3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mixed20201883_65*i*2"/>
  <p:tag name="KSO_WM_TEMPLATE_CATEGORY" val="mixed"/>
  <p:tag name="KSO_WM_TEMPLATE_INDEX" val="20201883"/>
  <p:tag name="KSO_WM_UNIT_LAYERLEVEL" val="1"/>
  <p:tag name="KSO_WM_TAG_VERSION" val="1.0"/>
  <p:tag name="KSO_WM_BEAUTIFY_FLAG" val="#wm#"/>
  <p:tag name="KSO_WM_UNIT_TEXTBOXSTYLE_GUID" val="{8515a409-745d-4b3a-9b28-3ffebc91d4f3}"/>
  <p:tag name="KSO_WM_UNIT_FILL_FORE_SCHEMECOLOR_INDEX_BRIGHTNESS" val="0"/>
  <p:tag name="KSO_WM_UNIT_FILL_FORE_SCHEMECOLOR_INDEX" val="14"/>
  <p:tag name="KSO_WM_UNIT_FILL_TYPE" val="1"/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461.xml><?xml version="1.0" encoding="utf-8"?>
<p:tagLst xmlns:p="http://schemas.openxmlformats.org/presentationml/2006/main">
  <p:tag name="KSO_WM_UNIT_TEXTBOXSTYLE_SHAPETYPE" val="0"/>
  <p:tag name="KSO_WM_UNIT_TEXTBOXSTYLE_TEMPLATETYPE" val="1"/>
  <p:tag name="KSO_WM_UNIT_ISCONTENTSTITLE" val="0"/>
  <p:tag name="KSO_WM_UNIT_PRESET_TEXT" val="单击此处输入正文标题内容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mixed20201883_65*a*1"/>
  <p:tag name="KSO_WM_TEMPLATE_CATEGORY" val="mixed"/>
  <p:tag name="KSO_WM_TEMPLATE_INDEX" val="20201883"/>
  <p:tag name="KSO_WM_UNIT_LAYERLEVEL" val="1"/>
  <p:tag name="KSO_WM_TAG_VERSION" val="1.0"/>
  <p:tag name="KSO_WM_BEAUTIFY_FLAG" val="#wm#"/>
  <p:tag name="KSO_WM_UNIT_TEXTBOXSTYLE_GUID" val="{8515a409-745d-4b3a-9b28-3ffebc91d4f3}"/>
  <p:tag name="KSO_WM_UNIT_TEXTBOXSTYLE_TYPE" val="3"/>
  <p:tag name="KSO_WM_UNIT_TEXT_FILL_FORE_SCHEMECOLOR_INDEX_BRIGHTNESS" val="0.25"/>
  <p:tag name="KSO_WM_UNIT_TEXT_FILL_FORE_SCHEMECOLOR_INDEX" val="13"/>
  <p:tag name="KSO_WM_UNIT_TEXT_FILL_TYPE" val="1"/>
</p:tagLst>
</file>

<file path=ppt/tags/tag462.xml><?xml version="1.0" encoding="utf-8"?>
<p:tagLst xmlns:p="http://schemas.openxmlformats.org/presentationml/2006/main">
  <p:tag name="KSO_WM_BEAUTIFY_FLAG" val="#wm#"/>
  <p:tag name="KSO_WM_TEMPLATE_CATEGORY" val="custom"/>
  <p:tag name="KSO_WM_TEMPLATE_INDEX" val="20214676"/>
</p:tagLst>
</file>

<file path=ppt/tags/tag463.xml><?xml version="1.0" encoding="utf-8"?>
<p:tagLst xmlns:p="http://schemas.openxmlformats.org/presentationml/2006/main">
  <p:tag name="KSO_WM_BEAUTIFY_FLAG" val="#wm#"/>
  <p:tag name="KSO_WM_TEMPLATE_CATEGORY" val="custom"/>
  <p:tag name="KSO_WM_TEMPLATE_INDEX" val="20214676"/>
</p:tagLst>
</file>

<file path=ppt/tags/tag4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02fd7c2037fe4c51b18693935990a52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a7ed94a56475b8b565c6569054f74"/>
  <p:tag name="KSO_WM_SLIDE_BACKGROUND_TYPE" val="general"/>
</p:tagLst>
</file>

<file path=ppt/tags/tag4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0ec7eb48d5e243b9a8a8da9645c7b8b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50d940c97e41ed8c1e83295e98ed90"/>
  <p:tag name="KSO_WM_SLIDE_BACKGROUND_TYPE" val="general"/>
</p:tagLst>
</file>

<file path=ppt/tags/tag4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4029_1*i*3"/>
  <p:tag name="KSO_WM_TEMPLATE_CATEGORY" val="diagram"/>
  <p:tag name="KSO_WM_TEMPLATE_INDEX" val="20204029"/>
  <p:tag name="KSO_WM_UNIT_LAYERLEVEL" val="1"/>
  <p:tag name="KSO_WM_TAG_VERSION" val="1.0"/>
  <p:tag name="KSO_WM_BEAUTIFY_FLAG" val="#wm#"/>
</p:tagLst>
</file>

<file path=ppt/tags/tag4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4029_1*i*4"/>
  <p:tag name="KSO_WM_TEMPLATE_CATEGORY" val="diagram"/>
  <p:tag name="KSO_WM_TEMPLATE_INDEX" val="20204029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04029_1*i*5"/>
  <p:tag name="KSO_WM_TEMPLATE_CATEGORY" val="diagram"/>
  <p:tag name="KSO_WM_TEMPLATE_INDEX" val="20204029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69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4029_1*a*1"/>
  <p:tag name="KSO_WM_TEMPLATE_CATEGORY" val="diagram"/>
  <p:tag name="KSO_WM_TEMPLATE_INDEX" val="20204029"/>
  <p:tag name="KSO_WM_UNIT_LAYERLEVEL" val="1"/>
  <p:tag name="KSO_WM_TAG_VERSION" val="1.0"/>
  <p:tag name="KSO_WM_BEAUTIFY_FLAG" val="#wm#"/>
  <p:tag name="KSO_WM_UNIT_ISNUMDGMTITLE" val="0"/>
  <p:tag name="KSO_WM_UNIT_TEXT_FILL_FORE_SCHEMECOLOR_INDEX_BRIGHTNESS" val="0.25"/>
  <p:tag name="KSO_WM_UNIT_TEXT_FILL_FORE_SCHEMECOLOR_INDEX" val="13"/>
  <p:tag name="KSO_WM_UNIT_TEXT_FILL_TYPE" val="1"/>
</p:tagLst>
</file>

<file path=ppt/tags/tag47.xml><?xml version="1.0" encoding="utf-8"?>
<p:tagLst xmlns:p="http://schemas.openxmlformats.org/presentationml/2006/main">
  <p:tag name="KSO_WM_SLIDE_BACKGROUND_TYPE" val="leftRight"/>
</p:tagLst>
</file>

<file path=ppt/tags/tag470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&#13;单击此处添加文本具体内容，简明扼要的阐述您的观点。根据需要可酌情增减文字，以便观者准确的理解您传达的思想。"/>
  <p:tag name="KSO_WM_UNIT_NOCLEAR" val="0"/>
  <p:tag name="KSO_WM_UNIT_VALUE" val="2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4029_1*f*1"/>
  <p:tag name="KSO_WM_TEMPLATE_CATEGORY" val="diagram"/>
  <p:tag name="KSO_WM_TEMPLATE_INDEX" val="20204029"/>
  <p:tag name="KSO_WM_UNIT_LAYERLEVEL" val="1"/>
  <p:tag name="KSO_WM_TAG_VERSION" val="1.0"/>
  <p:tag name="KSO_WM_BEAUTIFY_FLAG" val="#wm#"/>
  <p:tag name="KSO_WM_UNIT_SUBTYPE" val="a"/>
  <p:tag name="KSO_WM_UNIT_TEXT_FILL_FORE_SCHEMECOLOR_INDEX_BRIGHTNESS" val="0.25"/>
  <p:tag name="KSO_WM_UNIT_TEXT_FILL_FORE_SCHEMECOLOR_INDEX" val="13"/>
  <p:tag name="KSO_WM_UNIT_TEXT_FILL_TYPE" val="1"/>
</p:tagLst>
</file>

<file path=ppt/tags/tag4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diagram20204029_1*i*8"/>
  <p:tag name="KSO_WM_TEMPLATE_CATEGORY" val="diagram"/>
  <p:tag name="KSO_WM_TEMPLATE_INDEX" val="20204029"/>
  <p:tag name="KSO_WM_UNIT_LAYERLEVEL" val="1"/>
  <p:tag name="KSO_WM_TAG_VERSION" val="1.0"/>
  <p:tag name="KSO_WM_BEAUTIFY_FLAG" val="#wm#"/>
</p:tagLst>
</file>

<file path=ppt/tags/tag4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diagram20204029_1*i*6"/>
  <p:tag name="KSO_WM_TEMPLATE_CATEGORY" val="diagram"/>
  <p:tag name="KSO_WM_TEMPLATE_INDEX" val="20204029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diagram20204029_1*i*8"/>
  <p:tag name="KSO_WM_TEMPLATE_CATEGORY" val="diagram"/>
  <p:tag name="KSO_WM_TEMPLATE_INDEX" val="20204029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diagram20204029_1*i*9"/>
  <p:tag name="KSO_WM_TEMPLATE_CATEGORY" val="diagram"/>
  <p:tag name="KSO_WM_TEMPLATE_INDEX" val="20204029"/>
  <p:tag name="KSO_WM_UNIT_LAYERLEVEL" val="1"/>
  <p:tag name="KSO_WM_TAG_VERSION" val="1.0"/>
  <p:tag name="KSO_WM_BEAUTIFY_FLAG" val="#wm#"/>
</p:tagLst>
</file>

<file path=ppt/tags/tag4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diagram20204029_1*i*7"/>
  <p:tag name="KSO_WM_TEMPLATE_CATEGORY" val="diagram"/>
  <p:tag name="KSO_WM_TEMPLATE_INDEX" val="20204029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diagram20204029_1*i*9"/>
  <p:tag name="KSO_WM_TEMPLATE_CATEGORY" val="diagram"/>
  <p:tag name="KSO_WM_TEMPLATE_INDEX" val="20204029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77.xml><?xml version="1.0" encoding="utf-8"?>
<p:tagLst xmlns:p="http://schemas.openxmlformats.org/presentationml/2006/main">
  <p:tag name="KSO_WM_BEAUTIFY_FLAG" val="#wm#"/>
  <p:tag name="KSO_WM_TEMPLATE_CATEGORY" val="diagram"/>
  <p:tag name="KSO_WM_TEMPLATE_INDEX" val="20204029"/>
  <p:tag name="KSO_WM_SLIDE_ID" val="diagram20204029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34*540"/>
  <p:tag name="KSO_WM_SLIDE_POSITION" val="0*0"/>
  <p:tag name="KSO_WM_TAG_VERSION" val="1.0"/>
  <p:tag name="KSO_WM_SLIDE_LAYOUT" val="a_f"/>
  <p:tag name="KSO_WM_SLIDE_LAYOUT_CNT" val="1_1"/>
  <p:tag name="KSO_WM_SLIDE_BACKGROUND_TYPE" val="general"/>
</p:tagLst>
</file>

<file path=ppt/tags/tag478.xml><?xml version="1.0" encoding="utf-8"?>
<p:tagLst xmlns:p="http://schemas.openxmlformats.org/presentationml/2006/main">
  <p:tag name="KSO_WM_UNIT_ISCONTENTSTITLE" val="0"/>
  <p:tag name="KSO_WM_UNIT_ISNUMDGMTITLE" val="0"/>
  <p:tag name="KSO_WM_UNIT_NOCLEAR" val="1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4676_45*a*1"/>
  <p:tag name="KSO_WM_TEMPLATE_CATEGORY" val="custom"/>
  <p:tag name="KSO_WM_TEMPLATE_INDEX" val="20214676"/>
  <p:tag name="KSO_WM_UNIT_LAYERLEVEL" val="1"/>
  <p:tag name="KSO_WM_TAG_VERSION" val="1.0"/>
  <p:tag name="KSO_WM_BEAUTIFY_FLAG" val="#wm#"/>
  <p:tag name="KSO_WM_UNIT_PRESET_TEXT" val="谢谢观看"/>
  <p:tag name="KSO_WM_UNIT_DEFAULT_FONT" val="60;74;4"/>
  <p:tag name="KSO_WM_UNIT_BLOCK" val="0"/>
  <p:tag name="KSO_WM_UNIT_DEC_AREA_ID" val="0d629bedda8a48ea82260371c41a5bd7"/>
  <p:tag name="KSO_WM_CHIP_GROUPID" val="5ebe4d230ac41c4a0a525649"/>
  <p:tag name="KSO_WM_CHIP_XID" val="5ebe4d230ac41c4a0a52564a"/>
  <p:tag name="KSO_WM_CHIP_FILLAREA_FILL_RULE" val="{&quot;fill_align&quot;:&quot;cm&quot;,&quot;fill_mode&quot;:&quot;adaptive&quot;,&quot;sacle_strategy&quot;:&quot;smart&quot;}"/>
  <p:tag name="KSO_WM_ASSEMBLE_CHIP_INDEX" val="d4e7c240a81a4d9d9ab82c990330bc09"/>
  <p:tag name="KSO_WM_UNIT_TEXT_FILL_FORE_SCHEMECOLOR_INDEX_BRIGHTNESS" val="0.15"/>
  <p:tag name="KSO_WM_UNIT_TEXT_FILL_FORE_SCHEMECOLOR_INDEX" val="13"/>
  <p:tag name="KSO_WM_UNIT_TEXT_FILL_TYPE" val="1"/>
</p:tagLst>
</file>

<file path=ppt/tags/tag479.xml><?xml version="1.0" encoding="utf-8"?>
<p:tagLst xmlns:p="http://schemas.openxmlformats.org/presentationml/2006/main">
  <p:tag name="KSO_WM_BEAUTIFY_FLAG" val="#wm#"/>
  <p:tag name="KSO_WM_TEMPLATE_CATEGORY" val="custom"/>
  <p:tag name="KSO_WM_TEMPLATE_INDEX" val="20214676"/>
  <p:tag name="KSO_WM_CHIP_INFOS" val="{&quot;layout_type&quot;:&quot;formiddle3&quot;,&quot;slide_type&quot;:[&quot;endPage&quot;],&quot;aspect_ratio&quot;:&quot;16:9&quot;}"/>
  <p:tag name="KSO_WM_CHIP_XID" val="5ec34a930ac41c4a0a525d3e"/>
  <p:tag name="KSO_WM_CHIP_FILLPROP" val="[[{&quot;fill_id&quot;:&quot;0fc8cb0b5be24332a6c5a6db9e174d8a&quot;,&quot;fill_align&quot;:&quot;cm&quot;,&quot;text_align&quot;:&quot;cm&quot;,&quot;text_direction&quot;:&quot;horizontal&quot;,&quot;chip_types&quot;:[&quot;text&quot;,&quot;header&quot;]}]]"/>
  <p:tag name="KSO_WM_SLIDE_ID" val="custom20214676_45"/>
  <p:tag name="KSO_WM_TEMPLATE_SUBCATEGORY" val="21"/>
  <p:tag name="KSO_WM_TEMPLATE_MASTER_TYPE" val="1"/>
  <p:tag name="KSO_WM_TEMPLATE_COLOR_TYPE" val="1"/>
  <p:tag name="KSO_WM_SLIDE_TYPE" val="endPage"/>
  <p:tag name="KSO_WM_SLIDE_SUBTYPE" val="pureTxt"/>
  <p:tag name="KSO_WM_SLIDE_ITEM_CNT" val="0"/>
  <p:tag name="KSO_WM_SLIDE_INDEX" val="45"/>
  <p:tag name="KSO_WM_SLIDE_SIZE" val="700*380"/>
  <p:tag name="KSO_WM_SLIDE_POSITION" val="130*79"/>
  <p:tag name="KSO_WM_TAG_VERSION" val="1.0"/>
  <p:tag name="KSO_WM_SLIDE_LAYOUT" val="a_b"/>
  <p:tag name="KSO_WM_SLIDE_LAYOUT_CNT" val="1_1"/>
  <p:tag name="KSO_WM_CHIP_GROUPID" val="5ebf6661ddc3daf3fef3f760"/>
  <p:tag name="KSO_WM_SLIDE_LAYOUT_INFO" val="{&quot;id&quot;:&quot;2020-11-02T14:12:40&quot;,&quot;maxSize&quot;:{&quot;size1&quot;:51.782079286928536},&quot;minSize&quot;:{&quot;size1&quot;:33.58207928692853},&quot;normalSize&quot;:{&quot;size1&quot;:41.58207928692853},&quot;subLayout&quot;:[{&quot;id&quot;:&quot;2020-11-02T14:12:40&quot;,&quot;margin&quot;:{&quot;bottom&quot;:0.20371513068675995,&quot;left&quot;:4.589639186859131,&quot;right&quot;:4.582406520843506,&quot;top&quot;:4.583684921264648},&quot;type&quot;:0},{&quot;id&quot;:&quot;2020-11-02T14:12:40&quot;,&quot;margin&quot;:{&quot;bottom&quot;:4.5836896896362305,&quot;left&quot;:4.589639186859131,&quot;right&quot;:4.582406520843506,&quot;top&quot;:0.21961826086044312},&quot;type&quot;:0}],&quot;type&quot;:0}"/>
  <p:tag name="KSO_WM_SLIDE_BK_DARK_LIGHT" val="2"/>
  <p:tag name="KSO_WM_SLIDE_BACKGROUND_TYPE" val="general"/>
  <p:tag name="KSO_WM_SLIDE_SUPPORT_FEATURE_TYPE" val="0"/>
  <p:tag name="KSO_WM_TEMPLATE_ASSEMBLE_XID" val="5f9fa3381a3224dfcb38788e"/>
  <p:tag name="KSO_WM_TEMPLATE_ASSEMBLE_GROUPID" val="5f9f762ae206d3a5ffe88748"/>
</p:tagLst>
</file>

<file path=ppt/tags/tag48.xml><?xml version="1.0" encoding="utf-8"?>
<p:tagLst xmlns:p="http://schemas.openxmlformats.org/presentationml/2006/main">
  <p:tag name="KSO_WM_SLIDE_BACKGROUND_TYPE" val="leftRight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676_5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d"/>
  <p:tag name="KSO_WM_UNIT_DEC_AREA_ID" val="c11ec317bfe1447e96c4d62b6d96b401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7e9cc47d1089412db54fd01ca73a4a02"/>
  <p:tag name="KSO_WM_SLIDE_BACKGROUND_TYPE" val="topBottom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0ec7eb48d5e243b9a8a8da9645c7b8b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50d940c97e41ed8c1e83295e98ed90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64e0622cfc304f40aafcef1a53d88dd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06349e174046402997fe5de4b309f1b0"/>
  <p:tag name="KSO_WM_SLIDE_BACKGROUND_TYPE" val="topBottom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268bfd0e8c6d42238e565b3e1a78cb2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7897173700ac4f15bd4354e957b0a1eb"/>
  <p:tag name="KSO_WM_SLIDE_BACKGROUND_TYPE" val="topBottom"/>
</p:tagLst>
</file>

<file path=ppt/tags/tag52.xml><?xml version="1.0" encoding="utf-8"?>
<p:tagLst xmlns:p="http://schemas.openxmlformats.org/presentationml/2006/main">
  <p:tag name="KSO_WM_SLIDE_BACKGROUND_TYPE" val="topBottom"/>
</p:tagLst>
</file>

<file path=ppt/tags/tag53.xml><?xml version="1.0" encoding="utf-8"?>
<p:tagLst xmlns:p="http://schemas.openxmlformats.org/presentationml/2006/main">
  <p:tag name="KSO_WM_SLIDE_BACKGROUND_TYPE" val="topBottom"/>
</p:tagLst>
</file>

<file path=ppt/tags/tag54.xml><?xml version="1.0" encoding="utf-8"?>
<p:tagLst xmlns:p="http://schemas.openxmlformats.org/presentationml/2006/main">
  <p:tag name="KSO_WM_SLIDE_BACKGROUND_TYPE" val="topBottom"/>
</p:tagLst>
</file>

<file path=ppt/tags/tag55.xml><?xml version="1.0" encoding="utf-8"?>
<p:tagLst xmlns:p="http://schemas.openxmlformats.org/presentationml/2006/main">
  <p:tag name="KSO_WM_SLIDE_BACKGROUND_TYPE" val="topBottom"/>
</p:tagLst>
</file>

<file path=ppt/tags/tag56.xml><?xml version="1.0" encoding="utf-8"?>
<p:tagLst xmlns:p="http://schemas.openxmlformats.org/presentationml/2006/main">
  <p:tag name="KSO_WM_SLIDE_BACKGROUND_TYPE" val="topBottom"/>
</p:tagLst>
</file>

<file path=ppt/tags/tag57.xml><?xml version="1.0" encoding="utf-8"?>
<p:tagLst xmlns:p="http://schemas.openxmlformats.org/presentationml/2006/main">
  <p:tag name="KSO_WM_SLIDE_BACKGROUND_TYPE" val="topBottom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676_5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d"/>
  <p:tag name="KSO_WM_UNIT_DEC_AREA_ID" val="d5e659b378674c2a9537c123e4fd4ba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11ca0fdbde8241e58a5cc8202363d9a6"/>
  <p:tag name="KSO_WM_SLIDE_BACKGROUND_TYPE" val="bottomTop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5bca18bbde4147998616e2f3b6e5dab2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d0ba65d2fd264ba1a2e2d8fd6bdb6964"/>
  <p:tag name="KSO_WM_SLIDE_BACKGROUND_TYPE" val="bottomTop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2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a"/>
  <p:tag name="KSO_WM_UNIT_DEC_AREA_ID" val="8837833c1b024e24a044ee1e023222e1"/>
  <p:tag name="KSO_WM_UNIT_DECORATE_INFO" val=""/>
  <p:tag name="KSO_WM_UNIT_SM_LIMIT_TYPE" val=""/>
  <p:tag name="KSO_WM_CHIP_FILLAREA_FILL_RULE" val="{&quot;fill_align&quot;:&quot;lm&quot;,&quot;fill_effect&quot;:[],&quot;fill_mode&quot;:&quot;adaptive&quot;,&quot;sacle_strategy&quot;:&quot;stretch&quot;}"/>
  <p:tag name="KSO_WM_ASSEMBLE_CHIP_INDEX" val="7de8666bbdeb436693b06a80766225d3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f98d6e826e9541208a9291269488cd23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80a6aa694c942d2b2effc3d9087ca56"/>
  <p:tag name="KSO_WM_SLIDE_BACKGROUND_TYPE" val="bottomTop"/>
</p:tagLst>
</file>

<file path=ppt/tags/tag61.xml><?xml version="1.0" encoding="utf-8"?>
<p:tagLst xmlns:p="http://schemas.openxmlformats.org/presentationml/2006/main">
  <p:tag name="KSO_WM_SLIDE_BACKGROUND_TYPE" val="bottomTop"/>
</p:tagLst>
</file>

<file path=ppt/tags/tag62.xml><?xml version="1.0" encoding="utf-8"?>
<p:tagLst xmlns:p="http://schemas.openxmlformats.org/presentationml/2006/main">
  <p:tag name="KSO_WM_SLIDE_BACKGROUND_TYPE" val="bottomTop"/>
</p:tagLst>
</file>

<file path=ppt/tags/tag63.xml><?xml version="1.0" encoding="utf-8"?>
<p:tagLst xmlns:p="http://schemas.openxmlformats.org/presentationml/2006/main">
  <p:tag name="KSO_WM_SLIDE_BACKGROUND_TYPE" val="bottomTop"/>
</p:tagLst>
</file>

<file path=ppt/tags/tag64.xml><?xml version="1.0" encoding="utf-8"?>
<p:tagLst xmlns:p="http://schemas.openxmlformats.org/presentationml/2006/main">
  <p:tag name="KSO_WM_SLIDE_BACKGROUND_TYPE" val="bottomTop"/>
</p:tagLst>
</file>

<file path=ppt/tags/tag65.xml><?xml version="1.0" encoding="utf-8"?>
<p:tagLst xmlns:p="http://schemas.openxmlformats.org/presentationml/2006/main">
  <p:tag name="KSO_WM_SLIDE_BACKGROUND_TYPE" val="bottomTop"/>
</p:tagLst>
</file>

<file path=ppt/tags/tag66.xml><?xml version="1.0" encoding="utf-8"?>
<p:tagLst xmlns:p="http://schemas.openxmlformats.org/presentationml/2006/main">
  <p:tag name="KSO_WM_SLIDE_BACKGROUND_TYPE" val="bottomTop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676_5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d"/>
  <p:tag name="KSO_WM_UNIT_DEC_AREA_ID" val="69e6b42c40be45c3aef4b2db98a305b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7f6218bbe24aa1ae5b573464ebbef5"/>
  <p:tag name="KSO_WM_SLIDE_BACKGROUND_TYPE" val="navigation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6abeeb63760746f385c5bce071aa280f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7fb85214ce2842f1b08226027c5a2255"/>
  <p:tag name="KSO_WM_SLIDE_BACKGROUND_TYPE" val="navigation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3d091934f57148db93308110563eb1ed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eb7b0cdd56e9481e891c689a77bb0d3e"/>
  <p:tag name="KSO_WM_SLIDE_BACKGROUND_TYPE" val="navigation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c8eb1a91346241328914b048010622c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aea1f33396f46279c83f3197e757548"/>
</p:tagLst>
</file>

<file path=ppt/tags/tag70.xml><?xml version="1.0" encoding="utf-8"?>
<p:tagLst xmlns:p="http://schemas.openxmlformats.org/presentationml/2006/main">
  <p:tag name="KSO_WM_SLIDE_BACKGROUND_TYPE" val="navigation"/>
</p:tagLst>
</file>

<file path=ppt/tags/tag71.xml><?xml version="1.0" encoding="utf-8"?>
<p:tagLst xmlns:p="http://schemas.openxmlformats.org/presentationml/2006/main">
  <p:tag name="KSO_WM_SLIDE_BACKGROUND_TYPE" val="navigation"/>
</p:tagLst>
</file>

<file path=ppt/tags/tag72.xml><?xml version="1.0" encoding="utf-8"?>
<p:tagLst xmlns:p="http://schemas.openxmlformats.org/presentationml/2006/main">
  <p:tag name="KSO_WM_SLIDE_BACKGROUND_TYPE" val="navigation"/>
</p:tagLst>
</file>

<file path=ppt/tags/tag73.xml><?xml version="1.0" encoding="utf-8"?>
<p:tagLst xmlns:p="http://schemas.openxmlformats.org/presentationml/2006/main">
  <p:tag name="KSO_WM_SLIDE_BACKGROUND_TYPE" val="navigation"/>
</p:tagLst>
</file>

<file path=ppt/tags/tag74.xml><?xml version="1.0" encoding="utf-8"?>
<p:tagLst xmlns:p="http://schemas.openxmlformats.org/presentationml/2006/main">
  <p:tag name="KSO_WM_SLIDE_BACKGROUND_TYPE" val="navigation"/>
</p:tagLst>
</file>

<file path=ppt/tags/tag75.xml><?xml version="1.0" encoding="utf-8"?>
<p:tagLst xmlns:p="http://schemas.openxmlformats.org/presentationml/2006/main">
  <p:tag name="KSO_WM_SLIDE_BACKGROUND_TYPE" val="navigation"/>
</p:tagLst>
</file>

<file path=ppt/tags/tag76.xml><?xml version="1.0" encoding="utf-8"?>
<p:tagLst xmlns:p="http://schemas.openxmlformats.org/presentationml/2006/main">
  <p:tag name="KSO_WM_SLIDE_BACKGROUND_TYPE" val="navigation"/>
</p:tagLst>
</file>

<file path=ppt/tags/tag77.xml><?xml version="1.0" encoding="utf-8"?>
<p:tagLst xmlns:p="http://schemas.openxmlformats.org/presentationml/2006/main">
  <p:tag name="KSO_WM_SLIDE_BACKGROUND_TYPE" val="navigation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676_5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d"/>
  <p:tag name="KSO_WM_UNIT_DEC_AREA_ID" val="8512d8669ca04773884c1962b2961326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d54494f2d0ee462ba299120cae980a71"/>
  <p:tag name="KSO_WM_SLIDE_BACKGROUND_TYPE" val="belt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27042d6f430745d1b3ba3fff03685ab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34e28e857a0c4433b4e717866c4e3cb2"/>
  <p:tag name="KSO_WM_SLIDE_BACKGROUND_TYPE" val="belt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547150c339e34a97a10a1886db3e11a0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d60e04e0c302441ebfb97a9bf67e59ff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89ab6a99beab4360a10bf5a3d16197cd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ec46ccddc4c0421284ea1c3dab47741c"/>
  <p:tag name="KSO_WM_SLIDE_BACKGROUND_TYPE" val="belt"/>
</p:tagLst>
</file>

<file path=ppt/tags/tag81.xml><?xml version="1.0" encoding="utf-8"?>
<p:tagLst xmlns:p="http://schemas.openxmlformats.org/presentationml/2006/main">
  <p:tag name="KSO_WM_SLIDE_BACKGROUND_TYPE" val="belt"/>
</p:tagLst>
</file>

<file path=ppt/tags/tag82.xml><?xml version="1.0" encoding="utf-8"?>
<p:tagLst xmlns:p="http://schemas.openxmlformats.org/presentationml/2006/main">
  <p:tag name="KSO_WM_SLIDE_BACKGROUND_TYPE" val="belt"/>
</p:tagLst>
</file>

<file path=ppt/tags/tag83.xml><?xml version="1.0" encoding="utf-8"?>
<p:tagLst xmlns:p="http://schemas.openxmlformats.org/presentationml/2006/main">
  <p:tag name="KSO_WM_SLIDE_BACKGROUND_TYPE" val="belt"/>
</p:tagLst>
</file>

<file path=ppt/tags/tag84.xml><?xml version="1.0" encoding="utf-8"?>
<p:tagLst xmlns:p="http://schemas.openxmlformats.org/presentationml/2006/main">
  <p:tag name="KSO_WM_SLIDE_BACKGROUND_TYPE" val="belt"/>
</p:tagLst>
</file>

<file path=ppt/tags/tag85.xml><?xml version="1.0" encoding="utf-8"?>
<p:tagLst xmlns:p="http://schemas.openxmlformats.org/presentationml/2006/main">
  <p:tag name="KSO_WM_SLIDE_BACKGROUND_TYPE" val="belt"/>
</p:tagLst>
</file>

<file path=ppt/tags/tag86.xml><?xml version="1.0" encoding="utf-8"?>
<p:tagLst xmlns:p="http://schemas.openxmlformats.org/presentationml/2006/main">
  <p:tag name="KSO_WM_TEMPLATE_CATEGORY" val="custom"/>
  <p:tag name="KSO_WM_TEMPLATE_INDEX" val="20214676"/>
</p:tagLst>
</file>

<file path=ppt/tags/tag87.xml><?xml version="1.0" encoding="utf-8"?>
<p:tagLst xmlns:p="http://schemas.openxmlformats.org/presentationml/2006/main">
  <p:tag name="KSO_WM_TEMPLATE_CATEGORY" val="custom"/>
  <p:tag name="KSO_WM_TEMPLATE_INDEX" val="20214676"/>
</p:tagLst>
</file>

<file path=ppt/tags/tag88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14676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u"/>
  <p:tag name="KSO_WM_UNIT_TYPE" val="i"/>
  <p:tag name="KSO_WM_UNIT_INDEX" val="1"/>
  <p:tag name="KSO_WM_UNIT_ID" val="chip20214676_1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9"/>
  <p:tag name="KSO_WM_UNIT_DEC_AREA_ID" val="8ba6ed36cd74480a8d031282d2d94482"/>
  <p:tag name="KSO_WM_UNIT_DECORATE_INFO" val=""/>
  <p:tag name="KSO_WM_UNIT_SM_LIMIT_TYPE" val=""/>
  <p:tag name="KSO_WM_CHIP_FILLAREA_FILL_RULE" val="{&quot;fill_align&quot;:&quot;cm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82e63d47d8d541f9a33b616f826a8430"/>
</p:tagLst>
</file>

<file path=ppt/tags/tag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4676_1*a*1"/>
  <p:tag name="KSO_WM_TEMPLATE_CATEGORY" val="custom"/>
  <p:tag name="KSO_WM_TEMPLATE_INDEX" val="20214676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28;2"/>
  <p:tag name="KSO_WM_UNIT_BLOCK" val="0"/>
  <p:tag name="KSO_WM_UNIT_DEC_AREA_ID" val="466ca960d6ce49ef91dfe7c2f5032673"/>
  <p:tag name="KSO_WM_CHIP_GROUPID" val="5ebe54990ac41c4a0a525673"/>
  <p:tag name="KSO_WM_CHIP_XID" val="5ebe54990ac41c4a0a525674"/>
  <p:tag name="KSO_WM_CHIP_FILLAREA_FILL_RULE" val="{&quot;fill_align&quot;:&quot;cm&quot;,&quot;fill_mode&quot;:&quot;adaptive&quot;,&quot;sacle_strategy&quot;:&quot;smart&quot;}"/>
  <p:tag name="KSO_WM_ASSEMBLE_CHIP_INDEX" val="7f0c7a6ef7a44de28f22e85d1fe98c6f"/>
  <p:tag name="KSO_WM_UNIT_TEXT_FILL_FORE_SCHEMECOLOR_INDEX_BRIGHTNESS" val="0.15"/>
  <p:tag name="KSO_WM_UNIT_TEXT_FILL_FORE_SCHEMECOLOR_INDEX" val="13"/>
  <p:tag name="KSO_WM_UNIT_TEXT_FILL_TYPE" val="1"/>
  <p:tag name="KSO_WM_TEMPLATE_ASSEMBLE_XID" val="5f9fa3381a3224dfcb38784b"/>
  <p:tag name="KSO_WM_TEMPLATE_ASSEMBLE_GROUPID" val="5f9f762ae206d3a5ffe88748"/>
</p:tagLst>
</file>

<file path=ppt/tags/tag9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4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14676_1*b*1"/>
  <p:tag name="KSO_WM_TEMPLATE_CATEGORY" val="custom"/>
  <p:tag name="KSO_WM_TEMPLATE_INDEX" val="20214676"/>
  <p:tag name="KSO_WM_UNIT_LAYERLEVEL" val="1"/>
  <p:tag name="KSO_WM_TAG_VERSION" val="1.0"/>
  <p:tag name="KSO_WM_BEAUTIFY_FLAG" val="#wm#"/>
  <p:tag name="KSO_WM_UNIT_PRESET_TEXT" val="单击此处添加副标题内容"/>
  <p:tag name="KSO_WM_UNIT_DEFAULT_FONT" val="18;24;2"/>
  <p:tag name="KSO_WM_UNIT_BLOCK" val="0"/>
  <p:tag name="KSO_WM_UNIT_DEC_AREA_ID" val="d19aaefec8e3402484b4bb0c83a9441d"/>
  <p:tag name="KSO_WM_CHIP_GROUPID" val="5ebe59c40ac41c4a0a5256aa"/>
  <p:tag name="KSO_WM_CHIP_XID" val="5ebe59c40ac41c4a0a5256ab"/>
  <p:tag name="KSO_WM_CHIP_FILLAREA_FILL_RULE" val="{&quot;fill_align&quot;:&quot;cm&quot;,&quot;fill_mode&quot;:&quot;adaptive&quot;,&quot;sacle_strategy&quot;:&quot;smart&quot;}"/>
  <p:tag name="KSO_WM_ASSEMBLE_CHIP_INDEX" val="30be338105ec4a2a847a8f2a28b4c0b6"/>
  <p:tag name="KSO_WM_UNIT_TEXT_FILL_FORE_SCHEMECOLOR_INDEX_BRIGHTNESS" val="0.35"/>
  <p:tag name="KSO_WM_UNIT_TEXT_FILL_FORE_SCHEMECOLOR_INDEX" val="13"/>
  <p:tag name="KSO_WM_UNIT_TEXT_FILL_TYPE" val="1"/>
  <p:tag name="KSO_WM_TEMPLATE_ASSEMBLE_XID" val="5f9fa3381a3224dfcb387865"/>
  <p:tag name="KSO_WM_TEMPLATE_ASSEMBLE_GROUPID" val="5f9f762ae206d3a5ffe88748"/>
</p:tagLst>
</file>

<file path=ppt/tags/tag9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4676_1*a*1"/>
  <p:tag name="KSO_WM_TEMPLATE_CATEGORY" val="custom"/>
  <p:tag name="KSO_WM_TEMPLATE_INDEX" val="20214676"/>
  <p:tag name="KSO_WM_UNIT_LAYERLEVEL" val="1"/>
  <p:tag name="KSO_WM_TAG_VERSION" val="1.0"/>
  <p:tag name="KSO_WM_BEAUTIFY_FLAG" val="#wm#"/>
  <p:tag name="KSO_WM_UNIT_PRESET_TEXT" val="产品品鉴会活动方案"/>
  <p:tag name="KSO_WM_UNIT_DEFAULT_FONT" val="56;72;4"/>
  <p:tag name="KSO_WM_UNIT_BLOCK" val="0"/>
  <p:tag name="KSO_WM_UNIT_DEC_AREA_ID" val="daa929e796d44be38592762b11db05e9"/>
  <p:tag name="KSO_WM_CHIP_GROUPID" val="5ebe59c40ac41c4a0a5256aa"/>
  <p:tag name="KSO_WM_CHIP_XID" val="5ebe59c40ac41c4a0a5256ab"/>
  <p:tag name="KSO_WM_CHIP_FILLAREA_FILL_RULE" val="{&quot;fill_align&quot;:&quot;cm&quot;,&quot;fill_mode&quot;:&quot;adaptive&quot;,&quot;sacle_strategy&quot;:&quot;smart&quot;}"/>
  <p:tag name="KSO_WM_ASSEMBLE_CHIP_INDEX" val="30be338105ec4a2a847a8f2a28b4c0b6"/>
  <p:tag name="KSO_WM_UNIT_TEXT_FILL_FORE_SCHEMECOLOR_INDEX_BRIGHTNESS" val="0.15"/>
  <p:tag name="KSO_WM_UNIT_TEXT_FILL_FORE_SCHEMECOLOR_INDEX" val="13"/>
  <p:tag name="KSO_WM_UNIT_TEXT_FILL_TYPE" val="1"/>
  <p:tag name="KSO_WM_TEMPLATE_ASSEMBLE_XID" val="5f9fa3381a3224dfcb387865"/>
  <p:tag name="KSO_WM_TEMPLATE_ASSEMBLE_GROUPID" val="5f9f762ae206d3a5ffe88748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02fd7c2037fe4c51b18693935990a52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a7ed94a56475b8b565c6569054f74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0ec7eb48d5e243b9a8a8da9645c7b8b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50d940c97e41ed8c1e83295e98ed90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2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a"/>
  <p:tag name="KSO_WM_UNIT_DEC_AREA_ID" val="8837833c1b024e24a044ee1e023222e1"/>
  <p:tag name="KSO_WM_UNIT_DECORATE_INFO" val=""/>
  <p:tag name="KSO_WM_UNIT_SM_LIMIT_TYPE" val=""/>
  <p:tag name="KSO_WM_CHIP_FILLAREA_FILL_RULE" val="{&quot;fill_align&quot;:&quot;lm&quot;,&quot;fill_effect&quot;:[],&quot;fill_mode&quot;:&quot;adaptive&quot;,&quot;sacle_strategy&quot;:&quot;stretch&quot;}"/>
  <p:tag name="KSO_WM_ASSEMBLE_CHIP_INDEX" val="7de8666bbdeb436693b06a80766225d3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c8eb1a91346241328914b048010622c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aea1f33396f46279c83f3197e757548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547150c339e34a97a10a1886db3e11a0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d60e04e0c302441ebfb97a9bf67e59ff"/>
</p:tagLst>
</file>

<file path=ppt/tags/tag9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4676_1*a*1"/>
  <p:tag name="KSO_WM_TEMPLATE_CATEGORY" val="custom"/>
  <p:tag name="KSO_WM_TEMPLATE_INDEX" val="20214676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28;2"/>
  <p:tag name="KSO_WM_UNIT_BLOCK" val="0"/>
  <p:tag name="KSO_WM_UNIT_DEC_AREA_ID" val="466ca960d6ce49ef91dfe7c2f5032673"/>
  <p:tag name="KSO_WM_CHIP_GROUPID" val="5ebe54990ac41c4a0a525673"/>
  <p:tag name="KSO_WM_CHIP_XID" val="5ebe54990ac41c4a0a525674"/>
  <p:tag name="KSO_WM_CHIP_FILLAREA_FILL_RULE" val="{&quot;fill_align&quot;:&quot;cm&quot;,&quot;fill_mode&quot;:&quot;adaptive&quot;,&quot;sacle_strategy&quot;:&quot;smart&quot;}"/>
  <p:tag name="KSO_WM_ASSEMBLE_CHIP_INDEX" val="7f0c7a6ef7a44de28f22e85d1fe98c6f"/>
  <p:tag name="KSO_WM_UNIT_TEXT_FILL_FORE_SCHEMECOLOR_INDEX_BRIGHTNESS" val="0.15"/>
  <p:tag name="KSO_WM_UNIT_TEXT_FILL_FORE_SCHEMECOLOR_INDEX" val="13"/>
  <p:tag name="KSO_WM_UNIT_TEXT_FILL_TYPE" val="1"/>
  <p:tag name="KSO_WM_TEMPLATE_ASSEMBLE_XID" val="5f9fa3381a3224dfcb38784b"/>
  <p:tag name="KSO_WM_TEMPLATE_ASSEMBLE_GROUPID" val="5f9f762ae206d3a5ffe88748"/>
</p:tagLst>
</file>

<file path=ppt/tags/tag9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32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14676_1*b*1"/>
  <p:tag name="KSO_WM_TEMPLATE_CATEGORY" val="custom"/>
  <p:tag name="KSO_WM_TEMPLATE_INDEX" val="20214676"/>
  <p:tag name="KSO_WM_UNIT_LAYERLEVEL" val="1"/>
  <p:tag name="KSO_WM_TAG_VERSION" val="1.0"/>
  <p:tag name="KSO_WM_BEAUTIFY_FLAG" val="#wm#"/>
  <p:tag name="KSO_WM_UNIT_PRESET_TEXT" val="单击此处输入你的正文，文字是您思想的提炼，为了最终演示发布的良好效果。"/>
  <p:tag name="KSO_WM_UNIT_DEFAULT_FONT" val="14;16;2"/>
  <p:tag name="KSO_WM_UNIT_BLOCK" val="0"/>
  <p:tag name="KSO_WM_UNIT_DEC_AREA_ID" val="5b6dc48f77754e928a75091119a29910"/>
  <p:tag name="KSO_WM_CHIP_GROUPID" val="5ebe54990ac41c4a0a525673"/>
  <p:tag name="KSO_WM_CHIP_XID" val="5ebe54990ac41c4a0a525674"/>
  <p:tag name="KSO_WM_CHIP_FILLAREA_FILL_RULE" val="{&quot;fill_align&quot;:&quot;cm&quot;,&quot;fill_mode&quot;:&quot;adaptive&quot;,&quot;sacle_strategy&quot;:&quot;smart&quot;}"/>
  <p:tag name="KSO_WM_ASSEMBLE_CHIP_INDEX" val="7f0c7a6ef7a44de28f22e85d1fe98c6f"/>
  <p:tag name="KSO_WM_UNIT_TEXT_FILL_FORE_SCHEMECOLOR_INDEX_BRIGHTNESS" val="0.35"/>
  <p:tag name="KSO_WM_UNIT_TEXT_FILL_FORE_SCHEMECOLOR_INDEX" val="13"/>
  <p:tag name="KSO_WM_UNIT_TEXT_FILL_TYPE" val="1"/>
  <p:tag name="KSO_WM_TEMPLATE_ASSEMBLE_XID" val="5f9fa3381a3224dfcb38784b"/>
  <p:tag name="KSO_WM_TEMPLATE_ASSEMBLE_GROUPID" val="5f9f762ae206d3a5ffe88748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02fd7c2037fe4c51b18693935990a52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a7ed94a56475b8b565c6569054f74"/>
</p:tagLst>
</file>

<file path=ppt/theme/theme1.xml><?xml version="1.0" encoding="utf-8"?>
<a:theme xmlns:a="http://schemas.openxmlformats.org/drawingml/2006/main" name="1_Office 主题​​">
  <a:themeElements>
    <a:clrScheme name="">
      <a:dk1>
        <a:srgbClr val="000000"/>
      </a:dk1>
      <a:lt1>
        <a:srgbClr val="FFFFFF"/>
      </a:lt1>
      <a:dk2>
        <a:srgbClr val="EDF2F2"/>
      </a:dk2>
      <a:lt2>
        <a:srgbClr val="FFFEFE"/>
      </a:lt2>
      <a:accent1>
        <a:srgbClr val="84C9C5"/>
      </a:accent1>
      <a:accent2>
        <a:srgbClr val="7ABFD5"/>
      </a:accent2>
      <a:accent3>
        <a:srgbClr val="7FB1E0"/>
      </a:accent3>
      <a:accent4>
        <a:srgbClr val="93A1DD"/>
      </a:accent4>
      <a:accent5>
        <a:srgbClr val="AE91CA"/>
      </a:accent5>
      <a:accent6>
        <a:srgbClr val="C883A9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5_Office 主题​​">
  <a:themeElements>
    <a:clrScheme name="">
      <a:dk1>
        <a:srgbClr val="000000"/>
      </a:dk1>
      <a:lt1>
        <a:srgbClr val="FFFFFF"/>
      </a:lt1>
      <a:dk2>
        <a:srgbClr val="EDF2F2"/>
      </a:dk2>
      <a:lt2>
        <a:srgbClr val="FFFEFE"/>
      </a:lt2>
      <a:accent1>
        <a:srgbClr val="84C9C5"/>
      </a:accent1>
      <a:accent2>
        <a:srgbClr val="7ABFD5"/>
      </a:accent2>
      <a:accent3>
        <a:srgbClr val="7FB1E0"/>
      </a:accent3>
      <a:accent4>
        <a:srgbClr val="93A1DD"/>
      </a:accent4>
      <a:accent5>
        <a:srgbClr val="AE91CA"/>
      </a:accent5>
      <a:accent6>
        <a:srgbClr val="C883A9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4_Office 主题​​">
  <a:themeElements>
    <a:clrScheme name="">
      <a:dk1>
        <a:srgbClr val="000000"/>
      </a:dk1>
      <a:lt1>
        <a:srgbClr val="FFFFFF"/>
      </a:lt1>
      <a:dk2>
        <a:srgbClr val="EDF2F2"/>
      </a:dk2>
      <a:lt2>
        <a:srgbClr val="FFFEFE"/>
      </a:lt2>
      <a:accent1>
        <a:srgbClr val="84C9C5"/>
      </a:accent1>
      <a:accent2>
        <a:srgbClr val="7ABFD5"/>
      </a:accent2>
      <a:accent3>
        <a:srgbClr val="7FB1E0"/>
      </a:accent3>
      <a:accent4>
        <a:srgbClr val="93A1DD"/>
      </a:accent4>
      <a:accent5>
        <a:srgbClr val="AE91CA"/>
      </a:accent5>
      <a:accent6>
        <a:srgbClr val="C883A9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Office 主题​​">
  <a:themeElements>
    <a:clrScheme name="">
      <a:dk1>
        <a:srgbClr val="000000"/>
      </a:dk1>
      <a:lt1>
        <a:srgbClr val="FFFFFF"/>
      </a:lt1>
      <a:dk2>
        <a:srgbClr val="EDF2F2"/>
      </a:dk2>
      <a:lt2>
        <a:srgbClr val="FFFEFE"/>
      </a:lt2>
      <a:accent1>
        <a:srgbClr val="84C9C5"/>
      </a:accent1>
      <a:accent2>
        <a:srgbClr val="7ABFD5"/>
      </a:accent2>
      <a:accent3>
        <a:srgbClr val="7FB1E0"/>
      </a:accent3>
      <a:accent4>
        <a:srgbClr val="93A1DD"/>
      </a:accent4>
      <a:accent5>
        <a:srgbClr val="AE91CA"/>
      </a:accent5>
      <a:accent6>
        <a:srgbClr val="C883A9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2_Office 主题​​">
  <a:themeElements>
    <a:clrScheme name="">
      <a:dk1>
        <a:srgbClr val="000000"/>
      </a:dk1>
      <a:lt1>
        <a:srgbClr val="FFFFFF"/>
      </a:lt1>
      <a:dk2>
        <a:srgbClr val="EDF2F2"/>
      </a:dk2>
      <a:lt2>
        <a:srgbClr val="FFFEFE"/>
      </a:lt2>
      <a:accent1>
        <a:srgbClr val="84C9C5"/>
      </a:accent1>
      <a:accent2>
        <a:srgbClr val="7ABFD5"/>
      </a:accent2>
      <a:accent3>
        <a:srgbClr val="7FB1E0"/>
      </a:accent3>
      <a:accent4>
        <a:srgbClr val="93A1DD"/>
      </a:accent4>
      <a:accent5>
        <a:srgbClr val="AE91CA"/>
      </a:accent5>
      <a:accent6>
        <a:srgbClr val="C883A9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755</Words>
  <Application>WPS 演示</Application>
  <PresentationFormat>宽屏</PresentationFormat>
  <Paragraphs>93</Paragraphs>
  <Slides>16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16</vt:i4>
      </vt:variant>
    </vt:vector>
  </HeadingPairs>
  <TitlesOfParts>
    <vt:vector size="34" baseType="lpstr">
      <vt:lpstr>Arial</vt:lpstr>
      <vt:lpstr>宋体</vt:lpstr>
      <vt:lpstr>Wingdings</vt:lpstr>
      <vt:lpstr>微软雅黑</vt:lpstr>
      <vt:lpstr>汉仪旗黑-85S</vt:lpstr>
      <vt:lpstr>黑体</vt:lpstr>
      <vt:lpstr>隶书</vt:lpstr>
      <vt:lpstr>Wingdings</vt:lpstr>
      <vt:lpstr>Arial Unicode MS</vt:lpstr>
      <vt:lpstr>Calibri</vt:lpstr>
      <vt:lpstr>Segoe UI</vt:lpstr>
      <vt:lpstr>Wingdings 3</vt:lpstr>
      <vt:lpstr>Calibri Light</vt:lpstr>
      <vt:lpstr>1_Office 主题​​</vt:lpstr>
      <vt:lpstr>5_Office 主题​​</vt:lpstr>
      <vt:lpstr>4_Office 主题​​</vt:lpstr>
      <vt:lpstr>3_Office 主题​​</vt:lpstr>
      <vt:lpstr>2_Office 主题​​</vt:lpstr>
      <vt:lpstr>需求分析汇报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会议纪要 ：</vt:lpstr>
      <vt:lpstr>PowerPoint 演示文稿</vt:lpstr>
      <vt:lpstr>感谢大家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ocean ，，</cp:lastModifiedBy>
  <cp:revision>188</cp:revision>
  <dcterms:created xsi:type="dcterms:W3CDTF">2019-06-19T02:08:00Z</dcterms:created>
  <dcterms:modified xsi:type="dcterms:W3CDTF">2021-10-24T12:59:52Z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2052-11.1.0.10938</vt:lpwstr>
  </property>
  <property fmtid="{D5CDD505-2E9C-101B-9397-08002B2CF9AE}" pid="3" name="ICV">
    <vt:lpwstr>BCB4FC07CC6A486B8687D8361EC62947</vt:lpwstr>
  </property>
</Properties>
</file>