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  <p:sldMasterId id="2147483705" r:id="rId5"/>
    <p:sldMasterId id="2147483724" r:id="rId6"/>
  </p:sldMasterIdLst>
  <p:notesMasterIdLst>
    <p:notesMasterId r:id="rId23"/>
  </p:notesMasterIdLst>
  <p:sldIdLst>
    <p:sldId id="275" r:id="rId7"/>
    <p:sldId id="276" r:id="rId8"/>
    <p:sldId id="277" r:id="rId9"/>
    <p:sldId id="281" r:id="rId10"/>
    <p:sldId id="292" r:id="rId11"/>
    <p:sldId id="269" r:id="rId12"/>
    <p:sldId id="290" r:id="rId13"/>
    <p:sldId id="288" r:id="rId14"/>
    <p:sldId id="291" r:id="rId15"/>
    <p:sldId id="294" r:id="rId16"/>
    <p:sldId id="293" r:id="rId17"/>
    <p:sldId id="260" r:id="rId18"/>
    <p:sldId id="285" r:id="rId19"/>
    <p:sldId id="261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爱笑de梦" initials="爱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95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94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04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4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4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5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6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84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83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82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92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02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2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3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4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6" Type="http://schemas.openxmlformats.org/officeDocument/2006/relationships/tags" Target="../tags/tag25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5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69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8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72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271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270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75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280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279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1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3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5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87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9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90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9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3" Type="http://schemas.openxmlformats.org/officeDocument/2006/relationships/tags" Target="../tags/tag303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0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1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2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33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6" Type="http://schemas.openxmlformats.org/officeDocument/2006/relationships/tags" Target="../tags/tag341.xml"/><Relationship Id="rId15" Type="http://schemas.openxmlformats.org/officeDocument/2006/relationships/tags" Target="../tags/tag340.xml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356.xml"/><Relationship Id="rId8" Type="http://schemas.openxmlformats.org/officeDocument/2006/relationships/tags" Target="../tags/tag355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5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53.xml"/><Relationship Id="rId12" Type="http://schemas.openxmlformats.org/officeDocument/2006/relationships/tags" Target="../tags/tag359.xml"/><Relationship Id="rId11" Type="http://schemas.openxmlformats.org/officeDocument/2006/relationships/tags" Target="../tags/tag358.xml"/><Relationship Id="rId10" Type="http://schemas.openxmlformats.org/officeDocument/2006/relationships/tags" Target="../tags/tag357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7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2" Type="http://schemas.openxmlformats.org/officeDocument/2006/relationships/theme" Target="../theme/theme3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262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2" Type="http://schemas.openxmlformats.org/officeDocument/2006/relationships/theme" Target="../theme/theme4.xml"/><Relationship Id="rId21" Type="http://schemas.openxmlformats.org/officeDocument/2006/relationships/tags" Target="../tags/tag352.xml"/><Relationship Id="rId20" Type="http://schemas.openxmlformats.org/officeDocument/2006/relationships/tags" Target="../tags/tag351.xml"/><Relationship Id="rId2" Type="http://schemas.openxmlformats.org/officeDocument/2006/relationships/slideLayout" Target="../slideLayouts/slideLayout56.xml"/><Relationship Id="rId19" Type="http://schemas.openxmlformats.org/officeDocument/2006/relationships/tags" Target="../tags/tag350.xml"/><Relationship Id="rId18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image" Target="../media/image5.png"/><Relationship Id="rId1" Type="http://schemas.openxmlformats.org/officeDocument/2006/relationships/tags" Target="../tags/tag3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45.xml"/><Relationship Id="rId8" Type="http://schemas.openxmlformats.org/officeDocument/2006/relationships/tags" Target="../tags/tag444.xml"/><Relationship Id="rId7" Type="http://schemas.openxmlformats.org/officeDocument/2006/relationships/tags" Target="../tags/tag44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42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48.xml"/><Relationship Id="rId11" Type="http://schemas.openxmlformats.org/officeDocument/2006/relationships/tags" Target="../tags/tag447.xml"/><Relationship Id="rId10" Type="http://schemas.openxmlformats.org/officeDocument/2006/relationships/tags" Target="../tags/tag446.xml"/><Relationship Id="rId1" Type="http://schemas.openxmlformats.org/officeDocument/2006/relationships/tags" Target="../tags/tag4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50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56.xml"/><Relationship Id="rId11" Type="http://schemas.openxmlformats.org/officeDocument/2006/relationships/tags" Target="../tags/tag455.xml"/><Relationship Id="rId10" Type="http://schemas.openxmlformats.org/officeDocument/2006/relationships/tags" Target="../tags/tag454.xml"/><Relationship Id="rId1" Type="http://schemas.openxmlformats.org/officeDocument/2006/relationships/tags" Target="../tags/tag4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3.xml"/><Relationship Id="rId5" Type="http://schemas.openxmlformats.org/officeDocument/2006/relationships/tags" Target="../tags/tag462.xml"/><Relationship Id="rId4" Type="http://schemas.openxmlformats.org/officeDocument/2006/relationships/tags" Target="../tags/tag461.xml"/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tags" Target="../tags/tag4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67.xml"/><Relationship Id="rId8" Type="http://schemas.openxmlformats.org/officeDocument/2006/relationships/image" Target="../media/image9.jpeg"/><Relationship Id="rId7" Type="http://schemas.openxmlformats.org/officeDocument/2006/relationships/tags" Target="../tags/tag46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65.xml"/><Relationship Id="rId3" Type="http://schemas.openxmlformats.org/officeDocument/2006/relationships/image" Target="../media/image2.svg"/><Relationship Id="rId20" Type="http://schemas.openxmlformats.org/officeDocument/2006/relationships/slideLayout" Target="../slideLayouts/slideLayout25.xml"/><Relationship Id="rId2" Type="http://schemas.openxmlformats.org/officeDocument/2006/relationships/image" Target="../media/image2.png"/><Relationship Id="rId19" Type="http://schemas.openxmlformats.org/officeDocument/2006/relationships/tags" Target="../tags/tag477.xml"/><Relationship Id="rId18" Type="http://schemas.openxmlformats.org/officeDocument/2006/relationships/tags" Target="../tags/tag476.xml"/><Relationship Id="rId17" Type="http://schemas.openxmlformats.org/officeDocument/2006/relationships/tags" Target="../tags/tag475.xml"/><Relationship Id="rId16" Type="http://schemas.openxmlformats.org/officeDocument/2006/relationships/tags" Target="../tags/tag474.xml"/><Relationship Id="rId15" Type="http://schemas.openxmlformats.org/officeDocument/2006/relationships/tags" Target="../tags/tag473.xml"/><Relationship Id="rId14" Type="http://schemas.openxmlformats.org/officeDocument/2006/relationships/tags" Target="../tags/tag472.xml"/><Relationship Id="rId13" Type="http://schemas.openxmlformats.org/officeDocument/2006/relationships/tags" Target="../tags/tag471.xml"/><Relationship Id="rId12" Type="http://schemas.openxmlformats.org/officeDocument/2006/relationships/tags" Target="../tags/tag470.xml"/><Relationship Id="rId11" Type="http://schemas.openxmlformats.org/officeDocument/2006/relationships/tags" Target="../tags/tag469.xml"/><Relationship Id="rId10" Type="http://schemas.openxmlformats.org/officeDocument/2006/relationships/tags" Target="../tags/tag468.xml"/><Relationship Id="rId1" Type="http://schemas.openxmlformats.org/officeDocument/2006/relationships/tags" Target="../tags/tag4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479.xml"/><Relationship Id="rId1" Type="http://schemas.openxmlformats.org/officeDocument/2006/relationships/tags" Target="../tags/tag4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7" Type="http://schemas.openxmlformats.org/officeDocument/2006/relationships/slideLayout" Target="../slideLayouts/slideLayout42.xml"/><Relationship Id="rId16" Type="http://schemas.openxmlformats.org/officeDocument/2006/relationships/tags" Target="../tags/tag382.xml"/><Relationship Id="rId15" Type="http://schemas.openxmlformats.org/officeDocument/2006/relationships/tags" Target="../tags/tag381.xml"/><Relationship Id="rId14" Type="http://schemas.openxmlformats.org/officeDocument/2006/relationships/tags" Target="../tags/tag380.xml"/><Relationship Id="rId13" Type="http://schemas.openxmlformats.org/officeDocument/2006/relationships/tags" Target="../tags/tag379.xml"/><Relationship Id="rId12" Type="http://schemas.openxmlformats.org/officeDocument/2006/relationships/tags" Target="../tags/tag378.xml"/><Relationship Id="rId11" Type="http://schemas.openxmlformats.org/officeDocument/2006/relationships/tags" Target="../tags/tag377.xml"/><Relationship Id="rId10" Type="http://schemas.openxmlformats.org/officeDocument/2006/relationships/tags" Target="../tags/tag376.xml"/><Relationship Id="rId1" Type="http://schemas.openxmlformats.org/officeDocument/2006/relationships/tags" Target="../tags/tag3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0.xml"/><Relationship Id="rId6" Type="http://schemas.openxmlformats.org/officeDocument/2006/relationships/image" Target="../media/image6.png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tags" Target="../tags/tag39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2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9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tags" Target="../tags/tag403.xml"/><Relationship Id="rId7" Type="http://schemas.openxmlformats.org/officeDocument/2006/relationships/tags" Target="../tags/tag40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01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11.xml"/><Relationship Id="rId15" Type="http://schemas.openxmlformats.org/officeDocument/2006/relationships/tags" Target="../tags/tag410.xml"/><Relationship Id="rId14" Type="http://schemas.openxmlformats.org/officeDocument/2006/relationships/tags" Target="../tags/tag409.xml"/><Relationship Id="rId13" Type="http://schemas.openxmlformats.org/officeDocument/2006/relationships/tags" Target="../tags/tag408.xml"/><Relationship Id="rId12" Type="http://schemas.openxmlformats.org/officeDocument/2006/relationships/tags" Target="../tags/tag407.xml"/><Relationship Id="rId11" Type="http://schemas.openxmlformats.org/officeDocument/2006/relationships/tags" Target="../tags/tag406.xml"/><Relationship Id="rId10" Type="http://schemas.openxmlformats.org/officeDocument/2006/relationships/tags" Target="../tags/tag405.xml"/><Relationship Id="rId1" Type="http://schemas.openxmlformats.org/officeDocument/2006/relationships/tags" Target="../tags/tag40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1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18.xml"/><Relationship Id="rId11" Type="http://schemas.openxmlformats.org/officeDocument/2006/relationships/tags" Target="../tags/tag417.xml"/><Relationship Id="rId10" Type="http://schemas.openxmlformats.org/officeDocument/2006/relationships/image" Target="../media/image7.png"/><Relationship Id="rId1" Type="http://schemas.openxmlformats.org/officeDocument/2006/relationships/tags" Target="../tags/tag4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tags" Target="../tags/tag426.xml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440.xml"/><Relationship Id="rId21" Type="http://schemas.openxmlformats.org/officeDocument/2006/relationships/tags" Target="../tags/tag439.xml"/><Relationship Id="rId20" Type="http://schemas.openxmlformats.org/officeDocument/2006/relationships/tags" Target="../tags/tag438.xml"/><Relationship Id="rId2" Type="http://schemas.openxmlformats.org/officeDocument/2006/relationships/tags" Target="../tags/tag420.xml"/><Relationship Id="rId19" Type="http://schemas.openxmlformats.org/officeDocument/2006/relationships/tags" Target="../tags/tag437.xml"/><Relationship Id="rId18" Type="http://schemas.openxmlformats.org/officeDocument/2006/relationships/tags" Target="../tags/tag436.xml"/><Relationship Id="rId17" Type="http://schemas.openxmlformats.org/officeDocument/2006/relationships/tags" Target="../tags/tag435.xml"/><Relationship Id="rId16" Type="http://schemas.openxmlformats.org/officeDocument/2006/relationships/tags" Target="../tags/tag434.xml"/><Relationship Id="rId15" Type="http://schemas.openxmlformats.org/officeDocument/2006/relationships/tags" Target="../tags/tag433.xml"/><Relationship Id="rId14" Type="http://schemas.openxmlformats.org/officeDocument/2006/relationships/tags" Target="../tags/tag432.xml"/><Relationship Id="rId13" Type="http://schemas.openxmlformats.org/officeDocument/2006/relationships/tags" Target="../tags/tag431.xml"/><Relationship Id="rId12" Type="http://schemas.openxmlformats.org/officeDocument/2006/relationships/tags" Target="../tags/tag430.xml"/><Relationship Id="rId11" Type="http://schemas.openxmlformats.org/officeDocument/2006/relationships/tags" Target="../tags/tag429.xml"/><Relationship Id="rId10" Type="http://schemas.openxmlformats.org/officeDocument/2006/relationships/tags" Target="../tags/tag428.xml"/><Relationship Id="rId1" Type="http://schemas.openxmlformats.org/officeDocument/2006/relationships/tags" Target="../tags/tag4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1380" y="4284980"/>
            <a:ext cx="1391920" cy="1471930"/>
          </a:xfrm>
          <a:prstGeom prst="rect">
            <a:avLst/>
          </a:prstGeom>
        </p:spPr>
      </p:pic>
      <p:sp>
        <p:nvSpPr>
          <p:cNvPr id="4" name="副标题 3"/>
          <p:cNvSpPr/>
          <p:nvPr>
            <p:ph type="subTitle" idx="3"/>
            <p:custDataLst>
              <p:tags r:id="rId3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7100">
                <a:solidFill>
                  <a:schemeClr val="accent1">
                    <a:lumMod val="50000"/>
                  </a:schemeClr>
                </a:solidFill>
              </a:rPr>
              <a:t>需求分析汇报</a:t>
            </a:r>
            <a:endParaRPr lang="zh-CN" altLang="zh-CN" sz="71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>
            <p:custDataLst>
              <p:tags r:id="rId8"/>
            </p:custDataLst>
          </p:nvPr>
        </p:nvSpPr>
        <p:spPr>
          <a:xfrm>
            <a:off x="0" y="1197682"/>
            <a:ext cx="12200381" cy="5676054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1228069" y="0"/>
                </a:moveTo>
                <a:lnTo>
                  <a:pt x="1178108" y="316"/>
                </a:lnTo>
                <a:lnTo>
                  <a:pt x="1125512" y="4429"/>
                </a:lnTo>
                <a:lnTo>
                  <a:pt x="1072373" y="12036"/>
                </a:lnTo>
                <a:lnTo>
                  <a:pt x="1020785" y="22836"/>
                </a:lnTo>
                <a:lnTo>
                  <a:pt x="972840" y="36526"/>
                </a:lnTo>
                <a:lnTo>
                  <a:pt x="930630" y="52804"/>
                </a:lnTo>
                <a:lnTo>
                  <a:pt x="0" y="474825"/>
                </a:lnTo>
                <a:lnTo>
                  <a:pt x="0" y="4256587"/>
                </a:lnTo>
                <a:lnTo>
                  <a:pt x="9143492" y="4256587"/>
                </a:lnTo>
                <a:lnTo>
                  <a:pt x="9143492" y="1132304"/>
                </a:lnTo>
                <a:lnTo>
                  <a:pt x="1273302" y="3782"/>
                </a:lnTo>
                <a:lnTo>
                  <a:pt x="1228069" y="0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</p:spPr>
        <p:txBody>
          <a:bodyPr wrap="square" lIns="0" tIns="0" rIns="0" bIns="0" rtlCol="0"/>
          <a:p>
            <a:pPr defTabSz="1216660"/>
            <a:endParaRPr sz="23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248360" y="609480"/>
            <a:ext cx="5029238" cy="106702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  <a:endParaRPr lang="zh-CN" altLang="en-US" sz="5200" b="1" spc="3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914400" y="3200426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1.项目不进行线上交易，线上无支付渠道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914400" y="4196182"/>
            <a:ext cx="10363200" cy="205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2.无须建立每个人的画像。仅仅是通过标签进行分类推荐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矩形 4"/>
          <p:cNvSpPr/>
          <p:nvPr>
            <p:custDataLst>
              <p:tags r:id="rId7"/>
            </p:custDataLst>
          </p:nvPr>
        </p:nvSpPr>
        <p:spPr>
          <a:xfrm>
            <a:off x="1067441" y="1080773"/>
            <a:ext cx="10363283" cy="5029240"/>
          </a:xfrm>
          <a:prstGeom prst="rect">
            <a:avLst/>
          </a:prstGeom>
          <a:solidFill>
            <a:schemeClr val="dk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3"/>
          <p:cNvSpPr/>
          <p:nvPr>
            <p:custDataLst>
              <p:tags r:id="rId8"/>
            </p:custDataLst>
          </p:nvPr>
        </p:nvSpPr>
        <p:spPr>
          <a:xfrm>
            <a:off x="914358" y="914403"/>
            <a:ext cx="10363283" cy="5029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9"/>
            </p:custDataLst>
          </p:nvPr>
        </p:nvSpPr>
        <p:spPr>
          <a:xfrm rot="1260000">
            <a:off x="9374505" y="462280"/>
            <a:ext cx="732790" cy="1366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" h="2152">
                <a:moveTo>
                  <a:pt x="577" y="0"/>
                </a:moveTo>
                <a:cubicBezTo>
                  <a:pt x="866" y="0"/>
                  <a:pt x="1105" y="113"/>
                  <a:pt x="1147" y="262"/>
                </a:cubicBezTo>
                <a:lnTo>
                  <a:pt x="1149" y="268"/>
                </a:lnTo>
                <a:lnTo>
                  <a:pt x="1154" y="268"/>
                </a:lnTo>
                <a:lnTo>
                  <a:pt x="1154" y="309"/>
                </a:lnTo>
                <a:lnTo>
                  <a:pt x="1154" y="480"/>
                </a:lnTo>
                <a:lnTo>
                  <a:pt x="955" y="480"/>
                </a:lnTo>
                <a:lnTo>
                  <a:pt x="955" y="309"/>
                </a:lnTo>
                <a:cubicBezTo>
                  <a:pt x="955" y="223"/>
                  <a:pt x="786" y="154"/>
                  <a:pt x="577" y="154"/>
                </a:cubicBezTo>
                <a:cubicBezTo>
                  <a:pt x="368" y="154"/>
                  <a:pt x="199" y="223"/>
                  <a:pt x="199" y="309"/>
                </a:cubicBezTo>
                <a:lnTo>
                  <a:pt x="199" y="1843"/>
                </a:lnTo>
                <a:cubicBezTo>
                  <a:pt x="199" y="1929"/>
                  <a:pt x="324" y="1998"/>
                  <a:pt x="478" y="1998"/>
                </a:cubicBezTo>
                <a:cubicBezTo>
                  <a:pt x="631" y="1998"/>
                  <a:pt x="756" y="1929"/>
                  <a:pt x="756" y="1843"/>
                </a:cubicBezTo>
                <a:lnTo>
                  <a:pt x="756" y="792"/>
                </a:lnTo>
                <a:lnTo>
                  <a:pt x="753" y="780"/>
                </a:lnTo>
                <a:cubicBezTo>
                  <a:pt x="729" y="712"/>
                  <a:pt x="678" y="665"/>
                  <a:pt x="618" y="661"/>
                </a:cubicBezTo>
                <a:cubicBezTo>
                  <a:pt x="529" y="657"/>
                  <a:pt x="453" y="748"/>
                  <a:pt x="446" y="866"/>
                </a:cubicBezTo>
                <a:lnTo>
                  <a:pt x="259" y="856"/>
                </a:lnTo>
                <a:cubicBezTo>
                  <a:pt x="271" y="635"/>
                  <a:pt x="436" y="465"/>
                  <a:pt x="627" y="475"/>
                </a:cubicBezTo>
                <a:cubicBezTo>
                  <a:pt x="783" y="483"/>
                  <a:pt x="909" y="608"/>
                  <a:pt x="944" y="773"/>
                </a:cubicBezTo>
                <a:lnTo>
                  <a:pt x="945" y="778"/>
                </a:lnTo>
                <a:lnTo>
                  <a:pt x="955" y="778"/>
                </a:lnTo>
                <a:lnTo>
                  <a:pt x="955" y="1843"/>
                </a:lnTo>
                <a:lnTo>
                  <a:pt x="955" y="1854"/>
                </a:lnTo>
                <a:lnTo>
                  <a:pt x="955" y="1854"/>
                </a:lnTo>
                <a:lnTo>
                  <a:pt x="954" y="1859"/>
                </a:lnTo>
                <a:cubicBezTo>
                  <a:pt x="942" y="2022"/>
                  <a:pt x="733" y="2152"/>
                  <a:pt x="478" y="2152"/>
                </a:cubicBezTo>
                <a:cubicBezTo>
                  <a:pt x="222" y="2152"/>
                  <a:pt x="13" y="2022"/>
                  <a:pt x="1" y="1859"/>
                </a:cubicBezTo>
                <a:lnTo>
                  <a:pt x="0" y="1854"/>
                </a:lnTo>
                <a:lnTo>
                  <a:pt x="0" y="1854"/>
                </a:lnTo>
                <a:lnTo>
                  <a:pt x="0" y="1843"/>
                </a:lnTo>
                <a:lnTo>
                  <a:pt x="0" y="309"/>
                </a:lnTo>
                <a:lnTo>
                  <a:pt x="0" y="284"/>
                </a:lnTo>
                <a:lnTo>
                  <a:pt x="2" y="284"/>
                </a:lnTo>
                <a:lnTo>
                  <a:pt x="3" y="277"/>
                </a:lnTo>
                <a:cubicBezTo>
                  <a:pt x="33" y="121"/>
                  <a:pt x="278" y="0"/>
                  <a:pt x="577" y="0"/>
                </a:cubicBezTo>
                <a:close/>
              </a:path>
            </a:pathLst>
          </a:custGeom>
          <a:solidFill>
            <a:srgbClr val="66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2286000" y="1981086"/>
            <a:ext cx="7620000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  <a:endParaRPr lang="zh-CN" altLang="en-US" sz="5400" b="1" spc="3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2286000" y="3200400"/>
            <a:ext cx="7620000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界面风格设计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用户对程序更多功能的期待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3709"/>
            <a:ext cx="10852237" cy="441964"/>
          </a:xfrm>
        </p:spPr>
        <p:txBody>
          <a:bodyPr/>
          <a:p>
            <a:r>
              <a:rPr lang="zh-CN" altLang="en-US"/>
              <a:t>界面原型</a:t>
            </a:r>
            <a:endParaRPr lang="zh-CN" altLang="en-US"/>
          </a:p>
        </p:txBody>
      </p:sp>
      <p:pic>
        <p:nvPicPr>
          <p:cNvPr id="10" name="图片 10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5845" y="1195705"/>
            <a:ext cx="7004685" cy="50526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1765935" cy="768350"/>
            <a:chOff x="802" y="495"/>
            <a:chExt cx="2781" cy="121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657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657" cy="105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365250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lang="zh-CN" altLang="en-US" sz="2200" b="1" spc="205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6515"/>
            <a:ext cx="10852150" cy="501459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需求说明书http://openstd.samr.gov.cn/bzgk/gb/newGbInfo?hcno=84C42B6277D2714B7176B10C6E6B1A44国家标准网GB8567-2006  2021/10/7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需求分析各项目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>
                <a:solidFill>
                  <a:schemeClr val="tx1"/>
                </a:solidFill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</a:rPr>
              <a:t>2006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会议纪要</a:t>
            </a:r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9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0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127639" y="1525760"/>
            <a:ext cx="4461440" cy="113231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 fontScale="9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5255260" y="2809875"/>
            <a:ext cx="5351780" cy="24784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	可行性报告修订，需求报告主体撰写   90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    甘特图修订，需求PPT制作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 ：例会会议纪要，需求报告部分撰写  	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75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4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5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6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7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8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400">
                <a:solidFill>
                  <a:schemeClr val="accent1">
                    <a:lumMod val="50000"/>
                  </a:schemeClr>
                </a:solidFill>
              </a:rPr>
              <a:t>感谢大家</a:t>
            </a:r>
            <a:endParaRPr lang="zh-CN" altLang="en-US" sz="7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143009" y="1523255"/>
            <a:ext cx="3810000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1143009" y="453183"/>
            <a:ext cx="4198618" cy="99448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4400" b="1" spc="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>
            <a:endCxn id="16" idx="2"/>
          </p:cNvCxnSpPr>
          <p:nvPr>
            <p:custDataLst>
              <p:tags r:id="rId3"/>
            </p:custDataLst>
          </p:nvPr>
        </p:nvCxnSpPr>
        <p:spPr>
          <a:xfrm flipH="1">
            <a:off x="1382404" y="2076467"/>
            <a:ext cx="8890" cy="3417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1157614" y="1932957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>
            <p:custDataLst>
              <p:tags r:id="rId5"/>
            </p:custDataLst>
          </p:nvPr>
        </p:nvSpPr>
        <p:spPr>
          <a:xfrm>
            <a:off x="1157614" y="3003567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1157614" y="4039252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>
            <p:custDataLst>
              <p:tags r:id="rId7"/>
            </p:custDataLst>
          </p:nvPr>
        </p:nvSpPr>
        <p:spPr>
          <a:xfrm>
            <a:off x="1143009" y="5085097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1177934" y="1972962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en-US" altLang="zh-CN" b="1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177934" y="3043572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en-US" altLang="zh-CN" b="1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177934" y="4079257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en-US" altLang="zh-CN" b="1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63329" y="5124467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en-US" altLang="zh-CN" b="1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1732924" y="1963437"/>
            <a:ext cx="341693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需求分析	</a:t>
            </a:r>
            <a:endParaRPr lang="zh-CN" altLang="en-US" sz="24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3"/>
            </p:custDataLst>
          </p:nvPr>
        </p:nvSpPr>
        <p:spPr>
          <a:xfrm>
            <a:off x="1732924" y="3043572"/>
            <a:ext cx="341693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参考文献</a:t>
            </a:r>
            <a:endParaRPr sz="24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1732924" y="4079257"/>
            <a:ext cx="341693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会议纪要</a:t>
            </a:r>
            <a:endParaRPr sz="24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15"/>
            </p:custDataLst>
          </p:nvPr>
        </p:nvSpPr>
        <p:spPr>
          <a:xfrm>
            <a:off x="1732924" y="5124467"/>
            <a:ext cx="341693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小组分工</a:t>
            </a:r>
            <a:endParaRPr sz="24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30761" y="2705217"/>
            <a:ext cx="6858000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</a:rPr>
              <a:t>1.需求分析</a:t>
            </a:r>
            <a:endParaRPr lang="en-US" altLang="zh-CN" sz="40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65125" y="534035"/>
            <a:ext cx="2444115" cy="952500"/>
            <a:chOff x="575" y="841"/>
            <a:chExt cx="3849" cy="150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00" y="999"/>
              <a:ext cx="3725" cy="1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575" y="841"/>
              <a:ext cx="3725" cy="134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525780" y="662940"/>
            <a:ext cx="2043430" cy="5949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34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</a:t>
            </a:r>
            <a:endParaRPr lang="zh-CN" altLang="en-US" sz="3400" b="1" spc="34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760" y="1250950"/>
            <a:ext cx="7112635" cy="49771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914407" y="1971697"/>
            <a:ext cx="29718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4299585" y="1353185"/>
            <a:ext cx="7699375" cy="4419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需要实名注册，并提供学号、学院等信息，能够追溯到实际学生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仅限城市学院内交流和使用，在城市学院内为开放软件，拒绝校外人士使用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预留1G内存存放文件,2g运存供代码运行和bug测试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同时适用于Android和ios环境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471623" y="6"/>
            <a:ext cx="1857388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471623" y="1676419"/>
            <a:ext cx="1857388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471623" y="4267185"/>
            <a:ext cx="1857388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47825" y="577215"/>
            <a:ext cx="231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可靠性和可用性需求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7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9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3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  <a:endParaRPr lang="zh-CN" altLang="en-US" sz="4400" b="1" spc="2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5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0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当出现故障时，首要保护数据库的数据不受破坏，强制停用该小程序，优先维护休整。</a:t>
            </a:r>
            <a:endParaRPr lang="zh-CN" altLang="en-US" sz="30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219210" y="1828800"/>
            <a:ext cx="50292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595" r="595"/>
          <a:stretch>
            <a:fillRect/>
          </a:stretch>
        </p:blipFill>
        <p:spPr>
          <a:xfrm>
            <a:off x="69215" y="3097530"/>
            <a:ext cx="7108190" cy="3015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3360">
                <a:moveTo>
                  <a:pt x="0" y="0"/>
                </a:moveTo>
                <a:lnTo>
                  <a:pt x="7920" y="0"/>
                </a:lnTo>
                <a:lnTo>
                  <a:pt x="792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Title 6"/>
          <p:cNvSpPr txBox="1"/>
          <p:nvPr>
            <p:custDataLst>
              <p:tags r:id="rId11"/>
            </p:custDataLst>
          </p:nvPr>
        </p:nvSpPr>
        <p:spPr>
          <a:xfrm>
            <a:off x="6543040" y="851535"/>
            <a:ext cx="4975860" cy="3813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1.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微信个人信息调用    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数据库调用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购买/售卖/求购时点击联系商家需要调用消息界面。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点击搜索/筛选需要调用搜索/筛选界面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打开小程序时需要调用登陆界面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点击注册时需要调用注册界面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84885" y="568325"/>
            <a:ext cx="1814195" cy="945515"/>
            <a:chOff x="1632" y="992"/>
            <a:chExt cx="2421" cy="1114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1757" y="1150"/>
              <a:ext cx="2297" cy="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632" y="992"/>
              <a:ext cx="2297" cy="956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1347470" y="702310"/>
            <a:ext cx="995680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5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约束</a:t>
            </a:r>
            <a:endParaRPr lang="zh-CN" altLang="en-US" sz="3200" b="1" spc="159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895725" y="2035810"/>
            <a:ext cx="607695" cy="607060"/>
            <a:chOff x="836313" y="1281817"/>
            <a:chExt cx="1905000" cy="1902179"/>
          </a:xfrm>
        </p:grpSpPr>
        <p:sp>
          <p:nvSpPr>
            <p:cNvPr id="3" name="任意多边形: 形状 1"/>
            <p:cNvSpPr/>
            <p:nvPr>
              <p:custDataLst>
                <p:tags r:id="rId6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9" name="任意多边形: 形状 2"/>
              <p:cNvSpPr/>
              <p:nvPr>
                <p:custDataLst>
                  <p:tags r:id="rId7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任意多边形: 形状 3"/>
              <p:cNvSpPr/>
              <p:nvPr>
                <p:custDataLst>
                  <p:tags r:id="rId8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任意多边形: 形状 4"/>
              <p:cNvSpPr/>
              <p:nvPr>
                <p:custDataLst>
                  <p:tags r:id="rId9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任意多边形: 形状 6"/>
            <p:cNvSpPr/>
            <p:nvPr>
              <p:custDataLst>
                <p:tags r:id="rId10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3908425" y="4002405"/>
            <a:ext cx="594995" cy="594360"/>
            <a:chOff x="2995313" y="1281817"/>
            <a:chExt cx="1905000" cy="1902179"/>
          </a:xfrm>
        </p:grpSpPr>
        <p:grpSp>
          <p:nvGrpSpPr>
            <p:cNvPr id="13" name="组合 12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4" name="任意多边形: 形状 8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任意多边形: 形状 10"/>
              <p:cNvSpPr/>
              <p:nvPr>
                <p:custDataLst>
                  <p:tags r:id="rId14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任意多边形: 形状 12"/>
            <p:cNvSpPr/>
            <p:nvPr>
              <p:custDataLst>
                <p:tags r:id="rId15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3916045" y="5578475"/>
            <a:ext cx="591820" cy="591185"/>
            <a:chOff x="5154313" y="1281817"/>
            <a:chExt cx="1905000" cy="1902179"/>
          </a:xfrm>
        </p:grpSpPr>
        <p:sp>
          <p:nvSpPr>
            <p:cNvPr id="18" name="任意多边形: 形状 14"/>
            <p:cNvSpPr/>
            <p:nvPr>
              <p:custDataLst>
                <p:tags r:id="rId17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任意多边形: 形状 15"/>
            <p:cNvSpPr/>
            <p:nvPr>
              <p:custDataLst>
                <p:tags r:id="rId18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任意多边形: 形状 16"/>
            <p:cNvSpPr/>
            <p:nvPr>
              <p:custDataLst>
                <p:tags r:id="rId19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任意多边形: 形状 18"/>
            <p:cNvSpPr/>
            <p:nvPr>
              <p:custDataLst>
                <p:tags r:id="rId20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4568825" y="1903095"/>
            <a:ext cx="6936740" cy="421132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成员没有开发微信小程序的经验，需要从头开始学习使用微信小程序开发者工具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对于javascript语言并不精通，需要在学习时深入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没有美术设计功底，界面ui需要参考现有程序。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SLIDE_BACKGROUND_TYPE" val="frame"/>
</p:tagLst>
</file>

<file path=ppt/tags/tag127.xml><?xml version="1.0" encoding="utf-8"?>
<p:tagLst xmlns:p="http://schemas.openxmlformats.org/presentationml/2006/main">
  <p:tag name="KSO_WM_SLIDE_BACKGROUND_TYPE" val="frame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SLIDE_BACKGROUND_TYPE" val="leftRight"/>
</p:tagLst>
</file>

<file path=ppt/tags/tag136.xml><?xml version="1.0" encoding="utf-8"?>
<p:tagLst xmlns:p="http://schemas.openxmlformats.org/presentationml/2006/main">
  <p:tag name="KSO_WM_SLIDE_BACKGROUND_TYPE" val="leftRigh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SLIDE_BACKGROUND_TYPE" val="topBottom"/>
</p:tagLst>
</file>

<file path=ppt/tags/tag145.xml><?xml version="1.0" encoding="utf-8"?>
<p:tagLst xmlns:p="http://schemas.openxmlformats.org/presentationml/2006/main">
  <p:tag name="KSO_WM_SLIDE_BACKGROUND_TYPE" val="topBottom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SLIDE_BACKGROUND_TYPE" val="bottomTop"/>
</p:tagLst>
</file>

<file path=ppt/tags/tag154.xml><?xml version="1.0" encoding="utf-8"?>
<p:tagLst xmlns:p="http://schemas.openxmlformats.org/presentationml/2006/main">
  <p:tag name="KSO_WM_SLIDE_BACKGROUND_TYPE" val="bottomTop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SLIDE_BACKGROUND_TYPE" val="navigation"/>
</p:tagLst>
</file>

<file path=ppt/tags/tag165.xml><?xml version="1.0" encoding="utf-8"?>
<p:tagLst xmlns:p="http://schemas.openxmlformats.org/presentationml/2006/main">
  <p:tag name="KSO_WM_SLIDE_BACKGROUND_TYPE" val="navigation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SLIDE_BACKGROUND_TYPE" val="belt"/>
</p:tagLst>
</file>

<file path=ppt/tags/tag173.xml><?xml version="1.0" encoding="utf-8"?>
<p:tagLst xmlns:p="http://schemas.openxmlformats.org/presentationml/2006/main">
  <p:tag name="KSO_WM_SLIDE_BACKGROUND_TYPE" val="belt"/>
</p:tagLst>
</file>

<file path=ppt/tags/tag174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5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04.xml><?xml version="1.0" encoding="utf-8"?>
<p:tagLst xmlns:p="http://schemas.openxmlformats.org/presentationml/2006/main"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</p:tagLst>
</file>

<file path=ppt/tags/tag207.xml><?xml version="1.0" encoding="utf-8"?>
<p:tagLst xmlns:p="http://schemas.openxmlformats.org/presentationml/2006/main">
  <p:tag name="KSO_WM_SLIDE_BACKGROUND_TYPE" val="genera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11.xml><?xml version="1.0" encoding="utf-8"?>
<p:tagLst xmlns:p="http://schemas.openxmlformats.org/presentationml/2006/main">
  <p:tag name="KSO_WM_SLIDE_BACKGROUND_TYPE" val="frame"/>
</p:tagLst>
</file>

<file path=ppt/tags/tag212.xml><?xml version="1.0" encoding="utf-8"?>
<p:tagLst xmlns:p="http://schemas.openxmlformats.org/presentationml/2006/main">
  <p:tag name="KSO_WM_SLIDE_BACKGROUND_TYPE" val="frame"/>
</p:tagLst>
</file>

<file path=ppt/tags/tag213.xml><?xml version="1.0" encoding="utf-8"?>
<p:tagLst xmlns:p="http://schemas.openxmlformats.org/presentationml/2006/main">
  <p:tag name="KSO_WM_SLIDE_BACKGROUND_TYPE" val="frame"/>
</p:tagLst>
</file>

<file path=ppt/tags/tag214.xml><?xml version="1.0" encoding="utf-8"?>
<p:tagLst xmlns:p="http://schemas.openxmlformats.org/presentationml/2006/main">
  <p:tag name="KSO_WM_SLIDE_BACKGROUND_TYPE" val="frame"/>
</p:tagLst>
</file>

<file path=ppt/tags/tag215.xml><?xml version="1.0" encoding="utf-8"?>
<p:tagLst xmlns:p="http://schemas.openxmlformats.org/presentationml/2006/main">
  <p:tag name="KSO_WM_SLIDE_BACKGROUND_TYPE" val="frame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219.xml><?xml version="1.0" encoding="utf-8"?>
<p:tagLst xmlns:p="http://schemas.openxmlformats.org/presentationml/2006/main">
  <p:tag name="KSO_WM_SLIDE_BACKGROUND_TYPE" val="leftRight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20.xml><?xml version="1.0" encoding="utf-8"?>
<p:tagLst xmlns:p="http://schemas.openxmlformats.org/presentationml/2006/main">
  <p:tag name="KSO_WM_SLIDE_BACKGROUND_TYPE" val="leftRight"/>
</p:tagLst>
</file>

<file path=ppt/tags/tag221.xml><?xml version="1.0" encoding="utf-8"?>
<p:tagLst xmlns:p="http://schemas.openxmlformats.org/presentationml/2006/main">
  <p:tag name="KSO_WM_SLIDE_BACKGROUND_TYPE" val="leftRight"/>
</p:tagLst>
</file>

<file path=ppt/tags/tag222.xml><?xml version="1.0" encoding="utf-8"?>
<p:tagLst xmlns:p="http://schemas.openxmlformats.org/presentationml/2006/main">
  <p:tag name="KSO_WM_SLIDE_BACKGROUND_TYPE" val="leftRight"/>
</p:tagLst>
</file>

<file path=ppt/tags/tag223.xml><?xml version="1.0" encoding="utf-8"?>
<p:tagLst xmlns:p="http://schemas.openxmlformats.org/presentationml/2006/main">
  <p:tag name="KSO_WM_SLIDE_BACKGROUND_TYPE" val="leftRight"/>
</p:tagLst>
</file>

<file path=ppt/tags/tag224.xml><?xml version="1.0" encoding="utf-8"?>
<p:tagLst xmlns:p="http://schemas.openxmlformats.org/presentationml/2006/main">
  <p:tag name="KSO_WM_SLIDE_BACKGROUND_TYPE" val="leftRight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228.xml><?xml version="1.0" encoding="utf-8"?>
<p:tagLst xmlns:p="http://schemas.openxmlformats.org/presentationml/2006/main">
  <p:tag name="KSO_WM_SLIDE_BACKGROUND_TYPE" val="topBottom"/>
</p:tagLst>
</file>

<file path=ppt/tags/tag229.xml><?xml version="1.0" encoding="utf-8"?>
<p:tagLst xmlns:p="http://schemas.openxmlformats.org/presentationml/2006/main">
  <p:tag name="KSO_WM_SLIDE_BACKGROUND_TYPE" val="topBottom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30.xml><?xml version="1.0" encoding="utf-8"?>
<p:tagLst xmlns:p="http://schemas.openxmlformats.org/presentationml/2006/main">
  <p:tag name="KSO_WM_SLIDE_BACKGROUND_TYPE" val="topBottom"/>
</p:tagLst>
</file>

<file path=ppt/tags/tag231.xml><?xml version="1.0" encoding="utf-8"?>
<p:tagLst xmlns:p="http://schemas.openxmlformats.org/presentationml/2006/main">
  <p:tag name="KSO_WM_SLIDE_BACKGROUND_TYPE" val="topBottom"/>
</p:tagLst>
</file>

<file path=ppt/tags/tag232.xml><?xml version="1.0" encoding="utf-8"?>
<p:tagLst xmlns:p="http://schemas.openxmlformats.org/presentationml/2006/main">
  <p:tag name="KSO_WM_SLIDE_BACKGROUND_TYPE" val="topBottom"/>
</p:tagLst>
</file>

<file path=ppt/tags/tag233.xml><?xml version="1.0" encoding="utf-8"?>
<p:tagLst xmlns:p="http://schemas.openxmlformats.org/presentationml/2006/main">
  <p:tag name="KSO_WM_SLIDE_BACKGROUND_TYPE" val="topBottom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237.xml><?xml version="1.0" encoding="utf-8"?>
<p:tagLst xmlns:p="http://schemas.openxmlformats.org/presentationml/2006/main">
  <p:tag name="KSO_WM_SLIDE_BACKGROUND_TYPE" val="bottomTop"/>
</p:tagLst>
</file>

<file path=ppt/tags/tag238.xml><?xml version="1.0" encoding="utf-8"?>
<p:tagLst xmlns:p="http://schemas.openxmlformats.org/presentationml/2006/main">
  <p:tag name="KSO_WM_SLIDE_BACKGROUND_TYPE" val="bottomTop"/>
</p:tagLst>
</file>

<file path=ppt/tags/tag239.xml><?xml version="1.0" encoding="utf-8"?>
<p:tagLst xmlns:p="http://schemas.openxmlformats.org/presentationml/2006/main">
  <p:tag name="KSO_WM_SLIDE_BACKGROUND_TYPE" val="bottomTo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40.xml><?xml version="1.0" encoding="utf-8"?>
<p:tagLst xmlns:p="http://schemas.openxmlformats.org/presentationml/2006/main">
  <p:tag name="KSO_WM_SLIDE_BACKGROUND_TYPE" val="bottomTop"/>
</p:tagLst>
</file>

<file path=ppt/tags/tag241.xml><?xml version="1.0" encoding="utf-8"?>
<p:tagLst xmlns:p="http://schemas.openxmlformats.org/presentationml/2006/main">
  <p:tag name="KSO_WM_SLIDE_BACKGROUND_TYPE" val="bottomTop"/>
</p:tagLst>
</file>

<file path=ppt/tags/tag242.xml><?xml version="1.0" encoding="utf-8"?>
<p:tagLst xmlns:p="http://schemas.openxmlformats.org/presentationml/2006/main">
  <p:tag name="KSO_WM_SLIDE_BACKGROUND_TYPE" val="bottomTop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246.xml><?xml version="1.0" encoding="utf-8"?>
<p:tagLst xmlns:p="http://schemas.openxmlformats.org/presentationml/2006/main">
  <p:tag name="KSO_WM_SLIDE_BACKGROUND_TYPE" val="navigation"/>
</p:tagLst>
</file>

<file path=ppt/tags/tag247.xml><?xml version="1.0" encoding="utf-8"?>
<p:tagLst xmlns:p="http://schemas.openxmlformats.org/presentationml/2006/main">
  <p:tag name="KSO_WM_SLIDE_BACKGROUND_TYPE" val="navigation"/>
</p:tagLst>
</file>

<file path=ppt/tags/tag248.xml><?xml version="1.0" encoding="utf-8"?>
<p:tagLst xmlns:p="http://schemas.openxmlformats.org/presentationml/2006/main">
  <p:tag name="KSO_WM_SLIDE_BACKGROUND_TYPE" val="navigation"/>
</p:tagLst>
</file>

<file path=ppt/tags/tag249.xml><?xml version="1.0" encoding="utf-8"?>
<p:tagLst xmlns:p="http://schemas.openxmlformats.org/presentationml/2006/main">
  <p:tag name="KSO_WM_SLIDE_BACKGROUND_TYPE" val="navigation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50.xml><?xml version="1.0" encoding="utf-8"?>
<p:tagLst xmlns:p="http://schemas.openxmlformats.org/presentationml/2006/main">
  <p:tag name="KSO_WM_SLIDE_BACKGROUND_TYPE" val="navigation"/>
</p:tagLst>
</file>

<file path=ppt/tags/tag251.xml><?xml version="1.0" encoding="utf-8"?>
<p:tagLst xmlns:p="http://schemas.openxmlformats.org/presentationml/2006/main">
  <p:tag name="KSO_WM_SLIDE_BACKGROUND_TYPE" val="navigation"/>
</p:tagLst>
</file>

<file path=ppt/tags/tag252.xml><?xml version="1.0" encoding="utf-8"?>
<p:tagLst xmlns:p="http://schemas.openxmlformats.org/presentationml/2006/main">
  <p:tag name="KSO_WM_SLIDE_BACKGROUND_TYPE" val="navigation"/>
</p:tagLst>
</file>

<file path=ppt/tags/tag253.xml><?xml version="1.0" encoding="utf-8"?>
<p:tagLst xmlns:p="http://schemas.openxmlformats.org/presentationml/2006/main">
  <p:tag name="KSO_WM_SLIDE_BACKGROUND_TYPE" val="navigation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257.xml><?xml version="1.0" encoding="utf-8"?>
<p:tagLst xmlns:p="http://schemas.openxmlformats.org/presentationml/2006/main">
  <p:tag name="KSO_WM_SLIDE_BACKGROUND_TYPE" val="belt"/>
</p:tagLst>
</file>

<file path=ppt/tags/tag258.xml><?xml version="1.0" encoding="utf-8"?>
<p:tagLst xmlns:p="http://schemas.openxmlformats.org/presentationml/2006/main">
  <p:tag name="KSO_WM_SLIDE_BACKGROUND_TYPE" val="belt"/>
</p:tagLst>
</file>

<file path=ppt/tags/tag259.xml><?xml version="1.0" encoding="utf-8"?>
<p:tagLst xmlns:p="http://schemas.openxmlformats.org/presentationml/2006/main">
  <p:tag name="KSO_WM_SLIDE_BACKGROUND_TYPE" val="belt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60.xml><?xml version="1.0" encoding="utf-8"?>
<p:tagLst xmlns:p="http://schemas.openxmlformats.org/presentationml/2006/main">
  <p:tag name="KSO_WM_SLIDE_BACKGROUND_TYPE" val="belt"/>
</p:tagLst>
</file>

<file path=ppt/tags/tag261.xml><?xml version="1.0" encoding="utf-8"?>
<p:tagLst xmlns:p="http://schemas.openxmlformats.org/presentationml/2006/main">
  <p:tag name="KSO_WM_SLIDE_BACKGROUND_TYPE" val="belt"/>
</p:tagLst>
</file>

<file path=ppt/tags/tag262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3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9.xml><?xml version="1.0" encoding="utf-8"?>
<p:tagLst xmlns:p="http://schemas.openxmlformats.org/presentationml/2006/main">
  <p:tag name="KSO_WM_SLIDE_BACKGROUND_TYPE" val="general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92.xml><?xml version="1.0" encoding="utf-8"?>
<p:tagLst xmlns:p="http://schemas.openxmlformats.org/presentationml/2006/main">
  <p:tag name="KSO_WM_SLIDE_BACKGROUND_TYPE" val="general"/>
</p:tagLst>
</file>

<file path=ppt/tags/tag293.xml><?xml version="1.0" encoding="utf-8"?>
<p:tagLst xmlns:p="http://schemas.openxmlformats.org/presentationml/2006/main">
  <p:tag name="KSO_WM_SLIDE_BACKGROUND_TYPE" val="general"/>
</p:tagLst>
</file>

<file path=ppt/tags/tag294.xml><?xml version="1.0" encoding="utf-8"?>
<p:tagLst xmlns:p="http://schemas.openxmlformats.org/presentationml/2006/main">
  <p:tag name="KSO_WM_SLIDE_BACKGROUND_TYPE" val="general"/>
</p:tagLst>
</file>

<file path=ppt/tags/tag295.xml><?xml version="1.0" encoding="utf-8"?>
<p:tagLst xmlns:p="http://schemas.openxmlformats.org/presentationml/2006/main">
  <p:tag name="KSO_WM_SLIDE_BACKGROUND_TYPE" val="genera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99.xml><?xml version="1.0" encoding="utf-8"?>
<p:tagLst xmlns:p="http://schemas.openxmlformats.org/presentationml/2006/main">
  <p:tag name="KSO_WM_SLIDE_BACKGROUND_TYPE" val="frame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00.xml><?xml version="1.0" encoding="utf-8"?>
<p:tagLst xmlns:p="http://schemas.openxmlformats.org/presentationml/2006/main">
  <p:tag name="KSO_WM_SLIDE_BACKGROUND_TYPE" val="frame"/>
</p:tagLst>
</file>

<file path=ppt/tags/tag301.xml><?xml version="1.0" encoding="utf-8"?>
<p:tagLst xmlns:p="http://schemas.openxmlformats.org/presentationml/2006/main">
  <p:tag name="KSO_WM_SLIDE_BACKGROUND_TYPE" val="frame"/>
</p:tagLst>
</file>

<file path=ppt/tags/tag302.xml><?xml version="1.0" encoding="utf-8"?>
<p:tagLst xmlns:p="http://schemas.openxmlformats.org/presentationml/2006/main">
  <p:tag name="KSO_WM_SLIDE_BACKGROUND_TYPE" val="frame"/>
</p:tagLst>
</file>

<file path=ppt/tags/tag303.xml><?xml version="1.0" encoding="utf-8"?>
<p:tagLst xmlns:p="http://schemas.openxmlformats.org/presentationml/2006/main">
  <p:tag name="KSO_WM_SLIDE_BACKGROUND_TYPE" val="frame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307.xml><?xml version="1.0" encoding="utf-8"?>
<p:tagLst xmlns:p="http://schemas.openxmlformats.org/presentationml/2006/main">
  <p:tag name="KSO_WM_SLIDE_BACKGROUND_TYPE" val="leftRight"/>
</p:tagLst>
</file>

<file path=ppt/tags/tag308.xml><?xml version="1.0" encoding="utf-8"?>
<p:tagLst xmlns:p="http://schemas.openxmlformats.org/presentationml/2006/main">
  <p:tag name="KSO_WM_SLIDE_BACKGROUND_TYPE" val="leftRight"/>
</p:tagLst>
</file>

<file path=ppt/tags/tag309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10.xml><?xml version="1.0" encoding="utf-8"?>
<p:tagLst xmlns:p="http://schemas.openxmlformats.org/presentationml/2006/main">
  <p:tag name="KSO_WM_SLIDE_BACKGROUND_TYPE" val="leftRight"/>
</p:tagLst>
</file>

<file path=ppt/tags/tag311.xml><?xml version="1.0" encoding="utf-8"?>
<p:tagLst xmlns:p="http://schemas.openxmlformats.org/presentationml/2006/main">
  <p:tag name="KSO_WM_SLIDE_BACKGROUND_TYPE" val="leftRight"/>
</p:tagLst>
</file>

<file path=ppt/tags/tag312.xml><?xml version="1.0" encoding="utf-8"?>
<p:tagLst xmlns:p="http://schemas.openxmlformats.org/presentationml/2006/main">
  <p:tag name="KSO_WM_SLIDE_BACKGROUND_TYPE" val="leftRight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316.xml><?xml version="1.0" encoding="utf-8"?>
<p:tagLst xmlns:p="http://schemas.openxmlformats.org/presentationml/2006/main">
  <p:tag name="KSO_WM_SLIDE_BACKGROUND_TYPE" val="topBottom"/>
</p:tagLst>
</file>

<file path=ppt/tags/tag317.xml><?xml version="1.0" encoding="utf-8"?>
<p:tagLst xmlns:p="http://schemas.openxmlformats.org/presentationml/2006/main">
  <p:tag name="KSO_WM_SLIDE_BACKGROUND_TYPE" val="topBottom"/>
</p:tagLst>
</file>

<file path=ppt/tags/tag318.xml><?xml version="1.0" encoding="utf-8"?>
<p:tagLst xmlns:p="http://schemas.openxmlformats.org/presentationml/2006/main">
  <p:tag name="KSO_WM_SLIDE_BACKGROUND_TYPE" val="topBottom"/>
</p:tagLst>
</file>

<file path=ppt/tags/tag319.xml><?xml version="1.0" encoding="utf-8"?>
<p:tagLst xmlns:p="http://schemas.openxmlformats.org/presentationml/2006/main">
  <p:tag name="KSO_WM_SLIDE_BACKGROUND_TYPE" val="topBottom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0.xml><?xml version="1.0" encoding="utf-8"?>
<p:tagLst xmlns:p="http://schemas.openxmlformats.org/presentationml/2006/main">
  <p:tag name="KSO_WM_SLIDE_BACKGROUND_TYPE" val="topBottom"/>
</p:tagLst>
</file>

<file path=ppt/tags/tag321.xml><?xml version="1.0" encoding="utf-8"?>
<p:tagLst xmlns:p="http://schemas.openxmlformats.org/presentationml/2006/main">
  <p:tag name="KSO_WM_SLIDE_BACKGROUND_TYPE" val="topBottom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325.xml><?xml version="1.0" encoding="utf-8"?>
<p:tagLst xmlns:p="http://schemas.openxmlformats.org/presentationml/2006/main">
  <p:tag name="KSO_WM_SLIDE_BACKGROUND_TYPE" val="bottomTop"/>
</p:tagLst>
</file>

<file path=ppt/tags/tag326.xml><?xml version="1.0" encoding="utf-8"?>
<p:tagLst xmlns:p="http://schemas.openxmlformats.org/presentationml/2006/main">
  <p:tag name="KSO_WM_SLIDE_BACKGROUND_TYPE" val="bottomTop"/>
</p:tagLst>
</file>

<file path=ppt/tags/tag327.xml><?xml version="1.0" encoding="utf-8"?>
<p:tagLst xmlns:p="http://schemas.openxmlformats.org/presentationml/2006/main">
  <p:tag name="KSO_WM_SLIDE_BACKGROUND_TYPE" val="bottomTop"/>
</p:tagLst>
</file>

<file path=ppt/tags/tag328.xml><?xml version="1.0" encoding="utf-8"?>
<p:tagLst xmlns:p="http://schemas.openxmlformats.org/presentationml/2006/main">
  <p:tag name="KSO_WM_SLIDE_BACKGROUND_TYPE" val="bottomTop"/>
</p:tagLst>
</file>

<file path=ppt/tags/tag329.xml><?xml version="1.0" encoding="utf-8"?>
<p:tagLst xmlns:p="http://schemas.openxmlformats.org/presentationml/2006/main">
  <p:tag name="KSO_WM_SLIDE_BACKGROUND_TYPE" val="bottomTop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30.xml><?xml version="1.0" encoding="utf-8"?>
<p:tagLst xmlns:p="http://schemas.openxmlformats.org/presentationml/2006/main">
  <p:tag name="KSO_WM_SLIDE_BACKGROUND_TYPE" val="bottomTop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334.xml><?xml version="1.0" encoding="utf-8"?>
<p:tagLst xmlns:p="http://schemas.openxmlformats.org/presentationml/2006/main">
  <p:tag name="KSO_WM_SLIDE_BACKGROUND_TYPE" val="navigation"/>
</p:tagLst>
</file>

<file path=ppt/tags/tag335.xml><?xml version="1.0" encoding="utf-8"?>
<p:tagLst xmlns:p="http://schemas.openxmlformats.org/presentationml/2006/main">
  <p:tag name="KSO_WM_SLIDE_BACKGROUND_TYPE" val="navigation"/>
</p:tagLst>
</file>

<file path=ppt/tags/tag336.xml><?xml version="1.0" encoding="utf-8"?>
<p:tagLst xmlns:p="http://schemas.openxmlformats.org/presentationml/2006/main">
  <p:tag name="KSO_WM_SLIDE_BACKGROUND_TYPE" val="navigation"/>
</p:tagLst>
</file>

<file path=ppt/tags/tag337.xml><?xml version="1.0" encoding="utf-8"?>
<p:tagLst xmlns:p="http://schemas.openxmlformats.org/presentationml/2006/main">
  <p:tag name="KSO_WM_SLIDE_BACKGROUND_TYPE" val="navigation"/>
</p:tagLst>
</file>

<file path=ppt/tags/tag338.xml><?xml version="1.0" encoding="utf-8"?>
<p:tagLst xmlns:p="http://schemas.openxmlformats.org/presentationml/2006/main">
  <p:tag name="KSO_WM_SLIDE_BACKGROUND_TYPE" val="navigation"/>
</p:tagLst>
</file>

<file path=ppt/tags/tag339.xml><?xml version="1.0" encoding="utf-8"?>
<p:tagLst xmlns:p="http://schemas.openxmlformats.org/presentationml/2006/main">
  <p:tag name="KSO_WM_SLIDE_BACKGROUND_TYPE" val="navigation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40.xml><?xml version="1.0" encoding="utf-8"?>
<p:tagLst xmlns:p="http://schemas.openxmlformats.org/presentationml/2006/main">
  <p:tag name="KSO_WM_SLIDE_BACKGROUND_TYPE" val="navigation"/>
</p:tagLst>
</file>

<file path=ppt/tags/tag341.xml><?xml version="1.0" encoding="utf-8"?>
<p:tagLst xmlns:p="http://schemas.openxmlformats.org/presentationml/2006/main">
  <p:tag name="KSO_WM_SLIDE_BACKGROUND_TYPE" val="navigation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45.xml><?xml version="1.0" encoding="utf-8"?>
<p:tagLst xmlns:p="http://schemas.openxmlformats.org/presentationml/2006/main">
  <p:tag name="KSO_WM_SLIDE_BACKGROUND_TYPE" val="belt"/>
</p:tagLst>
</file>

<file path=ppt/tags/tag346.xml><?xml version="1.0" encoding="utf-8"?>
<p:tagLst xmlns:p="http://schemas.openxmlformats.org/presentationml/2006/main">
  <p:tag name="KSO_WM_SLIDE_BACKGROUND_TYPE" val="belt"/>
</p:tagLst>
</file>

<file path=ppt/tags/tag347.xml><?xml version="1.0" encoding="utf-8"?>
<p:tagLst xmlns:p="http://schemas.openxmlformats.org/presentationml/2006/main">
  <p:tag name="KSO_WM_SLIDE_BACKGROUND_TYPE" val="belt"/>
</p:tagLst>
</file>

<file path=ppt/tags/tag348.xml><?xml version="1.0" encoding="utf-8"?>
<p:tagLst xmlns:p="http://schemas.openxmlformats.org/presentationml/2006/main">
  <p:tag name="KSO_WM_SLIDE_BACKGROUND_TYPE" val="belt"/>
</p:tagLst>
</file>

<file path=ppt/tags/tag349.xml><?xml version="1.0" encoding="utf-8"?>
<p:tagLst xmlns:p="http://schemas.openxmlformats.org/presentationml/2006/main">
  <p:tag name="KSO_WM_SLIDE_BACKGROUND_TYPE" val="belt"/>
</p:tagLst>
</file>

<file path=ppt/tags/tag35.xml><?xml version="1.0" encoding="utf-8"?>
<p:tagLst xmlns:p="http://schemas.openxmlformats.org/presentationml/2006/main">
  <p:tag name="KSO_WM_SLIDE_BACKGROUND_TYPE" val="frame"/>
</p:tagLst>
</file>

<file path=ppt/tags/tag350.xml><?xml version="1.0" encoding="utf-8"?>
<p:tagLst xmlns:p="http://schemas.openxmlformats.org/presentationml/2006/main">
  <p:tag name="KSO_WM_TEMPLATE_CATEGORY" val="custom"/>
  <p:tag name="KSO_WM_TEMPLATE_INDEX" val="20214676"/>
</p:tagLst>
</file>

<file path=ppt/tags/tag351.xml><?xml version="1.0" encoding="utf-8"?>
<p:tagLst xmlns:p="http://schemas.openxmlformats.org/presentationml/2006/main">
  <p:tag name="KSO_WM_TEMPLATE_CATEGORY" val="custom"/>
  <p:tag name="KSO_WM_TEMPLATE_INDEX" val="20214676"/>
</p:tagLst>
</file>

<file path=ppt/tags/tag35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MH_OLD_SHAPE_ID" val="14"/>
  <p:tag name="REFSHAPE" val="239632144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MH_OLD_SHAPE_ID" val="15"/>
  <p:tag name="REFSHAPE" val="239632624"/>
</p:tagLst>
</file>

<file path=ppt/tags/tag355.xml><?xml version="1.0" encoding="utf-8"?>
<p:tagLst xmlns:p="http://schemas.openxmlformats.org/presentationml/2006/main">
  <p:tag name="MH_OLD_SHAPE_ID" val="2"/>
  <p:tag name="REFSHAPE" val="239630704"/>
</p:tagLst>
</file>

<file path=ppt/tags/tag356.xml><?xml version="1.0" encoding="utf-8"?>
<p:tagLst xmlns:p="http://schemas.openxmlformats.org/presentationml/2006/main">
  <p:tag name="MH_OLD_SHAPE_ID" val="3"/>
  <p:tag name="REFSHAPE" val="239632264"/>
</p:tagLst>
</file>

<file path=ppt/tags/tag357.xml><?xml version="1.0" encoding="utf-8"?>
<p:tagLst xmlns:p="http://schemas.openxmlformats.org/presentationml/2006/main">
  <p:tag name="MH_OLD_SHAPE_ID" val="4"/>
  <p:tag name="REFSHAPE" val="239633464"/>
</p:tagLst>
</file>

<file path=ppt/tags/tag358.xml><?xml version="1.0" encoding="utf-8"?>
<p:tagLst xmlns:p="http://schemas.openxmlformats.org/presentationml/2006/main">
  <p:tag name="MH_OLD_SHAPE_ID" val="5"/>
  <p:tag name="REFSHAPE" val="239630824"/>
</p:tagLst>
</file>

<file path=ppt/tags/tag359.xml><?xml version="1.0" encoding="utf-8"?>
<p:tagLst xmlns:p="http://schemas.openxmlformats.org/presentationml/2006/main">
  <p:tag name="MH_OLD_SHAPE_ID" val="6"/>
  <p:tag name="REFSHAPE" val="239631184"/>
</p:tagLst>
</file>

<file path=ppt/tags/tag36.xml><?xml version="1.0" encoding="utf-8"?>
<p:tagLst xmlns:p="http://schemas.openxmlformats.org/presentationml/2006/main">
  <p:tag name="KSO_WM_SLIDE_BACKGROUND_TYPE" val="frame"/>
</p:tagLst>
</file>

<file path=ppt/tags/tag360.xml><?xml version="1.0" encoding="utf-8"?>
<p:tagLst xmlns:p="http://schemas.openxmlformats.org/presentationml/2006/main">
  <p:tag name="KSO_WM_TEMPLATE_CATEGORY" val="custom"/>
  <p:tag name="KSO_WM_TEMPLATE_INDEX" val="20214676"/>
</p:tagLst>
</file>

<file path=ppt/tags/tag361.xml><?xml version="1.0" encoding="utf-8"?>
<p:tagLst xmlns:p="http://schemas.openxmlformats.org/presentationml/2006/main">
  <p:tag name="KSO_WM_TEMPLATE_CATEGORY" val="custom"/>
  <p:tag name="KSO_WM_TEMPLATE_INDEX" val="20214676"/>
</p:tagLst>
</file>

<file path=ppt/tags/tag3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363.xml><?xml version="1.0" encoding="utf-8"?>
<p:tagLst xmlns:p="http://schemas.openxmlformats.org/presentationml/2006/main">
  <p:tag name="KSO_WM_UNIT_TYPE" val="j"/>
  <p:tag name="KSO_WM_UNIT_PLACING_PICTURE_USER_VIEWPORT" val="{&quot;height&quot;:2318,&quot;width&quot;:2192}"/>
</p:tagLst>
</file>

<file path=ppt/tags/tag3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CHIP_GROUPID" val="5ebf6661ddc3daf3fef3f760"/>
  <p:tag name="KSO_WM_SLIDE_LAYOUT_INFO" val="{&quot;id&quot;:&quot;2020-11-02T14:12:29&quot;,&quot;maxSize&quot;:{&quot;size1&quot;:46.85064245153357},&quot;minSize&quot;:{&quot;size1&quot;:28.950642451533568},&quot;normalSize&quot;:{&quot;size1&quot;:46.85064245153357},&quot;subLayout&quot;:[{&quot;id&quot;:&quot;2020-11-02T14:12:29&quot;,&quot;margin&quot;:{&quot;bottom&quot;:0.1611490249633789,&quot;left&quot;:4.589639186859131,&quot;right&quot;:4.582406520843506,&quot;top&quot;:5.708842754364014},&quot;type&quot;:0},{&quot;id&quot;:&quot;2020-11-02T14:12:29&quot;,&quot;margin&quot;:{&quot;bottom&quot;:5.708847999572754,&quot;left&quot;:4.589639186859131,&quot;right&quot;:4.582406520843506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  <p:tag name="KSO_WM_TEMPLATE_THUMBS_INDEX" val="1、2、3、7、14、45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76_4*i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7698cbbf52f4dc496a622eb9126f16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fba320543f1b43739e838f628ad40d30&quot;,&quot;X&quot;:{&quot;Pos&quot;:0},&quot;Y&quot;:{&quot;Pos&quot;:2}}}"/>
  <p:tag name="KSO_WM_CHIP_GROUPID" val="5ec7b0ee8193540dcf6eac41"/>
  <p:tag name="KSO_WM_CHIP_XID" val="5ec7b0ee8193540dcf6eac42"/>
  <p:tag name="KSO_WM_CHIP_FILLAREA_FILL_RULE" val="{&quot;fill_align&quot;:&quot;lm&quot;,&quot;fill_mode&quot;:&quot;adaptive&quot;,&quot;sacle_strategy&quot;:&quot;smart&quot;}"/>
  <p:tag name="KSO_WM_ASSEMBLE_CHIP_INDEX" val="b03c6d78f76e4387b52af977154674b4"/>
  <p:tag name="KSO_WM_UNIT_LINE_FORE_SCHEMECOLOR_INDEX_BRIGHTNESS" val="-0.25"/>
  <p:tag name="KSO_WM_UNIT_LINE_FORE_SCHEMECOLOR_INDEX" val="14"/>
  <p:tag name="KSO_WM_UNIT_LINE_FILL_TYPE" val="2"/>
</p:tagLst>
</file>

<file path=ppt/tags/tag36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BLOCK" val="0"/>
  <p:tag name="KSO_WM_UNIT_DEC_AREA_ID" val="fba320543f1b43739e838f628ad40d30"/>
  <p:tag name="KSO_WM_CHIP_GROUPID" val="5ec7b0ee8193540dcf6eac41"/>
  <p:tag name="KSO_WM_CHIP_XID" val="5ec7b0ee8193540dcf6eac42"/>
  <p:tag name="KSO_WM_CHIP_FILLAREA_FILL_RULE" val="{&quot;fill_align&quot;:&quot;lm&quot;,&quot;fill_mode&quot;:&quot;adaptive&quot;,&quot;sacle_strategy&quot;:&quot;smart&quot;}"/>
  <p:tag name="KSO_WM_ASSEMBLE_CHIP_INDEX" val="b03c6d78f76e4387b52af977154674b4"/>
  <p:tag name="KSO_WM_UNIT_TEXT_FILL_FORE_SCHEMECOLOR_INDEX_BRIGHTNESS" val="0.15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i*1_1"/>
  <p:tag name="KSO_WM_TEMPLATE_CATEGORY" val="custom"/>
  <p:tag name="KSO_WM_TEMPLATE_INDEX" val="20214676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CHIP_GROUPID" val="5f7087080ff15d9a40ebdc94"/>
  <p:tag name="KSO_WM_CHIP_XID" val="5f7087080ff15d9a40ebdc97"/>
  <p:tag name="KSO_WM_UNIT_DEC_AREA_ID" val="acca8cffca3a4bfdaee5ad5d6f40325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SLIDE_BACKGROUND_TYPE" val="frame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1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CHIP_GROUPID" val="5f7087080ff15d9a40ebdc94"/>
  <p:tag name="KSO_WM_CHIP_XID" val="5f7087080ff15d9a40ebdc97"/>
  <p:tag name="KSO_WM_UNIT_DEC_AREA_ID" val="00dbcec7a56f4c21be2aab1227f6a73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2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CHIP_GROUPID" val="5f7087080ff15d9a40ebdc94"/>
  <p:tag name="KSO_WM_CHIP_XID" val="5f7087080ff15d9a40ebdc97"/>
  <p:tag name="KSO_WM_UNIT_DEC_AREA_ID" val="eae078bd7db3432e8e176b465128dfae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3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CHIP_GROUPID" val="5f7087080ff15d9a40ebdc94"/>
  <p:tag name="KSO_WM_CHIP_XID" val="5f7087080ff15d9a40ebdc97"/>
  <p:tag name="KSO_WM_UNIT_DEC_AREA_ID" val="406f5b3d2fcc43748f4bcbe807218287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4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CHIP_GROUPID" val="5f7087080ff15d9a40ebdc94"/>
  <p:tag name="KSO_WM_CHIP_XID" val="5f7087080ff15d9a40ebdc97"/>
  <p:tag name="KSO_WM_UNIT_DEC_AREA_ID" val="7d61e755e97c4da9ad065f8f7b580ac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1_2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CHIP_GROUPID" val="5f7087080ff15d9a40ebdc94"/>
  <p:tag name="KSO_WM_CHIP_XID" val="5f7087080ff15d9a40ebdc97"/>
  <p:tag name="KSO_WM_UNIT_DEC_AREA_ID" val="19978394b10a4550ba8c19259f63292e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2_2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CHIP_GROUPID" val="5f7087080ff15d9a40ebdc94"/>
  <p:tag name="KSO_WM_CHIP_XID" val="5f7087080ff15d9a40ebdc97"/>
  <p:tag name="KSO_WM_UNIT_DEC_AREA_ID" val="c305bdeb5e08412ea2af4e6b5e2da6a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3_2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CHIP_GROUPID" val="5f7087080ff15d9a40ebdc94"/>
  <p:tag name="KSO_WM_CHIP_XID" val="5f7087080ff15d9a40ebdc97"/>
  <p:tag name="KSO_WM_UNIT_DEC_AREA_ID" val="bdc170aa57e84d47a86d28ef3d2d50b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4_2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2"/>
  <p:tag name="KSO_WM_CHIP_GROUPID" val="5f7087080ff15d9a40ebdc94"/>
  <p:tag name="KSO_WM_CHIP_XID" val="5f7087080ff15d9a40ebdc97"/>
  <p:tag name="KSO_WM_UNIT_DEC_AREA_ID" val="bcfb265dac364eeb8cc5413c2987f11d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f*1_1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a4f920060450409cb2f66b4c7685ead9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f*1_2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6597e74869414049aeeed5d979f137af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SLIDE_BACKGROUND_TYPE" val="frame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f*1_3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a3362ee0e3fb4583a5001bc91955421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f*1_4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208e948700de4574883f53ff3ac4acc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custom20214676_4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SLIDE_SIZE" val="396*384"/>
  <p:tag name="KSO_WM_SLIDE_POSITION" val="122*36"/>
  <p:tag name="KSO_WM_TAG_VERSION" val="1.0"/>
  <p:tag name="KSO_WM_BEAUTIFY_FLAG" val="#wm#"/>
  <p:tag name="KSO_WM_TEMPLATE_CATEGORY" val="custom"/>
  <p:tag name="KSO_WM_TEMPLATE_INDEX" val="20214676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a3381a3224dfcb38791e"/>
  <p:tag name="KSO_WM_TEMPLATE_ASSEMBLE_GROUPID" val="5f9f762ae206d3a5ffe88748"/>
</p:tagLst>
</file>

<file path=ppt/tags/tag3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7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4:12:21&quot;,&quot;maxSize&quot;:{&quot;size1&quot;:67.73422761140047},&quot;minSize&quot;:{&quot;size1&quot;:56.63422761140046},&quot;normalSize&quot;:{&quot;size1&quot;:64.13422761140046},&quot;subLayout&quot;:[{&quot;id&quot;:&quot;2020-11-02T14:12:21&quot;,&quot;margin&quot;:{&quot;bottom&quot;:0.12931518256664276,&quot;left&quot;:12.558988571166992,&quot;right&quot;:2.2576775550842285,&quot;top&quot;:2.9930310249328613},&quot;type&quot;:0},{&quot;id&quot;:&quot;2020-11-02T14:12:21&quot;,&quot;margin&quot;:{&quot;bottom&quot;:2.9930362701416016,&quot;left&quot;:12.558988571166992,&quot;right&quot;:2.2576775550842285,&quot;top&quot;:0.17583785951137543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4b"/>
  <p:tag name="KSO_WM_TEMPLATE_ASSEMBLE_GROUPID" val="5f9f762ae206d3a5ffe88748"/>
</p:tagLst>
</file>

<file path=ppt/tags/tag385.xml><?xml version="1.0" encoding="utf-8"?>
<p:tagLst xmlns:p="http://schemas.openxmlformats.org/presentationml/2006/main">
  <p:tag name="KSO_WM_UNIT_TEXTBOXSTYLE_GUID" val="{c015da94-e729-464c-aff4-a35a44b4db41}"/>
</p:tagLst>
</file>

<file path=ppt/tags/tag386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4_6*i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7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4_6*i*2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8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4_6*a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UNIT_PLACING_PICTURE_USER_VIEWPORT" val="{&quot;height&quot;:7838,&quot;width&quot;:11201}"/>
</p:tagLst>
</file>

<file path=ppt/tags/tag39.xml><?xml version="1.0" encoding="utf-8"?>
<p:tagLst xmlns:p="http://schemas.openxmlformats.org/presentationml/2006/main">
  <p:tag name="KSO_WM_SLIDE_BACKGROUND_TYPE" val="frame"/>
</p:tagLst>
</file>

<file path=ppt/tags/tag390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9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39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00000000000001},&quot;normalSize&quot;:{&quot;size1&quot;:31.975000000000005},&quot;subLayout&quot;:[{&quot;id&quot;:&quot;2021-04-01T15:44:13&quot;,&quot;margin&quot;:{&quot;bottom&quot;:8.0430002212524414,&quot;left&quot;:2.5399999618530273,&quot;right&quot;:0.026000002399086952,&quot;top&quot;:5.5029997825622559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399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1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0_1*a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d252a12809c455984f4efc86a2fe44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6c7b99284604af3943d43cd89f827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416.xml><?xml version="1.0" encoding="utf-8"?>
<p:tagLst xmlns:p="http://schemas.openxmlformats.org/presentationml/2006/main">
  <p:tag name="KSO_WM_UNIT_VALUE" val="59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0_1*d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4cb34a9fc24e2e905fd82a863dc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d69211852694e48883e1862d825223a"/>
  <p:tag name="KSO_WM_UNIT_SUPPORT_BIG_FONT" val="1"/>
  <p:tag name="KSO_WM_UNIT_SUPPORT_UNIT_TYPE" val="[&quot;d&quot;]"/>
  <p:tag name="KSO_WM_TEMPLATE_ASSEMBLE_XID" val="60656e714054ed1e2fb7f8c5"/>
  <p:tag name="KSO_WM_TEMPLATE_ASSEMBLE_GROUPID" val="60656e714054ed1e2fb7f8c5"/>
</p:tagLst>
</file>

<file path=ppt/tags/tag41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0_1*f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60f0aaddc7f848a6aa4aa091d8c29d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1545c082184305972b7c42f8268f1c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41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20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4:58:58&quot;,&quot;maxSize&quot;:{&quot;size1&quot;:55},&quot;minSize&quot;:{&quot;size1&quot;:42.5},&quot;normalSize&quot;:{&quot;size1&quot;:55},&quot;subLayout&quot;:[{&quot;id&quot;:&quot;2021-04-01T14:58:58&quot;,&quot;maxSize&quot;:{&quot;size1&quot;:51.100000000000001},&quot;minSize&quot;:{&quot;size1&quot;:37.899999999999999},&quot;normalSize&quot;:{&quot;size1&quot;:37.899999999999999},&quot;subLayout&quot;:[{&quot;id&quot;:&quot;2021-04-01T14:58:58&quot;,&quot;margin&quot;:{&quot;bottom&quot;:0.026000002399086952,&quot;left&quot;:3.3870000839233398,&quot;right&quot;:1.2699999809265137,&quot;top&quot;:5.0799999237060547},&quot;type&quot;:0},{&quot;id&quot;:&quot;2021-04-01T14:58:58&quot;,&quot;margin&quot;:{&quot;bottom&quot;:5.0799999237060547,&quot;left&quot;:3.3870000839233398,&quot;right&quot;:1.2699999809265137,&quot;top&quot;:0.81999999284744263},&quot;type&quot;:0}],&quot;type&quot;:0},{&quot;id&quot;:&quot;2021-04-01T14:58:58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14054ed1e2fb7f8c5"/>
  <p:tag name="KSO_WM_TEMPLATE_ASSEMBLE_GROUPID" val="60656e714054ed1e2fb7f8c5"/>
</p:tagLst>
</file>

<file path=ppt/tags/tag419.xml><?xml version="1.0" encoding="utf-8"?>
<p:tagLst xmlns:p="http://schemas.openxmlformats.org/presentationml/2006/main">
  <p:tag name="KSO_WM_UNIT_TEXTBOXSTYLE_GUID" val="{ee2004ef-7908-4625-8db0-d0725637f263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20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1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1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1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2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3_21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53d584fb-659b-4087-aec6-bcf0d7135ebb}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53d584fb-659b-4087-aec6-bcf0d7135ebb}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_BRIGHTNESS" val="0.8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_BRIGHTNESS" val="0.4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_BRIGHTNESS" val="0.4"/>
  <p:tag name="KSO_WM_UNIT_TEXT_FILL_FORE_SCHEMECOLOR_INDEX" val="5"/>
  <p:tag name="KSO_WM_UNIT_TEXT_FILL_TYPE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53d584fb-659b-4087-aec6-bcf0d7135ebb}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_BRIGHTNESS" val="-0.25"/>
  <p:tag name="KSO_WM_UNIT_TEXT_FILL_FORE_SCHEMECOLOR_INDEX" val="5"/>
  <p:tag name="KSO_WM_UNIT_TEXT_FILL_TYPE" val="1"/>
</p:tagLst>
</file>

<file path=ppt/tags/tag439.xml><?xml version="1.0" encoding="utf-8"?>
<p:tagLst xmlns:p="http://schemas.openxmlformats.org/presentationml/2006/main"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53d584fb-659b-4087-aec6-bcf0d7135ebb}"/>
  <p:tag name="KSO_WM_UNIT_TEXTBOXSTYLE_TYPE" val="8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40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5_1*i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24f39a86d4b4c858c58a59350c4cf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BRIGHTNESS" val="0"/>
  <p:tag name="KSO_WM_UNIT_FILL_FORE_SCHEMECOLOR_INDEX" val="14"/>
  <p:tag name="KSO_WM_UNIT_FILL_TYPE" val="1"/>
  <p:tag name="KSO_WM_UNIT_VALUE" val="600"/>
  <p:tag name="KSO_WM_TEMPLATE_ASSEMBLE_XID" val="6065707c4054ed1e2fb8163e"/>
  <p:tag name="KSO_WM_TEMPLATE_ASSEMBLE_GROUPID" val="6065707c4054ed1e2fb8163e"/>
</p:tagLst>
</file>

<file path=ppt/tags/tag4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4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5_1*f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b1af041b521141daba76553742eca7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1061c8c43cf4b779591e0469c50a157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51.xml><?xml version="1.0" encoding="utf-8"?>
<p:tagLst xmlns:p="http://schemas.openxmlformats.org/presentationml/2006/main">
  <p:tag name="KSO_WM_UNIT_BLOCK" val="0"/>
  <p:tag name="KSO_WM_UNIT_SM_LIMIT_TYPE" val="2"/>
  <p:tag name="KSO_WM_UNIT_DEC_AREA_ID" val="8fd28f412b91449fa818affca25f408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15_1*i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52.xml><?xml version="1.0" encoding="utf-8"?>
<p:tagLst xmlns:p="http://schemas.openxmlformats.org/presentationml/2006/main">
  <p:tag name="KSO_WM_UNIT_BLOCK" val="0"/>
  <p:tag name="KSO_WM_UNIT_SM_LIMIT_TYPE" val="2"/>
  <p:tag name="KSO_WM_UNIT_DEC_AREA_ID" val="0041ad647b86422a98444fea62849ed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15_1*i*2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53.xml><?xml version="1.0" encoding="utf-8"?>
<p:tagLst xmlns:p="http://schemas.openxmlformats.org/presentationml/2006/main">
  <p:tag name="KSO_WM_UNIT_BLOCK" val="0"/>
  <p:tag name="KSO_WM_UNIT_SM_LIMIT_TYPE" val="2"/>
  <p:tag name="KSO_WM_UNIT_DEC_AREA_ID" val="709d5c229e014589a87704e9d53ccf7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15_1*i*3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f454054ed1e2fb806a8"/>
  <p:tag name="KSO_WM_TEMPLATE_ASSEMBLE_GROUPID" val="60656f454054ed1e2fb806a8"/>
</p:tagLst>
</file>

<file path=ppt/tags/tag4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15_1*a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437d05569a445938336cb634a575e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da978bc0bff4d32be14a8838cdb5ee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5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15_1*f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69250144b9ec4456bbe4317ddeb152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dc6fde855314caabbe51ee26e39fc35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56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15"/>
  <p:tag name="KSO_WM_SLIDE_ID" val="diagram20212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29*445"/>
  <p:tag name="KSO_WM_SLIDE_POSITION" val="71*36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6:58&quot;,&quot;maxSize&quot;:{&quot;size1&quot;:48.899999999999999},&quot;minSize&quot;:{&quot;size1&quot;:40},&quot;normalSize&quot;:{&quot;size1&quot;:42.399999999999999},&quot;subLayout&quot;:[{&quot;id&quot;:&quot;2021-04-01T15:36:58&quot;,&quot;margin&quot;:{&quot;bottom&quot;:0.026000002399086952,&quot;left&quot;:6.3499999046325684,&quot;right&quot;:6.3499999046325684,&quot;top&quot;:5.5029997825622559},&quot;type&quot;:0},{&quot;id&quot;:&quot;2021-04-01T15:36:58&quot;,&quot;margin&quot;:{&quot;bottom&quot;:5.0799999237060547,&quot;left&quot;:6.3499999046325684,&quot;right&quot;:6.349999904632568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310ec69c36e2348c3ef692"/>
  <p:tag name="KSO_WM_CHIP_FILLPROP" val="[[{&quot;text_align&quot;:&quot;lb&quot;,&quot;text_direction&quot;:&quot;horizontal&quot;,&quot;support_big_font&quot;:true,&quot;fill_id&quot;:&quot;c642534ca0394f1a98e057b03f25da24&quot;,&quot;fill_align&quot;:&quot;lb&quot;,&quot;chip_types&quot;:[&quot;header&quot;]},{&quot;text_align&quot;:&quot;lt&quot;,&quot;text_direction&quot;:&quot;horizontal&quot;,&quot;support_big_font&quot;:true,&quot;fill_id&quot;:&quot;5d72a2f20ab243e5910887df09d08a2b&quot;,&quot;fill_align&quot;:&quot;lt&quot;,&quot;chip_types&quot;:[&quot;text&quot;]}]]"/>
  <p:tag name="KSO_WM_CHIP_DECFILLPROP" val="[]"/>
  <p:tag name="KSO_WM_CHIP_GROUPID" val="5f310ec69c36e2348c3ef691"/>
  <p:tag name="KSO_WM_SLIDE_BK_DARK_LIGHT" val="2"/>
  <p:tag name="KSO_WM_SLIDE_BACKGROUND_TYPE" val="general"/>
  <p:tag name="KSO_WM_SLIDE_SUPPORT_FEATURE_TYPE" val="0"/>
  <p:tag name="KSO_WM_TEMPLATE_ASSEMBLE_XID" val="60656f454054ed1e2fb806a8"/>
  <p:tag name="KSO_WM_TEMPLATE_ASSEMBLE_GROUPID" val="60656f454054ed1e2fb806a8"/>
</p:tagLst>
</file>

<file path=ppt/tags/tag457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458.xml><?xml version="1.0" encoding="utf-8"?>
<p:tagLst xmlns:p="http://schemas.openxmlformats.org/presentationml/2006/main">
  <p:tag name="KSO_WM_UNIT_TEXTBOXSTYLE_GUID" val="{8515a409-745d-4b3a-9b28-3ffebc91d4f3}"/>
</p:tagLst>
</file>

<file path=ppt/tags/tag459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65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60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65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65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62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463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7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7.xml><?xml version="1.0" encoding="utf-8"?>
<p:tagLst xmlns:p="http://schemas.openxmlformats.org/presentationml/2006/main">
  <p:tag name="KSO_WM_BEAUTIFY_FLAG" val="#wm#"/>
  <p:tag name="KSO_WM_TEMPLATE_CATEGORY" val="diagram"/>
  <p:tag name="KSO_WM_TEMPLATE_INDEX" val="20204029"/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SLIDE_LAYOUT" val="a_f"/>
  <p:tag name="KSO_WM_SLIDE_LAYOUT_CNT" val="1_1"/>
  <p:tag name="KSO_WM_SLIDE_BACKGROUND_TYPE" val="general"/>
</p:tagLst>
</file>

<file path=ppt/tags/tag47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5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</p:tagLst>
</file>

<file path=ppt/tags/tag479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2T14:12:40&quot;,&quot;maxSize&quot;:{&quot;size1&quot;:51.782079286928536},&quot;minSize&quot;:{&quot;size1&quot;:33.58207928692853},&quot;normalSize&quot;:{&quot;size1&quot;:41.58207928692853},&quot;subLayout&quot;:[{&quot;id&quot;:&quot;2020-11-02T14:12:40&quot;,&quot;margin&quot;:{&quot;bottom&quot;:0.20371513068675995,&quot;left&quot;:4.589639186859131,&quot;right&quot;:4.582406520843506,&quot;top&quot;:4.583684921264648},&quot;type&quot;:0},{&quot;id&quot;:&quot;2020-11-02T14:12:40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8e"/>
  <p:tag name="KSO_WM_TEMPLATE_ASSEMBLE_GROUPID" val="5f9f762ae206d3a5ffe88748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7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演示</Application>
  <PresentationFormat>宽屏</PresentationFormat>
  <Paragraphs>93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Wingdings</vt:lpstr>
      <vt:lpstr>Arial Unicode MS</vt:lpstr>
      <vt:lpstr>Calibri</vt:lpstr>
      <vt:lpstr>Segoe UI</vt:lpstr>
      <vt:lpstr>Wingdings 3</vt:lpstr>
      <vt:lpstr>Calibri Light</vt:lpstr>
      <vt:lpstr>1_Office 主题​​</vt:lpstr>
      <vt:lpstr>5_Office 主题​​</vt:lpstr>
      <vt:lpstr>4_Office 主题​​</vt:lpstr>
      <vt:lpstr>3_Office 主题​​</vt:lpstr>
      <vt:lpstr>2_Office 主题​​</vt:lpstr>
      <vt:lpstr>需求分析汇报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会议纪要 ：</vt:lpstr>
      <vt:lpstr>PowerPoint 演示文稿</vt:lpstr>
      <vt:lpstr>感谢大家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189</cp:revision>
  <dcterms:created xsi:type="dcterms:W3CDTF">2019-06-19T02:08:00Z</dcterms:created>
  <dcterms:modified xsi:type="dcterms:W3CDTF">2021-10-24T13:02:37Z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BCB4FC07CC6A486B8687D8361EC62947</vt:lpwstr>
  </property>
</Properties>
</file>