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311" r:id="rId8"/>
    <p:sldId id="310" r:id="rId9"/>
    <p:sldId id="315" r:id="rId10"/>
    <p:sldId id="316" r:id="rId11"/>
    <p:sldId id="317" r:id="rId12"/>
    <p:sldId id="269" r:id="rId13"/>
    <p:sldId id="270" r:id="rId14"/>
    <p:sldId id="271" r:id="rId15"/>
    <p:sldId id="272" r:id="rId16"/>
    <p:sldId id="273" r:id="rId17"/>
    <p:sldId id="283" r:id="rId18"/>
    <p:sldId id="278" r:id="rId19"/>
    <p:sldId id="290" r:id="rId20"/>
    <p:sldId id="289" r:id="rId21"/>
    <p:sldId id="285" r:id="rId22"/>
    <p:sldId id="284" r:id="rId23"/>
    <p:sldId id="286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0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66.xml"/><Relationship Id="rId15" Type="http://schemas.openxmlformats.org/officeDocument/2006/relationships/tags" Target="../tags/tag465.xml"/><Relationship Id="rId14" Type="http://schemas.openxmlformats.org/officeDocument/2006/relationships/tags" Target="../tags/tag464.xml"/><Relationship Id="rId13" Type="http://schemas.openxmlformats.org/officeDocument/2006/relationships/tags" Target="../tags/tag463.xml"/><Relationship Id="rId12" Type="http://schemas.openxmlformats.org/officeDocument/2006/relationships/tags" Target="../tags/tag462.xml"/><Relationship Id="rId11" Type="http://schemas.openxmlformats.org/officeDocument/2006/relationships/tags" Target="../tags/tag461.xml"/><Relationship Id="rId10" Type="http://schemas.openxmlformats.org/officeDocument/2006/relationships/tags" Target="../tags/tag460.xml"/><Relationship Id="rId1" Type="http://schemas.openxmlformats.org/officeDocument/2006/relationships/tags" Target="../tags/tag4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475.xml"/><Relationship Id="rId7" Type="http://schemas.openxmlformats.org/officeDocument/2006/relationships/image" Target="../media/image12.png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76.xml"/><Relationship Id="rId1" Type="http://schemas.openxmlformats.org/officeDocument/2006/relationships/tags" Target="../tags/tag46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4.xml"/><Relationship Id="rId3" Type="http://schemas.openxmlformats.org/officeDocument/2006/relationships/image" Target="../media/image14.png"/><Relationship Id="rId2" Type="http://schemas.openxmlformats.org/officeDocument/2006/relationships/tags" Target="../tags/tag483.xml"/><Relationship Id="rId1" Type="http://schemas.openxmlformats.org/officeDocument/2006/relationships/tags" Target="../tags/tag48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93.xml"/><Relationship Id="rId8" Type="http://schemas.openxmlformats.org/officeDocument/2006/relationships/tags" Target="../tags/tag492.xml"/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12.xml"/><Relationship Id="rId27" Type="http://schemas.openxmlformats.org/officeDocument/2006/relationships/tags" Target="../tags/tag511.xml"/><Relationship Id="rId26" Type="http://schemas.openxmlformats.org/officeDocument/2006/relationships/tags" Target="../tags/tag510.xml"/><Relationship Id="rId25" Type="http://schemas.openxmlformats.org/officeDocument/2006/relationships/tags" Target="../tags/tag509.xml"/><Relationship Id="rId24" Type="http://schemas.openxmlformats.org/officeDocument/2006/relationships/tags" Target="../tags/tag508.xml"/><Relationship Id="rId23" Type="http://schemas.openxmlformats.org/officeDocument/2006/relationships/tags" Target="../tags/tag507.xml"/><Relationship Id="rId22" Type="http://schemas.openxmlformats.org/officeDocument/2006/relationships/tags" Target="../tags/tag506.xml"/><Relationship Id="rId21" Type="http://schemas.openxmlformats.org/officeDocument/2006/relationships/tags" Target="../tags/tag505.xml"/><Relationship Id="rId20" Type="http://schemas.openxmlformats.org/officeDocument/2006/relationships/tags" Target="../tags/tag504.xml"/><Relationship Id="rId2" Type="http://schemas.openxmlformats.org/officeDocument/2006/relationships/tags" Target="../tags/tag486.xml"/><Relationship Id="rId19" Type="http://schemas.openxmlformats.org/officeDocument/2006/relationships/tags" Target="../tags/tag503.xml"/><Relationship Id="rId18" Type="http://schemas.openxmlformats.org/officeDocument/2006/relationships/tags" Target="../tags/tag502.xml"/><Relationship Id="rId17" Type="http://schemas.openxmlformats.org/officeDocument/2006/relationships/tags" Target="../tags/tag501.xml"/><Relationship Id="rId16" Type="http://schemas.openxmlformats.org/officeDocument/2006/relationships/tags" Target="../tags/tag500.xml"/><Relationship Id="rId15" Type="http://schemas.openxmlformats.org/officeDocument/2006/relationships/tags" Target="../tags/tag499.xml"/><Relationship Id="rId14" Type="http://schemas.openxmlformats.org/officeDocument/2006/relationships/tags" Target="../tags/tag498.xml"/><Relationship Id="rId13" Type="http://schemas.openxmlformats.org/officeDocument/2006/relationships/tags" Target="../tags/tag497.xml"/><Relationship Id="rId12" Type="http://schemas.openxmlformats.org/officeDocument/2006/relationships/tags" Target="../tags/tag496.xml"/><Relationship Id="rId11" Type="http://schemas.openxmlformats.org/officeDocument/2006/relationships/tags" Target="../tags/tag495.xml"/><Relationship Id="rId10" Type="http://schemas.openxmlformats.org/officeDocument/2006/relationships/tags" Target="../tags/tag494.xml"/><Relationship Id="rId1" Type="http://schemas.openxmlformats.org/officeDocument/2006/relationships/tags" Target="../tags/tag4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14.xml"/><Relationship Id="rId1" Type="http://schemas.openxmlformats.org/officeDocument/2006/relationships/tags" Target="../tags/tag51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7.xml"/><Relationship Id="rId19" Type="http://schemas.openxmlformats.org/officeDocument/2006/relationships/tags" Target="../tags/tag424.xml"/><Relationship Id="rId18" Type="http://schemas.openxmlformats.org/officeDocument/2006/relationships/tags" Target="../tags/tag423.xml"/><Relationship Id="rId17" Type="http://schemas.openxmlformats.org/officeDocument/2006/relationships/tags" Target="../tags/tag422.xml"/><Relationship Id="rId16" Type="http://schemas.openxmlformats.org/officeDocument/2006/relationships/tags" Target="../tags/tag421.xml"/><Relationship Id="rId15" Type="http://schemas.openxmlformats.org/officeDocument/2006/relationships/tags" Target="../tags/tag420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image" Target="../media/image7.png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" Type="http://schemas.openxmlformats.org/officeDocument/2006/relationships/tags" Target="../tags/tag4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6.xml"/><Relationship Id="rId12" Type="http://schemas.openxmlformats.org/officeDocument/2006/relationships/image" Target="../media/image9.png"/><Relationship Id="rId11" Type="http://schemas.openxmlformats.org/officeDocument/2006/relationships/tags" Target="../tags/tag445.xml"/><Relationship Id="rId10" Type="http://schemas.openxmlformats.org/officeDocument/2006/relationships/image" Target="../media/image8.png"/><Relationship Id="rId1" Type="http://schemas.openxmlformats.org/officeDocument/2006/relationships/tags" Target="../tags/tag4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制定测试计划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书写文档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审查和复审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03559"/>
            <a:ext cx="10852237" cy="441964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HIPO</a:t>
            </a:r>
            <a:r>
              <a:t>图</a:t>
            </a:r>
          </a:p>
        </p:txBody>
      </p:sp>
      <p:pic>
        <p:nvPicPr>
          <p:cNvPr id="4" name="图片 3" descr="hi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327150"/>
            <a:ext cx="12082780" cy="4481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结构程序设计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人机界面设计</a:t>
            </a:r>
            <a:r>
              <a:rPr lang="en-US" altLang="zh-CN" baseline="30000">
                <a:sym typeface="+mn-ea"/>
              </a:rPr>
              <a:t>1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42" y="2286013"/>
            <a:ext cx="2743213" cy="198107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 b="1" spc="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sz="3600" b="1" spc="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79421" y="1066686"/>
            <a:ext cx="3365500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146762" y="1066686"/>
            <a:ext cx="3334385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4986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4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807225" y="1109270"/>
            <a:ext cx="7924864" cy="711552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选取合理的方案</a:t>
            </a:r>
            <a:r>
              <a:rPr lang="en-US" altLang="zh-CN" sz="40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16"/>
            </p:custDataLst>
          </p:nvPr>
        </p:nvSpPr>
        <p:spPr>
          <a:xfrm>
            <a:off x="2480310" y="2731812"/>
            <a:ext cx="3558355" cy="8771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/>
          <p:nvPr>
            <p:custDataLst>
              <p:tags r:id="rId17"/>
            </p:custDataLst>
          </p:nvPr>
        </p:nvSpPr>
        <p:spPr>
          <a:xfrm>
            <a:off x="5500645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/>
          <p:nvPr>
            <p:custDataLst>
              <p:tags r:id="rId18"/>
            </p:custDataLst>
          </p:nvPr>
        </p:nvSpPr>
        <p:spPr>
          <a:xfrm>
            <a:off x="5722834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8"/>
          <p:cNvSpPr/>
          <p:nvPr>
            <p:custDataLst>
              <p:tags r:id="rId19"/>
            </p:custDataLst>
          </p:nvPr>
        </p:nvSpPr>
        <p:spPr>
          <a:xfrm>
            <a:off x="2480310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20"/>
            </p:custDataLst>
          </p:nvPr>
        </p:nvSpPr>
        <p:spPr>
          <a:xfrm>
            <a:off x="3515347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2572843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22"/>
            </p:custDataLst>
          </p:nvPr>
        </p:nvSpPr>
        <p:spPr>
          <a:xfrm>
            <a:off x="2480310" y="3859936"/>
            <a:ext cx="3558355" cy="87712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/>
          <p:nvPr>
            <p:custDataLst>
              <p:tags r:id="rId23"/>
            </p:custDataLst>
          </p:nvPr>
        </p:nvSpPr>
        <p:spPr>
          <a:xfrm>
            <a:off x="5500645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"/>
          <p:cNvSpPr/>
          <p:nvPr>
            <p:custDataLst>
              <p:tags r:id="rId24"/>
            </p:custDataLst>
          </p:nvPr>
        </p:nvSpPr>
        <p:spPr>
          <a:xfrm>
            <a:off x="5722834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5"/>
            </p:custDataLst>
          </p:nvPr>
        </p:nvSpPr>
        <p:spPr>
          <a:xfrm>
            <a:off x="2480310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6"/>
            </p:custDataLst>
          </p:nvPr>
        </p:nvSpPr>
        <p:spPr>
          <a:xfrm>
            <a:off x="3515347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</a:t>
            </a:r>
            <a:endParaRPr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2572843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8"/>
            </p:custDataLst>
          </p:nvPr>
        </p:nvSpPr>
        <p:spPr>
          <a:xfrm>
            <a:off x="6305735" y="2731812"/>
            <a:ext cx="3558355" cy="87712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"/>
          <p:cNvSpPr/>
          <p:nvPr>
            <p:custDataLst>
              <p:tags r:id="rId29"/>
            </p:custDataLst>
          </p:nvPr>
        </p:nvSpPr>
        <p:spPr>
          <a:xfrm>
            <a:off x="9326070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9"/>
          <p:cNvSpPr/>
          <p:nvPr>
            <p:custDataLst>
              <p:tags r:id="rId30"/>
            </p:custDataLst>
          </p:nvPr>
        </p:nvSpPr>
        <p:spPr>
          <a:xfrm>
            <a:off x="9548260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31"/>
            </p:custDataLst>
          </p:nvPr>
        </p:nvSpPr>
        <p:spPr>
          <a:xfrm>
            <a:off x="6305735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21"/>
          <p:cNvSpPr txBox="1"/>
          <p:nvPr>
            <p:custDataLst>
              <p:tags r:id="rId32"/>
            </p:custDataLst>
          </p:nvPr>
        </p:nvSpPr>
        <p:spPr>
          <a:xfrm>
            <a:off x="7340772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组成的系统的物理元素清单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3"/>
            </p:custDataLst>
          </p:nvPr>
        </p:nvSpPr>
        <p:spPr>
          <a:xfrm>
            <a:off x="6398268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34"/>
            </p:custDataLst>
          </p:nvPr>
        </p:nvSpPr>
        <p:spPr>
          <a:xfrm>
            <a:off x="6305735" y="3859936"/>
            <a:ext cx="3558355" cy="8771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8"/>
          <p:cNvSpPr/>
          <p:nvPr>
            <p:custDataLst>
              <p:tags r:id="rId35"/>
            </p:custDataLst>
          </p:nvPr>
        </p:nvSpPr>
        <p:spPr>
          <a:xfrm>
            <a:off x="9326070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9"/>
          <p:cNvSpPr/>
          <p:nvPr>
            <p:custDataLst>
              <p:tags r:id="rId36"/>
            </p:custDataLst>
          </p:nvPr>
        </p:nvSpPr>
        <p:spPr>
          <a:xfrm>
            <a:off x="9548260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7"/>
            </p:custDataLst>
          </p:nvPr>
        </p:nvSpPr>
        <p:spPr>
          <a:xfrm>
            <a:off x="6305735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 txBox="1"/>
          <p:nvPr>
            <p:custDataLst>
              <p:tags r:id="rId38"/>
            </p:custDataLst>
          </p:nvPr>
        </p:nvSpPr>
        <p:spPr>
          <a:xfrm>
            <a:off x="7340772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实现这个系统的进度计划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9"/>
            </p:custDataLst>
          </p:nvPr>
        </p:nvSpPr>
        <p:spPr>
          <a:xfrm>
            <a:off x="6398268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r>
              <a:rPr lang="en-US" altLang="zh-CN" sz="4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r>
              <a:rPr lang="en-US" altLang="zh-CN" sz="4200" b="1" spc="2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200" b="1" spc="2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967" r="2967"/>
          <a:stretch>
            <a:fillRect/>
          </a:stretch>
        </p:blipFill>
        <p:spPr>
          <a:xfrm>
            <a:off x="4514755" y="80770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r>
              <a:rPr lang="en-US" altLang="zh-CN" sz="2000" b="1" spc="182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r>
              <a:rPr lang="en-US" altLang="zh-CN" sz="3400" b="1" spc="18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admin\Desktop\高清图\高楼蓝色\高楼大厦\architecture-building-glass-162539.jpgarchitecture-building-glass-1625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5172" b="5172"/>
          <a:stretch>
            <a:fillRect/>
          </a:stretch>
        </p:blipFill>
        <p:spPr>
          <a:xfrm>
            <a:off x="484505" y="1287780"/>
            <a:ext cx="5346065" cy="358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pic>
        <p:nvPicPr>
          <p:cNvPr id="8" name="图片 7" descr="C:\Users\admin\Desktop\高清图\高楼蓝色\高楼大厦\buildings-clear-sky-exterior-374023.jpgbuildings-clear-sky-exterior-3740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518" b="518"/>
          <a:stretch>
            <a:fillRect/>
          </a:stretch>
        </p:blipFill>
        <p:spPr>
          <a:xfrm>
            <a:off x="5521325" y="1921510"/>
            <a:ext cx="6095365" cy="4041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11_1*i*4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b4054ed1e2fb7f9b4"/>
  <p:tag name="KSO_WM_TEMPLATE_ASSEMBLE_GROUPID" val="60656e7b4054ed1e2fb7f9b4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11_1*i*5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11_1*i*6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3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3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3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3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11"/>
  <p:tag name="KSO_WM_SPECIAL_SOURCE" val="bdnull"/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4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26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PECIAL_SOURCE" val="bdnull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1.xml><?xml version="1.0" encoding="utf-8"?>
<p:tagLst xmlns:p="http://schemas.openxmlformats.org/presentationml/2006/main">
  <p:tag name="KSO_WM_UNIT_TEXTBOXSTYLE_GUID" val="{458748d6-c5d4-4a03-a880-580740d7413e}"/>
</p:tagLst>
</file>

<file path=ppt/tags/tag432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36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4.xml><?xml version="1.0" encoding="utf-8"?>
<p:tagLst xmlns:p="http://schemas.openxmlformats.org/presentationml/2006/main">
  <p:tag name="KSO_WM_UNIT_VALUE" val="995*14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52_1*d*1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5645,&quot;width&quot;:8419}"/>
</p:tagLst>
</file>

<file path=ppt/tags/tag445.xml><?xml version="1.0" encoding="utf-8"?>
<p:tagLst xmlns:p="http://schemas.openxmlformats.org/presentationml/2006/main">
  <p:tag name="KSO_WM_UNIT_VALUE" val="112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9652_1*d*2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6364,&quot;width&quot;:9599}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9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46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4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77_1*i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77_1*i*3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77_1*i*4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64054ed1e2fb7fd14"/>
  <p:tag name="KSO_WM_TEMPLATE_ASSEMBLE_GROUPID" val="60656ea64054ed1e2fb7fd14"/>
</p:tagLst>
</file>

<file path=ppt/tags/tag4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7_1*a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d12f39fa99470aa455049daefa02d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64aad0184c1412ea434e3a546cdb3eb"/>
  <p:tag name="KSO_WM_UNIT_TEXT_FILL_FORE_SCHEMECOLOR_INDEX_BRIGHTNESS" val="0"/>
  <p:tag name="KSO_WM_UNIT_TEXT_FILL_FORE_SCHEMECOLOR_INDEX" val="13"/>
  <p:tag name="KSO_WM_UNIT_TEXT_FILL_TYPE" val="1"/>
  <p:tag name="KSO_WM_TEMPLATE_ASSEMBLE_XID" val="60656ea64054ed1e2fb7fd14"/>
  <p:tag name="KSO_WM_TEMPLATE_ASSEMBLE_GROUPID" val="60656ea64054ed1e2fb7fd14"/>
</p:tagLst>
</file>

<file path=ppt/tags/tag474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077_1*d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1b939792064730b91ef11632c715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aaf91e390cd4e818fba9e74282a4916"/>
  <p:tag name="KSO_WM_UNIT_SUPPORT_UNIT_TYPE" val="[&quot;d&quot;]"/>
  <p:tag name="KSO_WM_TEMPLATE_ASSEMBLE_XID" val="60656ea64054ed1e2fb7fd14"/>
  <p:tag name="KSO_WM_TEMPLATE_ASSEMBLE_GROUPID" val="60656ea64054ed1e2fb7fd14"/>
  <p:tag name="KSO_WM_UNIT_PICTURE_CLIP_FLAG" val="0"/>
</p:tagLst>
</file>

<file path=ppt/tags/tag475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077_1*d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a91db9540ce4f60b63c93ad4ba771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b61cb2f9c54cd88f4a07436f701408"/>
  <p:tag name="KSO_WM_UNIT_SUPPORT_UNIT_TYPE" val="[&quot;d&quot;,&quot;α&quot;,&quot;β&quot;,&quot;θ&quot;]"/>
  <p:tag name="KSO_WM_TEMPLATE_ASSEMBLE_XID" val="60656ea64054ed1e2fb7fd14"/>
  <p:tag name="KSO_WM_TEMPLATE_ASSEMBLE_GROUPID" val="60656ea64054ed1e2fb7fd14"/>
  <p:tag name="KSO_WM_UNIT_PICTURE_CLIP_FLAG" val="0"/>
</p:tagLst>
</file>

<file path=ppt/tags/tag47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7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54&quot;,&quot;maxSize&quot;:{&quot;size1&quot;:33.799614474654661},&quot;minSize&quot;:{&quot;size1&quot;:33.799614474654661},&quot;normalSize&quot;:{&quot;size1&quot;:33.799614474654661},&quot;subLayout&quot;:[{&quot;id&quot;:&quot;2021-04-01T15:10:54&quot;,&quot;margin&quot;:{&quot;bottom&quot;:2.9630000591278076,&quot;left&quot;:1.6929999589920044,&quot;right&quot;:0,&quot;top&quot;:2.9630000591278076},&quot;type&quot;:0},{&quot;direction&quot;:1,&quot;id&quot;:&quot;2021-04-01T15:10:54&quot;,&quot;maxSize&quot;:{&quot;size1&quot;:41.599417638821471},&quot;minSize&quot;:{&quot;size1&quot;:41.599417638821471},&quot;normalSize&quot;:{&quot;size1&quot;:41.599417638821471},&quot;subLayout&quot;:[{&quot;id&quot;:&quot;2021-04-01T15:10:54&quot;,&quot;margin&quot;:{&quot;bottom&quot;:7.1970000267028809,&quot;left&quot;:1.6929999589920044,&quot;right&quot;:0,&quot;top&quot;:6.3499999046325684},&quot;type&quot;:0},{&quot;id&quot;:&quot;2021-04-01T15:10:54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64054ed1e2fb7fd14"/>
  <p:tag name="KSO_WM_TEMPLATE_ASSEMBLE_GROUPID" val="60656ea64054ed1e2fb7fd14"/>
  <p:tag name="KSO_WM_SPECIAL_SOURCE" val="bdnull"/>
</p:tagLst>
</file>

<file path=ppt/tags/tag477.xml><?xml version="1.0" encoding="utf-8"?>
<p:tagLst xmlns:p="http://schemas.openxmlformats.org/presentationml/2006/main">
  <p:tag name="KSO_WM_UNIT_TEXTBOXSTYLE_GUID" val="{f76644a1-b4ec-4dad-af7a-08a0969bd1d7}"/>
</p:tagLst>
</file>

<file path=ppt/tags/tag478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9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82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8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97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13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演示</Application>
  <PresentationFormat>宽屏</PresentationFormat>
  <Paragraphs>128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Open Sans</vt:lpstr>
      <vt:lpstr>Segoe Print</vt:lpstr>
      <vt:lpstr>Montserrat Black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制定测试计划1</vt:lpstr>
      <vt:lpstr>书写文档1</vt:lpstr>
      <vt:lpstr>审查和复查1</vt:lpstr>
      <vt:lpstr>HIPO图</vt:lpstr>
      <vt:lpstr>业务流图</vt:lpstr>
      <vt:lpstr>PowerPoint 演示文稿</vt:lpstr>
      <vt:lpstr>结构程序设计1</vt:lpstr>
      <vt:lpstr>人机界面设计1 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229</cp:revision>
  <dcterms:created xsi:type="dcterms:W3CDTF">2019-06-19T02:08:00Z</dcterms:created>
  <dcterms:modified xsi:type="dcterms:W3CDTF">2021-11-16T06:23:52Z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