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  <p:sldMasterId id="2147483698" r:id="rId4"/>
  </p:sldMasterIdLst>
  <p:sldIdLst>
    <p:sldId id="256" r:id="rId5"/>
    <p:sldId id="266" r:id="rId6"/>
    <p:sldId id="274" r:id="rId7"/>
    <p:sldId id="308" r:id="rId8"/>
    <p:sldId id="284" r:id="rId9"/>
    <p:sldId id="317" r:id="rId10"/>
    <p:sldId id="346" r:id="rId11"/>
    <p:sldId id="347" r:id="rId12"/>
    <p:sldId id="340" r:id="rId13"/>
    <p:sldId id="341" r:id="rId14"/>
    <p:sldId id="265" r:id="rId15"/>
    <p:sldId id="267" r:id="rId16"/>
    <p:sldId id="30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0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7" Type="http://schemas.openxmlformats.org/officeDocument/2006/relationships/image" Target="../media/image1.jpeg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8.xml"/><Relationship Id="rId4" Type="http://schemas.openxmlformats.org/officeDocument/2006/relationships/tags" Target="../tags/tag19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03.xml"/><Relationship Id="rId4" Type="http://schemas.openxmlformats.org/officeDocument/2006/relationships/tags" Target="../tags/tag20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image" Target="../media/image2.jpe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9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2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40.xml"/><Relationship Id="rId4" Type="http://schemas.openxmlformats.org/officeDocument/2006/relationships/tags" Target="../tags/tag23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4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7" Type="http://schemas.openxmlformats.org/officeDocument/2006/relationships/image" Target="../media/image5.jpeg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5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84.xml"/><Relationship Id="rId9" Type="http://schemas.openxmlformats.org/officeDocument/2006/relationships/tags" Target="../tags/tag28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tags" Target="../tags/tag314.xml"/><Relationship Id="rId18" Type="http://schemas.openxmlformats.org/officeDocument/2006/relationships/tags" Target="../tags/tag319.xml"/><Relationship Id="rId3" Type="http://schemas.openxmlformats.org/officeDocument/2006/relationships/tags" Target="../tags/tag304.xml"/><Relationship Id="rId21" Type="http://schemas.openxmlformats.org/officeDocument/2006/relationships/tags" Target="../tags/tag322.xml"/><Relationship Id="rId7" Type="http://schemas.openxmlformats.org/officeDocument/2006/relationships/tags" Target="../tags/tag308.xml"/><Relationship Id="rId12" Type="http://schemas.openxmlformats.org/officeDocument/2006/relationships/tags" Target="../tags/tag313.xml"/><Relationship Id="rId17" Type="http://schemas.openxmlformats.org/officeDocument/2006/relationships/tags" Target="../tags/tag318.xml"/><Relationship Id="rId2" Type="http://schemas.openxmlformats.org/officeDocument/2006/relationships/tags" Target="../tags/tag303.xml"/><Relationship Id="rId16" Type="http://schemas.openxmlformats.org/officeDocument/2006/relationships/tags" Target="../tags/tag317.xml"/><Relationship Id="rId20" Type="http://schemas.openxmlformats.org/officeDocument/2006/relationships/tags" Target="../tags/tag321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11" Type="http://schemas.openxmlformats.org/officeDocument/2006/relationships/tags" Target="../tags/tag312.xml"/><Relationship Id="rId24" Type="http://schemas.openxmlformats.org/officeDocument/2006/relationships/image" Target="../media/image7.jpeg"/><Relationship Id="rId5" Type="http://schemas.openxmlformats.org/officeDocument/2006/relationships/tags" Target="../tags/tag306.xml"/><Relationship Id="rId15" Type="http://schemas.openxmlformats.org/officeDocument/2006/relationships/tags" Target="../tags/tag316.xml"/><Relationship Id="rId23" Type="http://schemas.openxmlformats.org/officeDocument/2006/relationships/slideMaster" Target="../slideMasters/slideMaster4.xml"/><Relationship Id="rId10" Type="http://schemas.openxmlformats.org/officeDocument/2006/relationships/tags" Target="../tags/tag311.xml"/><Relationship Id="rId19" Type="http://schemas.openxmlformats.org/officeDocument/2006/relationships/tags" Target="../tags/tag320.xml"/><Relationship Id="rId4" Type="http://schemas.openxmlformats.org/officeDocument/2006/relationships/tags" Target="../tags/tag305.xml"/><Relationship Id="rId9" Type="http://schemas.openxmlformats.org/officeDocument/2006/relationships/tags" Target="../tags/tag310.xml"/><Relationship Id="rId14" Type="http://schemas.openxmlformats.org/officeDocument/2006/relationships/tags" Target="../tags/tag315.xml"/><Relationship Id="rId22" Type="http://schemas.openxmlformats.org/officeDocument/2006/relationships/tags" Target="../tags/tag323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26" Type="http://schemas.openxmlformats.org/officeDocument/2006/relationships/slideMaster" Target="../slideMasters/slideMaster4.xml"/><Relationship Id="rId3" Type="http://schemas.openxmlformats.org/officeDocument/2006/relationships/tags" Target="../tags/tag337.xml"/><Relationship Id="rId21" Type="http://schemas.openxmlformats.org/officeDocument/2006/relationships/tags" Target="../tags/tag355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5" Type="http://schemas.openxmlformats.org/officeDocument/2006/relationships/tags" Target="../tags/tag359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tags" Target="../tags/tag354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24" Type="http://schemas.openxmlformats.org/officeDocument/2006/relationships/tags" Target="../tags/tag358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23" Type="http://schemas.openxmlformats.org/officeDocument/2006/relationships/tags" Target="../tags/tag357.xml"/><Relationship Id="rId10" Type="http://schemas.openxmlformats.org/officeDocument/2006/relationships/tags" Target="../tags/tag344.xml"/><Relationship Id="rId19" Type="http://schemas.openxmlformats.org/officeDocument/2006/relationships/tags" Target="../tags/tag353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Relationship Id="rId22" Type="http://schemas.openxmlformats.org/officeDocument/2006/relationships/tags" Target="../tags/tag356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367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362.xml"/><Relationship Id="rId7" Type="http://schemas.openxmlformats.org/officeDocument/2006/relationships/tags" Target="../tags/tag366.xml"/><Relationship Id="rId12" Type="http://schemas.openxmlformats.org/officeDocument/2006/relationships/tags" Target="../tags/tag371.xml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tags" Target="../tags/tag365.xml"/><Relationship Id="rId11" Type="http://schemas.openxmlformats.org/officeDocument/2006/relationships/tags" Target="../tags/tag370.xml"/><Relationship Id="rId5" Type="http://schemas.openxmlformats.org/officeDocument/2006/relationships/tags" Target="../tags/tag364.xml"/><Relationship Id="rId10" Type="http://schemas.openxmlformats.org/officeDocument/2006/relationships/tags" Target="../tags/tag369.xml"/><Relationship Id="rId4" Type="http://schemas.openxmlformats.org/officeDocument/2006/relationships/tags" Target="../tags/tag363.xml"/><Relationship Id="rId9" Type="http://schemas.openxmlformats.org/officeDocument/2006/relationships/tags" Target="../tags/tag368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5" Type="http://schemas.openxmlformats.org/officeDocument/2006/relationships/tags" Target="../tags/tag376.xml"/><Relationship Id="rId15" Type="http://schemas.openxmlformats.org/officeDocument/2006/relationships/slideMaster" Target="../slideMasters/slideMaster4.xml"/><Relationship Id="rId10" Type="http://schemas.openxmlformats.org/officeDocument/2006/relationships/tags" Target="../tags/tag381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slideMaster" Target="../slideMasters/slideMaster4.xml"/><Relationship Id="rId3" Type="http://schemas.openxmlformats.org/officeDocument/2006/relationships/tags" Target="../tags/tag388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10" Type="http://schemas.openxmlformats.org/officeDocument/2006/relationships/tags" Target="../tags/tag395.xml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slideMaster" Target="../slideMasters/slideMaster4.xml"/><Relationship Id="rId3" Type="http://schemas.openxmlformats.org/officeDocument/2006/relationships/tags" Target="../tags/tag408.xml"/><Relationship Id="rId7" Type="http://schemas.openxmlformats.org/officeDocument/2006/relationships/tags" Target="../tags/tag412.xml"/><Relationship Id="rId12" Type="http://schemas.openxmlformats.org/officeDocument/2006/relationships/tags" Target="../tags/tag417.xml"/><Relationship Id="rId2" Type="http://schemas.openxmlformats.org/officeDocument/2006/relationships/tags" Target="../tags/tag407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11" Type="http://schemas.openxmlformats.org/officeDocument/2006/relationships/tags" Target="../tags/tag416.xml"/><Relationship Id="rId5" Type="http://schemas.openxmlformats.org/officeDocument/2006/relationships/tags" Target="../tags/tag410.xml"/><Relationship Id="rId10" Type="http://schemas.openxmlformats.org/officeDocument/2006/relationships/tags" Target="../tags/tag415.xml"/><Relationship Id="rId4" Type="http://schemas.openxmlformats.org/officeDocument/2006/relationships/tags" Target="../tags/tag409.xml"/><Relationship Id="rId9" Type="http://schemas.openxmlformats.org/officeDocument/2006/relationships/tags" Target="../tags/tag414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425.xml"/><Relationship Id="rId3" Type="http://schemas.openxmlformats.org/officeDocument/2006/relationships/tags" Target="../tags/tag420.xml"/><Relationship Id="rId7" Type="http://schemas.openxmlformats.org/officeDocument/2006/relationships/tags" Target="../tags/tag424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tags" Target="../tags/tag423.xml"/><Relationship Id="rId11" Type="http://schemas.openxmlformats.org/officeDocument/2006/relationships/tags" Target="../tags/tag428.xml"/><Relationship Id="rId5" Type="http://schemas.openxmlformats.org/officeDocument/2006/relationships/tags" Target="../tags/tag422.xml"/><Relationship Id="rId10" Type="http://schemas.openxmlformats.org/officeDocument/2006/relationships/tags" Target="../tags/tag427.xml"/><Relationship Id="rId4" Type="http://schemas.openxmlformats.org/officeDocument/2006/relationships/tags" Target="../tags/tag421.xml"/><Relationship Id="rId9" Type="http://schemas.openxmlformats.org/officeDocument/2006/relationships/tags" Target="../tags/tag426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33.xml"/><Relationship Id="rId10" Type="http://schemas.openxmlformats.org/officeDocument/2006/relationships/tags" Target="../tags/tag438.xml"/><Relationship Id="rId4" Type="http://schemas.openxmlformats.org/officeDocument/2006/relationships/tags" Target="../tags/tag432.xml"/><Relationship Id="rId9" Type="http://schemas.openxmlformats.org/officeDocument/2006/relationships/tags" Target="../tags/tag437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446.xml"/><Relationship Id="rId13" Type="http://schemas.openxmlformats.org/officeDocument/2006/relationships/tags" Target="../tags/tag451.xml"/><Relationship Id="rId18" Type="http://schemas.openxmlformats.org/officeDocument/2006/relationships/tags" Target="../tags/tag456.xml"/><Relationship Id="rId3" Type="http://schemas.openxmlformats.org/officeDocument/2006/relationships/tags" Target="../tags/tag441.xml"/><Relationship Id="rId21" Type="http://schemas.openxmlformats.org/officeDocument/2006/relationships/tags" Target="../tags/tag459.xml"/><Relationship Id="rId7" Type="http://schemas.openxmlformats.org/officeDocument/2006/relationships/tags" Target="../tags/tag445.xml"/><Relationship Id="rId12" Type="http://schemas.openxmlformats.org/officeDocument/2006/relationships/tags" Target="../tags/tag450.xml"/><Relationship Id="rId17" Type="http://schemas.openxmlformats.org/officeDocument/2006/relationships/tags" Target="../tags/tag455.xml"/><Relationship Id="rId2" Type="http://schemas.openxmlformats.org/officeDocument/2006/relationships/tags" Target="../tags/tag440.xml"/><Relationship Id="rId16" Type="http://schemas.openxmlformats.org/officeDocument/2006/relationships/tags" Target="../tags/tag454.xml"/><Relationship Id="rId20" Type="http://schemas.openxmlformats.org/officeDocument/2006/relationships/tags" Target="../tags/tag458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11" Type="http://schemas.openxmlformats.org/officeDocument/2006/relationships/tags" Target="../tags/tag449.xml"/><Relationship Id="rId5" Type="http://schemas.openxmlformats.org/officeDocument/2006/relationships/tags" Target="../tags/tag443.xml"/><Relationship Id="rId15" Type="http://schemas.openxmlformats.org/officeDocument/2006/relationships/tags" Target="../tags/tag453.xml"/><Relationship Id="rId10" Type="http://schemas.openxmlformats.org/officeDocument/2006/relationships/tags" Target="../tags/tag448.xml"/><Relationship Id="rId19" Type="http://schemas.openxmlformats.org/officeDocument/2006/relationships/tags" Target="../tags/tag457.xml"/><Relationship Id="rId4" Type="http://schemas.openxmlformats.org/officeDocument/2006/relationships/tags" Target="../tags/tag442.xml"/><Relationship Id="rId9" Type="http://schemas.openxmlformats.org/officeDocument/2006/relationships/tags" Target="../tags/tag447.xml"/><Relationship Id="rId14" Type="http://schemas.openxmlformats.org/officeDocument/2006/relationships/tags" Target="../tags/tag452.xml"/><Relationship Id="rId22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475.xml"/><Relationship Id="rId3" Type="http://schemas.openxmlformats.org/officeDocument/2006/relationships/tags" Target="../tags/tag470.xml"/><Relationship Id="rId7" Type="http://schemas.openxmlformats.org/officeDocument/2006/relationships/tags" Target="../tags/tag474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471.xml"/><Relationship Id="rId9" Type="http://schemas.openxmlformats.org/officeDocument/2006/relationships/tags" Target="../tags/tag476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484.xml"/><Relationship Id="rId3" Type="http://schemas.openxmlformats.org/officeDocument/2006/relationships/tags" Target="../tags/tag479.xml"/><Relationship Id="rId7" Type="http://schemas.openxmlformats.org/officeDocument/2006/relationships/tags" Target="../tags/tag483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11" Type="http://schemas.openxmlformats.org/officeDocument/2006/relationships/tags" Target="../tags/tag487.xml"/><Relationship Id="rId5" Type="http://schemas.openxmlformats.org/officeDocument/2006/relationships/tags" Target="../tags/tag481.xml"/><Relationship Id="rId10" Type="http://schemas.openxmlformats.org/officeDocument/2006/relationships/tags" Target="../tags/tag486.xml"/><Relationship Id="rId4" Type="http://schemas.openxmlformats.org/officeDocument/2006/relationships/tags" Target="../tags/tag480.xml"/><Relationship Id="rId9" Type="http://schemas.openxmlformats.org/officeDocument/2006/relationships/tags" Target="../tags/tag485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495.xml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11" Type="http://schemas.openxmlformats.org/officeDocument/2006/relationships/slideMaster" Target="../slideMasters/slideMaster4.xml"/><Relationship Id="rId5" Type="http://schemas.openxmlformats.org/officeDocument/2006/relationships/tags" Target="../tags/tag492.xml"/><Relationship Id="rId10" Type="http://schemas.openxmlformats.org/officeDocument/2006/relationships/tags" Target="../tags/tag497.xml"/><Relationship Id="rId4" Type="http://schemas.openxmlformats.org/officeDocument/2006/relationships/tags" Target="../tags/tag491.xml"/><Relationship Id="rId9" Type="http://schemas.openxmlformats.org/officeDocument/2006/relationships/tags" Target="../tags/tag496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12" Type="http://schemas.openxmlformats.org/officeDocument/2006/relationships/slideMaster" Target="../slideMasters/slideMaster4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11" Type="http://schemas.openxmlformats.org/officeDocument/2006/relationships/tags" Target="../tags/tag508.xml"/><Relationship Id="rId5" Type="http://schemas.openxmlformats.org/officeDocument/2006/relationships/tags" Target="../tags/tag502.xml"/><Relationship Id="rId10" Type="http://schemas.openxmlformats.org/officeDocument/2006/relationships/tags" Target="../tags/tag507.xml"/><Relationship Id="rId4" Type="http://schemas.openxmlformats.org/officeDocument/2006/relationships/tags" Target="../tags/tag501.xml"/><Relationship Id="rId9" Type="http://schemas.openxmlformats.org/officeDocument/2006/relationships/tags" Target="../tags/tag506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516.xml"/><Relationship Id="rId13" Type="http://schemas.openxmlformats.org/officeDocument/2006/relationships/tags" Target="../tags/tag521.xml"/><Relationship Id="rId3" Type="http://schemas.openxmlformats.org/officeDocument/2006/relationships/tags" Target="../tags/tag511.xml"/><Relationship Id="rId7" Type="http://schemas.openxmlformats.org/officeDocument/2006/relationships/tags" Target="../tags/tag515.xml"/><Relationship Id="rId12" Type="http://schemas.openxmlformats.org/officeDocument/2006/relationships/tags" Target="../tags/tag520.xml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tags" Target="../tags/tag514.xml"/><Relationship Id="rId11" Type="http://schemas.openxmlformats.org/officeDocument/2006/relationships/tags" Target="../tags/tag519.xml"/><Relationship Id="rId5" Type="http://schemas.openxmlformats.org/officeDocument/2006/relationships/tags" Target="../tags/tag513.xml"/><Relationship Id="rId10" Type="http://schemas.openxmlformats.org/officeDocument/2006/relationships/tags" Target="../tags/tag518.xml"/><Relationship Id="rId4" Type="http://schemas.openxmlformats.org/officeDocument/2006/relationships/tags" Target="../tags/tag512.xml"/><Relationship Id="rId9" Type="http://schemas.openxmlformats.org/officeDocument/2006/relationships/tags" Target="../tags/tag517.xml"/><Relationship Id="rId14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3" Type="http://schemas.openxmlformats.org/officeDocument/2006/relationships/tags" Target="../tags/tag524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0" Type="http://schemas.openxmlformats.org/officeDocument/2006/relationships/tags" Target="../tags/tag531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bg2">
              <a:lumMod val="9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192000" cy="38354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2255" y="318135"/>
            <a:ext cx="11683365" cy="563499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1328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05547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-10160"/>
            <a:ext cx="12192000" cy="2663825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5208" y="508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0000"/>
                </a:schemeClr>
              </a:gs>
              <a:gs pos="100000">
                <a:schemeClr val="bg2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9230" y="-9939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6661"/>
            <a:ext cx="12192000" cy="1828799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0" y="590296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5000"/>
                  <a:alpha val="20000"/>
                </a:schemeClr>
              </a:gs>
              <a:gs pos="100000">
                <a:schemeClr val="bg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alpha val="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237490"/>
            <a:ext cx="11031220" cy="506730"/>
          </a:xfrm>
        </p:spPr>
        <p:txBody>
          <a:bodyPr wrap="none">
            <a:noAutofit/>
          </a:bodyPr>
          <a:lstStyle>
            <a:lvl1pPr algn="l"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tx2"/>
            </a:gs>
            <a:gs pos="100000">
              <a:schemeClr val="bg2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2504127" y="2671200"/>
            <a:ext cx="7165966" cy="1216800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7200" b="0" spc="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2504126" y="3898800"/>
            <a:ext cx="7165966" cy="472784"/>
          </a:xfrm>
        </p:spPr>
        <p:txBody>
          <a:bodyPr lIns="90000" tIns="0" rIns="90000" bIns="4680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686175" y="3157200"/>
            <a:ext cx="4820400" cy="855980"/>
          </a:xfrm>
        </p:spPr>
        <p:txBody>
          <a:bodyPr lIns="90170" tIns="46990" rIns="90170" bIns="0" anchor="t" anchorCtr="0">
            <a:normAutofit/>
          </a:bodyPr>
          <a:lstStyle>
            <a:lvl1pPr algn="ctr">
              <a:defRPr sz="4900" b="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686810" y="4032250"/>
            <a:ext cx="4817745" cy="334010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3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610609" y="2560320"/>
            <a:ext cx="5225415" cy="1342080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610609" y="3898800"/>
            <a:ext cx="5225415" cy="583200"/>
          </a:xfrm>
        </p:spPr>
        <p:txBody>
          <a:bodyPr lIns="90000" tIns="0" rIns="90000" bIns="46800">
            <a:normAutofit/>
          </a:bodyPr>
          <a:lstStyle>
            <a:lvl1pPr marL="0" indent="0" algn="dist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903605" y="1498600"/>
            <a:ext cx="10297160" cy="3743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pexels-photo-354456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633970" y="697230"/>
            <a:ext cx="3566795" cy="5346065"/>
          </a:xfrm>
          <a:prstGeom prst="rect">
            <a:avLst/>
          </a:prstGeom>
        </p:spPr>
      </p:pic>
      <p:sp>
        <p:nvSpPr>
          <p:cNvPr id="6" name="减号 5"/>
          <p:cNvSpPr/>
          <p:nvPr userDrawn="1">
            <p:custDataLst>
              <p:tags r:id="rId3"/>
            </p:custDataLst>
          </p:nvPr>
        </p:nvSpPr>
        <p:spPr>
          <a:xfrm>
            <a:off x="238125" y="1171575"/>
            <a:ext cx="432435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减号 7"/>
          <p:cNvSpPr/>
          <p:nvPr userDrawn="1">
            <p:custDataLst>
              <p:tags r:id="rId4"/>
            </p:custDataLst>
          </p:nvPr>
        </p:nvSpPr>
        <p:spPr>
          <a:xfrm rot="5400000">
            <a:off x="-1823085" y="3077845"/>
            <a:ext cx="5358765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减号 9"/>
          <p:cNvSpPr/>
          <p:nvPr userDrawn="1">
            <p:custDataLst>
              <p:tags r:id="rId5"/>
            </p:custDataLst>
          </p:nvPr>
        </p:nvSpPr>
        <p:spPr>
          <a:xfrm>
            <a:off x="-34925" y="5013325"/>
            <a:ext cx="624840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8"/>
          <p:cNvSpPr/>
          <p:nvPr userDrawn="1">
            <p:custDataLst>
              <p:tags r:id="rId6"/>
            </p:custDataLst>
          </p:nvPr>
        </p:nvSpPr>
        <p:spPr>
          <a:xfrm rot="720000">
            <a:off x="-52030" y="5929375"/>
            <a:ext cx="1380820" cy="1076856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5" h="1696">
                <a:moveTo>
                  <a:pt x="860" y="0"/>
                </a:moveTo>
                <a:lnTo>
                  <a:pt x="2175" y="1273"/>
                </a:lnTo>
                <a:lnTo>
                  <a:pt x="183" y="1696"/>
                </a:lnTo>
                <a:lnTo>
                  <a:pt x="0" y="833"/>
                </a:lnTo>
                <a:lnTo>
                  <a:pt x="860" y="0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9"/>
          <p:cNvSpPr/>
          <p:nvPr userDrawn="1">
            <p:custDataLst>
              <p:tags r:id="rId7"/>
            </p:custDataLst>
          </p:nvPr>
        </p:nvSpPr>
        <p:spPr>
          <a:xfrm rot="720000">
            <a:off x="1015867" y="5803918"/>
            <a:ext cx="1179830" cy="1082562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05">
                <a:moveTo>
                  <a:pt x="929" y="0"/>
                </a:moveTo>
                <a:lnTo>
                  <a:pt x="1858" y="900"/>
                </a:lnTo>
                <a:lnTo>
                  <a:pt x="1081" y="1652"/>
                </a:lnTo>
                <a:lnTo>
                  <a:pt x="832" y="1705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菱形 21"/>
          <p:cNvSpPr/>
          <p:nvPr userDrawn="1">
            <p:custDataLst>
              <p:tags r:id="rId8"/>
            </p:custDataLst>
          </p:nvPr>
        </p:nvSpPr>
        <p:spPr>
          <a:xfrm rot="720000">
            <a:off x="670560" y="5625465"/>
            <a:ext cx="642620" cy="62420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1"/>
          <p:cNvSpPr/>
          <p:nvPr userDrawn="1">
            <p:custDataLst>
              <p:tags r:id="rId9"/>
            </p:custDataLst>
          </p:nvPr>
        </p:nvSpPr>
        <p:spPr>
          <a:xfrm rot="720000">
            <a:off x="1981774" y="6640392"/>
            <a:ext cx="487519" cy="288587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" h="454">
                <a:moveTo>
                  <a:pt x="468" y="0"/>
                </a:moveTo>
                <a:lnTo>
                  <a:pt x="768" y="291"/>
                </a:lnTo>
                <a:lnTo>
                  <a:pt x="0" y="454"/>
                </a:lnTo>
                <a:lnTo>
                  <a:pt x="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22"/>
          <p:cNvSpPr/>
          <p:nvPr userDrawn="1">
            <p:custDataLst>
              <p:tags r:id="rId10"/>
            </p:custDataLst>
          </p:nvPr>
        </p:nvSpPr>
        <p:spPr>
          <a:xfrm rot="720000">
            <a:off x="2170405" y="5803796"/>
            <a:ext cx="1179830" cy="109374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22">
                <a:moveTo>
                  <a:pt x="929" y="0"/>
                </a:moveTo>
                <a:lnTo>
                  <a:pt x="1858" y="900"/>
                </a:lnTo>
                <a:lnTo>
                  <a:pt x="1053" y="1679"/>
                </a:lnTo>
                <a:lnTo>
                  <a:pt x="850" y="1722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4"/>
          <p:cNvSpPr/>
          <p:nvPr userDrawn="1">
            <p:custDataLst>
              <p:tags r:id="rId11"/>
            </p:custDataLst>
          </p:nvPr>
        </p:nvSpPr>
        <p:spPr>
          <a:xfrm rot="720000">
            <a:off x="-54584" y="5365642"/>
            <a:ext cx="576466" cy="6242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983">
                <a:moveTo>
                  <a:pt x="402" y="0"/>
                </a:moveTo>
                <a:lnTo>
                  <a:pt x="908" y="492"/>
                </a:lnTo>
                <a:lnTo>
                  <a:pt x="402" y="983"/>
                </a:lnTo>
                <a:lnTo>
                  <a:pt x="54" y="645"/>
                </a:lnTo>
                <a:lnTo>
                  <a:pt x="0" y="39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25"/>
          <p:cNvSpPr/>
          <p:nvPr userDrawn="1">
            <p:custDataLst>
              <p:tags r:id="rId12"/>
            </p:custDataLst>
          </p:nvPr>
        </p:nvSpPr>
        <p:spPr>
          <a:xfrm rot="720000">
            <a:off x="-123894" y="-20008"/>
            <a:ext cx="816288" cy="962944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5" h="1516">
                <a:moveTo>
                  <a:pt x="715" y="0"/>
                </a:moveTo>
                <a:lnTo>
                  <a:pt x="1285" y="553"/>
                </a:lnTo>
                <a:lnTo>
                  <a:pt x="290" y="1516"/>
                </a:lnTo>
                <a:lnTo>
                  <a:pt x="0" y="152"/>
                </a:lnTo>
                <a:lnTo>
                  <a:pt x="715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26"/>
          <p:cNvSpPr/>
          <p:nvPr userDrawn="1">
            <p:custDataLst>
              <p:tags r:id="rId13"/>
            </p:custDataLst>
          </p:nvPr>
        </p:nvSpPr>
        <p:spPr>
          <a:xfrm rot="720000">
            <a:off x="634767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27"/>
          <p:cNvSpPr/>
          <p:nvPr userDrawn="1">
            <p:custDataLst>
              <p:tags r:id="rId14"/>
            </p:custDataLst>
          </p:nvPr>
        </p:nvSpPr>
        <p:spPr>
          <a:xfrm rot="720000">
            <a:off x="-54584" y="820947"/>
            <a:ext cx="576466" cy="6242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983">
                <a:moveTo>
                  <a:pt x="402" y="0"/>
                </a:moveTo>
                <a:lnTo>
                  <a:pt x="908" y="492"/>
                </a:lnTo>
                <a:lnTo>
                  <a:pt x="402" y="983"/>
                </a:lnTo>
                <a:lnTo>
                  <a:pt x="54" y="645"/>
                </a:lnTo>
                <a:lnTo>
                  <a:pt x="0" y="39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8"/>
          <p:cNvSpPr/>
          <p:nvPr userDrawn="1">
            <p:custDataLst>
              <p:tags r:id="rId15"/>
            </p:custDataLst>
          </p:nvPr>
        </p:nvSpPr>
        <p:spPr>
          <a:xfrm rot="720000">
            <a:off x="1918102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9"/>
          <p:cNvSpPr/>
          <p:nvPr userDrawn="1">
            <p:custDataLst>
              <p:tags r:id="rId16"/>
            </p:custDataLst>
          </p:nvPr>
        </p:nvSpPr>
        <p:spPr>
          <a:xfrm rot="720000">
            <a:off x="1124011" y="-34509"/>
            <a:ext cx="944245" cy="884447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7" h="1393">
                <a:moveTo>
                  <a:pt x="792" y="0"/>
                </a:moveTo>
                <a:lnTo>
                  <a:pt x="1487" y="673"/>
                </a:lnTo>
                <a:lnTo>
                  <a:pt x="744" y="1393"/>
                </a:lnTo>
                <a:lnTo>
                  <a:pt x="0" y="673"/>
                </a:lnTo>
                <a:lnTo>
                  <a:pt x="667" y="27"/>
                </a:lnTo>
                <a:lnTo>
                  <a:pt x="792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菱形 39"/>
          <p:cNvSpPr/>
          <p:nvPr userDrawn="1">
            <p:custDataLst>
              <p:tags r:id="rId17"/>
            </p:custDataLst>
          </p:nvPr>
        </p:nvSpPr>
        <p:spPr>
          <a:xfrm rot="600000">
            <a:off x="1780540" y="553085"/>
            <a:ext cx="478155" cy="46291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1348672" y="2147758"/>
            <a:ext cx="5784850" cy="1864557"/>
          </a:xfrm>
        </p:spPr>
        <p:txBody>
          <a:bodyPr wrap="square" lIns="91440" tIns="45720" rIns="91440" bIns="0" anchor="b" anchorCtr="0">
            <a:normAutofit/>
          </a:bodyPr>
          <a:lstStyle>
            <a:lvl1pPr algn="ctr">
              <a:defRPr sz="5400" b="0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1348037" y="4061385"/>
            <a:ext cx="5784850" cy="591615"/>
          </a:xfrm>
        </p:spPr>
        <p:txBody>
          <a:bodyPr wrap="square" lIns="91440" tIns="45720" rIns="91440" bIns="45720" anchor="ctr" anchorCtr="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6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2" name="椭圆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0" name="菱形 9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菱形 10"/>
              <p:cNvSpPr/>
              <p:nvPr>
                <p:custDataLst>
                  <p:tags r:id="rId8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 userDrawn="1">
            <p:custDataLst>
              <p:tags r:id="rId1"/>
            </p:custDataLst>
          </p:nvPr>
        </p:nvGrpSpPr>
        <p:grpSpPr>
          <a:xfrm>
            <a:off x="-110173" y="4802188"/>
            <a:ext cx="12394883" cy="2278697"/>
            <a:chOff x="-110173" y="4802188"/>
            <a:chExt cx="12394883" cy="2278697"/>
          </a:xfrm>
        </p:grpSpPr>
        <p:sp>
          <p:nvSpPr>
            <p:cNvPr id="16" name="菱形 15"/>
            <p:cNvSpPr/>
            <p:nvPr>
              <p:custDataLst>
                <p:tags r:id="rId6"/>
              </p:custDataLst>
            </p:nvPr>
          </p:nvSpPr>
          <p:spPr>
            <a:xfrm rot="6120000" flipH="1">
              <a:off x="2371090" y="4817110"/>
              <a:ext cx="941070" cy="911225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7"/>
              </p:custDataLst>
            </p:nvPr>
          </p:nvSpPr>
          <p:spPr>
            <a:xfrm rot="16920000">
              <a:off x="8746490" y="4848860"/>
              <a:ext cx="941070" cy="911225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任意多边形 18"/>
            <p:cNvSpPr/>
            <p:nvPr>
              <p:custDataLst>
                <p:tags r:id="rId8"/>
              </p:custDataLst>
            </p:nvPr>
          </p:nvSpPr>
          <p:spPr>
            <a:xfrm rot="6120000">
              <a:off x="-127000" y="5487035"/>
              <a:ext cx="1506220" cy="147256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2" h="2319">
                  <a:moveTo>
                    <a:pt x="1967" y="0"/>
                  </a:moveTo>
                  <a:lnTo>
                    <a:pt x="2372" y="1906"/>
                  </a:lnTo>
                  <a:lnTo>
                    <a:pt x="428" y="2319"/>
                  </a:lnTo>
                  <a:lnTo>
                    <a:pt x="0" y="1905"/>
                  </a:lnTo>
                  <a:lnTo>
                    <a:pt x="1967" y="0"/>
                  </a:lnTo>
                  <a:close/>
                </a:path>
              </a:pathLst>
            </a:cu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菱形 8"/>
            <p:cNvSpPr/>
            <p:nvPr>
              <p:custDataLst>
                <p:tags r:id="rId9"/>
              </p:custDataLst>
            </p:nvPr>
          </p:nvSpPr>
          <p:spPr>
            <a:xfrm rot="6120000">
              <a:off x="840105" y="5611495"/>
              <a:ext cx="1176020" cy="113855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菱形 9"/>
            <p:cNvSpPr/>
            <p:nvPr>
              <p:custDataLst>
                <p:tags r:id="rId10"/>
              </p:custDataLst>
            </p:nvPr>
          </p:nvSpPr>
          <p:spPr>
            <a:xfrm rot="6120000">
              <a:off x="2016125" y="5396230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任意多边形 22"/>
            <p:cNvSpPr/>
            <p:nvPr>
              <p:custDataLst>
                <p:tags r:id="rId11"/>
              </p:custDataLst>
            </p:nvPr>
          </p:nvSpPr>
          <p:spPr>
            <a:xfrm rot="6120000">
              <a:off x="2113915" y="5782945"/>
              <a:ext cx="1081405" cy="113855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3" h="1793">
                  <a:moveTo>
                    <a:pt x="926" y="0"/>
                  </a:moveTo>
                  <a:lnTo>
                    <a:pt x="1625" y="677"/>
                  </a:lnTo>
                  <a:lnTo>
                    <a:pt x="1703" y="1041"/>
                  </a:lnTo>
                  <a:lnTo>
                    <a:pt x="926" y="1793"/>
                  </a:lnTo>
                  <a:lnTo>
                    <a:pt x="0" y="897"/>
                  </a:lnTo>
                  <a:lnTo>
                    <a:pt x="926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任意多边形 24"/>
            <p:cNvSpPr/>
            <p:nvPr>
              <p:custDataLst>
                <p:tags r:id="rId12"/>
              </p:custDataLst>
            </p:nvPr>
          </p:nvSpPr>
          <p:spPr>
            <a:xfrm rot="6120000">
              <a:off x="1787525" y="6565265"/>
              <a:ext cx="262890" cy="42354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667">
                  <a:moveTo>
                    <a:pt x="272" y="0"/>
                  </a:moveTo>
                  <a:lnTo>
                    <a:pt x="414" y="667"/>
                  </a:lnTo>
                  <a:lnTo>
                    <a:pt x="0" y="26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任意多边形 25"/>
            <p:cNvSpPr/>
            <p:nvPr>
              <p:custDataLst>
                <p:tags r:id="rId13"/>
              </p:custDataLst>
            </p:nvPr>
          </p:nvSpPr>
          <p:spPr>
            <a:xfrm rot="6120000" flipH="1">
              <a:off x="3404235" y="5318125"/>
              <a:ext cx="1413510" cy="184658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6" h="2908">
                  <a:moveTo>
                    <a:pt x="724" y="0"/>
                  </a:moveTo>
                  <a:lnTo>
                    <a:pt x="2226" y="1454"/>
                  </a:lnTo>
                  <a:lnTo>
                    <a:pt x="724" y="2908"/>
                  </a:lnTo>
                  <a:lnTo>
                    <a:pt x="0" y="2207"/>
                  </a:lnTo>
                  <a:lnTo>
                    <a:pt x="403" y="311"/>
                  </a:lnTo>
                  <a:lnTo>
                    <a:pt x="724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 26"/>
            <p:cNvSpPr/>
            <p:nvPr>
              <p:custDataLst>
                <p:tags r:id="rId14"/>
              </p:custDataLst>
            </p:nvPr>
          </p:nvSpPr>
          <p:spPr>
            <a:xfrm rot="6120000" flipH="1">
              <a:off x="3040380" y="6565265"/>
              <a:ext cx="262890" cy="42354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4" h="667">
                  <a:moveTo>
                    <a:pt x="142" y="0"/>
                  </a:moveTo>
                  <a:lnTo>
                    <a:pt x="414" y="265"/>
                  </a:lnTo>
                  <a:lnTo>
                    <a:pt x="0" y="66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菱形 14"/>
            <p:cNvSpPr/>
            <p:nvPr>
              <p:custDataLst>
                <p:tags r:id="rId15"/>
              </p:custDataLst>
            </p:nvPr>
          </p:nvSpPr>
          <p:spPr>
            <a:xfrm rot="6120000" flipH="1">
              <a:off x="2854960" y="5539105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16"/>
              </p:custDataLst>
            </p:nvPr>
          </p:nvSpPr>
          <p:spPr>
            <a:xfrm rot="6120000">
              <a:off x="860425" y="5138420"/>
              <a:ext cx="640715" cy="622300"/>
            </a:xfrm>
            <a:prstGeom prst="diamond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 2"/>
            <p:cNvSpPr/>
            <p:nvPr>
              <p:custDataLst>
                <p:tags r:id="rId17"/>
              </p:custDataLst>
            </p:nvPr>
          </p:nvSpPr>
          <p:spPr>
            <a:xfrm rot="16920000" flipH="1">
              <a:off x="10833735" y="5586095"/>
              <a:ext cx="1362710" cy="153924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6" h="2424">
                  <a:moveTo>
                    <a:pt x="2146" y="0"/>
                  </a:moveTo>
                  <a:lnTo>
                    <a:pt x="1630" y="2424"/>
                  </a:lnTo>
                  <a:lnTo>
                    <a:pt x="0" y="2077"/>
                  </a:lnTo>
                  <a:lnTo>
                    <a:pt x="2146" y="0"/>
                  </a:lnTo>
                  <a:close/>
                </a:path>
              </a:pathLst>
            </a:cu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菱形 18"/>
            <p:cNvSpPr/>
            <p:nvPr>
              <p:custDataLst>
                <p:tags r:id="rId18"/>
              </p:custDataLst>
            </p:nvPr>
          </p:nvSpPr>
          <p:spPr>
            <a:xfrm rot="16920000" flipH="1">
              <a:off x="9947275" y="5719445"/>
              <a:ext cx="1176020" cy="1138555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菱形 19"/>
            <p:cNvSpPr/>
            <p:nvPr>
              <p:custDataLst>
                <p:tags r:id="rId19"/>
              </p:custDataLst>
            </p:nvPr>
          </p:nvSpPr>
          <p:spPr>
            <a:xfrm rot="16920000" flipH="1">
              <a:off x="9306560" y="5504180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任意多边形 17"/>
            <p:cNvSpPr/>
            <p:nvPr>
              <p:custDataLst>
                <p:tags r:id="rId20"/>
              </p:custDataLst>
            </p:nvPr>
          </p:nvSpPr>
          <p:spPr>
            <a:xfrm rot="16920000" flipH="1">
              <a:off x="8843010" y="5846445"/>
              <a:ext cx="989965" cy="1138555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9" h="1793">
                  <a:moveTo>
                    <a:pt x="926" y="0"/>
                  </a:moveTo>
                  <a:lnTo>
                    <a:pt x="1559" y="613"/>
                  </a:lnTo>
                  <a:lnTo>
                    <a:pt x="1408" y="1327"/>
                  </a:lnTo>
                  <a:lnTo>
                    <a:pt x="926" y="1793"/>
                  </a:lnTo>
                  <a:lnTo>
                    <a:pt x="0" y="897"/>
                  </a:lnTo>
                  <a:lnTo>
                    <a:pt x="926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任意多边形 30"/>
            <p:cNvSpPr/>
            <p:nvPr>
              <p:custDataLst>
                <p:tags r:id="rId21"/>
              </p:custDataLst>
            </p:nvPr>
          </p:nvSpPr>
          <p:spPr>
            <a:xfrm rot="16920000">
              <a:off x="7303770" y="5404485"/>
              <a:ext cx="1370965" cy="184658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9" h="2908">
                  <a:moveTo>
                    <a:pt x="657" y="0"/>
                  </a:moveTo>
                  <a:lnTo>
                    <a:pt x="2159" y="1454"/>
                  </a:lnTo>
                  <a:lnTo>
                    <a:pt x="657" y="2908"/>
                  </a:lnTo>
                  <a:lnTo>
                    <a:pt x="438" y="2695"/>
                  </a:lnTo>
                  <a:lnTo>
                    <a:pt x="0" y="636"/>
                  </a:lnTo>
                  <a:lnTo>
                    <a:pt x="657" y="0"/>
                  </a:lnTo>
                  <a:close/>
                </a:path>
              </a:pathLst>
            </a:cu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菱形 22"/>
            <p:cNvSpPr/>
            <p:nvPr>
              <p:custDataLst>
                <p:tags r:id="rId22"/>
              </p:custDataLst>
            </p:nvPr>
          </p:nvSpPr>
          <p:spPr>
            <a:xfrm rot="16920000">
              <a:off x="8468360" y="5647055"/>
              <a:ext cx="640715" cy="622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菱形 24"/>
            <p:cNvSpPr/>
            <p:nvPr>
              <p:custDataLst>
                <p:tags r:id="rId23"/>
              </p:custDataLst>
            </p:nvPr>
          </p:nvSpPr>
          <p:spPr>
            <a:xfrm rot="16920000" flipH="1">
              <a:off x="10729595" y="5341620"/>
              <a:ext cx="640715" cy="622300"/>
            </a:xfrm>
            <a:prstGeom prst="diamond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任意多边形 36"/>
            <p:cNvSpPr/>
            <p:nvPr>
              <p:custDataLst>
                <p:tags r:id="rId24"/>
              </p:custDataLst>
            </p:nvPr>
          </p:nvSpPr>
          <p:spPr>
            <a:xfrm rot="6120000" flipH="1">
              <a:off x="5636895" y="5788025"/>
              <a:ext cx="990600" cy="1595120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0" h="2512">
                  <a:moveTo>
                    <a:pt x="534" y="0"/>
                  </a:moveTo>
                  <a:lnTo>
                    <a:pt x="1560" y="997"/>
                  </a:lnTo>
                  <a:lnTo>
                    <a:pt x="0" y="251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菱形 26"/>
            <p:cNvSpPr/>
            <p:nvPr>
              <p:custDataLst>
                <p:tags r:id="rId25"/>
              </p:custDataLst>
            </p:nvPr>
          </p:nvSpPr>
          <p:spPr>
            <a:xfrm rot="6120000">
              <a:off x="5117465" y="5289550"/>
              <a:ext cx="1176020" cy="1138555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3166846" y="3000111"/>
            <a:ext cx="5858307" cy="1106805"/>
          </a:xfrm>
        </p:spPr>
        <p:txBody>
          <a:bodyPr wrap="square" lIns="91440" tIns="0" rIns="91440" bIns="45720" anchor="t" anchorCtr="0">
            <a:normAutofit/>
          </a:bodyPr>
          <a:lstStyle>
            <a:lvl1pPr algn="ctr">
              <a:defRPr sz="2000" b="0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3" name="椭圆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1" name="菱形 10"/>
              <p:cNvSpPr/>
              <p:nvPr>
                <p:custDataLst>
                  <p:tags r:id="rId8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菱形 11"/>
              <p:cNvSpPr/>
              <p:nvPr>
                <p:custDataLst>
                  <p:tags r:id="rId9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 userDrawn="1"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 userDrawn="1"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5" name="椭圆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椭圆 15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椭圆 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3" name="菱形 12"/>
              <p:cNvSpPr/>
              <p:nvPr>
                <p:custDataLst>
                  <p:tags r:id="rId10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>
                <p:custDataLst>
                  <p:tags r:id="rId11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0"/>
          <p:cNvSpPr/>
          <p:nvPr userDrawn="1">
            <p:custDataLst>
              <p:tags r:id="rId1"/>
            </p:custDataLst>
          </p:nvPr>
        </p:nvSpPr>
        <p:spPr>
          <a:xfrm flipH="1">
            <a:off x="-215582" y="0"/>
            <a:ext cx="7588726" cy="6861810"/>
          </a:xfrm>
          <a:custGeom>
            <a:avLst/>
            <a:gdLst>
              <a:gd name="adj" fmla="val 25000"/>
              <a:gd name="maxAdj" fmla="*/ 100000 w ss"/>
              <a:gd name="a" fmla="pin 0 adj maxAdj"/>
              <a:gd name="x1" fmla="*/ ss a 200000"/>
              <a:gd name="x2" fmla="*/ ss a 100000"/>
              <a:gd name="x6" fmla="+- r 0 x1"/>
              <a:gd name="x5" fmla="+- r 0 x2"/>
              <a:gd name="x3" fmla="*/ x5 1 2"/>
              <a:gd name="x4" fmla="+- r 0 x3"/>
              <a:gd name="il" fmla="*/ wd2 a maxAdj"/>
              <a:gd name="q1" fmla="*/ 5 a maxAdj"/>
              <a:gd name="q2" fmla="+/ 1 q1 12"/>
              <a:gd name="il-1" fmla="*/ q2 w 1"/>
              <a:gd name="it" fmla="*/ q2 h 1"/>
              <a:gd name="ir" fmla="+- r 0 il-1"/>
              <a:gd name="ib" fmla="+- b 0 it"/>
              <a:gd name="q3" fmla="*/ h hc x2"/>
              <a:gd name="y1" fmla="pin 0 q3 h"/>
              <a:gd name="y2" fmla="+- b 0 y1"/>
            </a:gdLst>
            <a:ahLst/>
            <a:cxnLst>
              <a:cxn ang="3">
                <a:pos x="hc" y="y2"/>
              </a:cxn>
              <a:cxn ang="3">
                <a:pos x="x4" y="t"/>
              </a:cxn>
              <a:cxn ang="0">
                <a:pos x="x6" y="vc"/>
              </a:cxn>
              <a:cxn ang="cd4">
                <a:pos x="x3" y="b"/>
              </a:cxn>
              <a:cxn ang="cd4">
                <a:pos x="hc" y="y1"/>
              </a:cxn>
              <a:cxn ang="cd2">
                <a:pos x="x1" y="vc"/>
              </a:cxn>
            </a:cxnLst>
            <a:rect l="l" t="t" r="r" b="b"/>
            <a:pathLst>
              <a:path w="11951" h="10806">
                <a:moveTo>
                  <a:pt x="2702" y="0"/>
                </a:moveTo>
                <a:lnTo>
                  <a:pt x="11951" y="0"/>
                </a:lnTo>
                <a:lnTo>
                  <a:pt x="11951" y="10806"/>
                </a:lnTo>
                <a:lnTo>
                  <a:pt x="0" y="10806"/>
                </a:lnTo>
                <a:lnTo>
                  <a:pt x="270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18"/>
          <p:cNvSpPr/>
          <p:nvPr>
            <p:custDataLst>
              <p:tags r:id="rId2"/>
            </p:custDataLst>
          </p:nvPr>
        </p:nvSpPr>
        <p:spPr>
          <a:xfrm rot="720000">
            <a:off x="8451850" y="4382770"/>
            <a:ext cx="3952240" cy="280035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24" h="4410">
                <a:moveTo>
                  <a:pt x="3573" y="0"/>
                </a:moveTo>
                <a:lnTo>
                  <a:pt x="6029" y="2378"/>
                </a:lnTo>
                <a:lnTo>
                  <a:pt x="6224" y="3296"/>
                </a:lnTo>
                <a:lnTo>
                  <a:pt x="983" y="4410"/>
                </a:lnTo>
                <a:lnTo>
                  <a:pt x="0" y="3459"/>
                </a:lnTo>
                <a:lnTo>
                  <a:pt x="3573" y="0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菱形 9"/>
          <p:cNvSpPr/>
          <p:nvPr>
            <p:custDataLst>
              <p:tags r:id="rId3"/>
            </p:custDataLst>
          </p:nvPr>
        </p:nvSpPr>
        <p:spPr>
          <a:xfrm rot="720000">
            <a:off x="8595995" y="3960495"/>
            <a:ext cx="1535430" cy="148653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菱形 10"/>
          <p:cNvSpPr/>
          <p:nvPr>
            <p:custDataLst>
              <p:tags r:id="rId4"/>
            </p:custDataLst>
          </p:nvPr>
        </p:nvSpPr>
        <p:spPr>
          <a:xfrm rot="720000">
            <a:off x="8327390" y="311150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菱形 11"/>
          <p:cNvSpPr/>
          <p:nvPr>
            <p:custDataLst>
              <p:tags r:id="rId5"/>
            </p:custDataLst>
          </p:nvPr>
        </p:nvSpPr>
        <p:spPr>
          <a:xfrm rot="720000">
            <a:off x="10727690" y="54610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6"/>
            </p:custDataLst>
          </p:nvPr>
        </p:nvSpPr>
        <p:spPr>
          <a:xfrm rot="720000">
            <a:off x="8881110" y="2371725"/>
            <a:ext cx="1535430" cy="1486535"/>
          </a:xfrm>
          <a:prstGeom prst="diamond">
            <a:avLst/>
          </a:pr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>
            <p:custDataLst>
              <p:tags r:id="rId7"/>
            </p:custDataLst>
          </p:nvPr>
        </p:nvSpPr>
        <p:spPr>
          <a:xfrm rot="720000">
            <a:off x="9977755" y="365252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8"/>
            </p:custDataLst>
          </p:nvPr>
        </p:nvSpPr>
        <p:spPr>
          <a:xfrm rot="720000" flipH="1">
            <a:off x="8475345" y="25400"/>
            <a:ext cx="2490470" cy="2411095"/>
          </a:xfrm>
          <a:prstGeom prst="diamond">
            <a:avLst/>
          </a:pr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菱形 15"/>
          <p:cNvSpPr/>
          <p:nvPr>
            <p:custDataLst>
              <p:tags r:id="rId9"/>
            </p:custDataLst>
          </p:nvPr>
        </p:nvSpPr>
        <p:spPr>
          <a:xfrm rot="720000" flipH="1">
            <a:off x="9977755" y="2016760"/>
            <a:ext cx="836295" cy="812165"/>
          </a:xfrm>
          <a:prstGeom prst="diamond">
            <a:avLst/>
          </a:prstGeom>
          <a:solidFill>
            <a:srgbClr val="019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菱形 16"/>
          <p:cNvSpPr/>
          <p:nvPr>
            <p:custDataLst>
              <p:tags r:id="rId10"/>
            </p:custDataLst>
          </p:nvPr>
        </p:nvSpPr>
        <p:spPr>
          <a:xfrm rot="720000" flipH="1">
            <a:off x="8514080" y="2016760"/>
            <a:ext cx="836295" cy="81216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28"/>
          <p:cNvSpPr/>
          <p:nvPr>
            <p:custDataLst>
              <p:tags r:id="rId11"/>
            </p:custDataLst>
          </p:nvPr>
        </p:nvSpPr>
        <p:spPr>
          <a:xfrm rot="720000" flipH="1">
            <a:off x="9832340" y="728980"/>
            <a:ext cx="2771775" cy="420941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5" h="6629">
                <a:moveTo>
                  <a:pt x="1279" y="0"/>
                </a:moveTo>
                <a:lnTo>
                  <a:pt x="4365" y="2998"/>
                </a:lnTo>
                <a:lnTo>
                  <a:pt x="627" y="6629"/>
                </a:lnTo>
                <a:lnTo>
                  <a:pt x="0" y="6019"/>
                </a:lnTo>
                <a:lnTo>
                  <a:pt x="12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菱形 18"/>
          <p:cNvSpPr/>
          <p:nvPr>
            <p:custDataLst>
              <p:tags r:id="rId12"/>
            </p:custDataLst>
          </p:nvPr>
        </p:nvSpPr>
        <p:spPr>
          <a:xfrm rot="720000" flipH="1">
            <a:off x="7564120" y="2263140"/>
            <a:ext cx="1228725" cy="1189990"/>
          </a:xfrm>
          <a:prstGeom prst="diamond">
            <a:avLst/>
          </a:pr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菱形 19"/>
          <p:cNvSpPr/>
          <p:nvPr>
            <p:custDataLst>
              <p:tags r:id="rId13"/>
            </p:custDataLst>
          </p:nvPr>
        </p:nvSpPr>
        <p:spPr>
          <a:xfrm rot="720000">
            <a:off x="7991475" y="4620895"/>
            <a:ext cx="836295" cy="812165"/>
          </a:xfrm>
          <a:prstGeom prst="diamond">
            <a:avLst/>
          </a:pr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3" name="椭圆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椭圆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1" name="菱形 10"/>
              <p:cNvSpPr/>
              <p:nvPr>
                <p:custDataLst>
                  <p:tags r:id="rId8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菱形 11"/>
              <p:cNvSpPr/>
              <p:nvPr>
                <p:custDataLst>
                  <p:tags r:id="rId9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2" name="椭圆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0" name="菱形 9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菱形 10"/>
              <p:cNvSpPr/>
              <p:nvPr>
                <p:custDataLst>
                  <p:tags r:id="rId8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98425" y="71120"/>
            <a:ext cx="11921490" cy="6666863"/>
            <a:chOff x="98425" y="71120"/>
            <a:chExt cx="11921490" cy="6666863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285220" y="6017894"/>
              <a:ext cx="734695" cy="720089"/>
              <a:chOff x="11285220" y="6017894"/>
              <a:chExt cx="734695" cy="720089"/>
            </a:xfrm>
          </p:grpSpPr>
          <p:sp>
            <p:nvSpPr>
              <p:cNvPr id="12" name="椭圆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11333121" y="6101567"/>
                <a:ext cx="636404" cy="6364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11285220" y="6017894"/>
                <a:ext cx="396275" cy="396282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1835153" y="6447459"/>
                <a:ext cx="184762" cy="184766"/>
              </a:xfrm>
              <a:prstGeom prst="ellipse">
                <a:avLst/>
              </a:prstGeom>
              <a:pattFill prst="dk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98425" y="71120"/>
              <a:ext cx="878205" cy="836930"/>
              <a:chOff x="245" y="202"/>
              <a:chExt cx="1383" cy="1318"/>
            </a:xfrm>
          </p:grpSpPr>
          <p:sp>
            <p:nvSpPr>
              <p:cNvPr id="10" name="菱形 9"/>
              <p:cNvSpPr/>
              <p:nvPr>
                <p:custDataLst>
                  <p:tags r:id="rId6"/>
                </p:custDataLst>
              </p:nvPr>
            </p:nvSpPr>
            <p:spPr>
              <a:xfrm rot="2760000">
                <a:off x="228" y="219"/>
                <a:ext cx="1095" cy="1061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菱形 10"/>
              <p:cNvSpPr/>
              <p:nvPr>
                <p:custDataLst>
                  <p:tags r:id="rId7"/>
                </p:custDataLst>
              </p:nvPr>
            </p:nvSpPr>
            <p:spPr>
              <a:xfrm rot="2760000">
                <a:off x="550" y="442"/>
                <a:ext cx="1095" cy="1061"/>
              </a:xfrm>
              <a:prstGeom prst="diamond">
                <a:avLst/>
              </a:prstGeom>
              <a:pattFill prst="ltHorz">
                <a:fgClr>
                  <a:schemeClr val="accent1"/>
                </a:fgClr>
                <a:bgClr>
                  <a:schemeClr val="bg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903605" y="1498600"/>
            <a:ext cx="10297160" cy="374332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减号 6"/>
          <p:cNvSpPr/>
          <p:nvPr userDrawn="1">
            <p:custDataLst>
              <p:tags r:id="rId2"/>
            </p:custDataLst>
          </p:nvPr>
        </p:nvSpPr>
        <p:spPr>
          <a:xfrm>
            <a:off x="238125" y="1171575"/>
            <a:ext cx="432435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减号 7"/>
          <p:cNvSpPr/>
          <p:nvPr userDrawn="1">
            <p:custDataLst>
              <p:tags r:id="rId3"/>
            </p:custDataLst>
          </p:nvPr>
        </p:nvSpPr>
        <p:spPr>
          <a:xfrm rot="5400000">
            <a:off x="-1823085" y="3077845"/>
            <a:ext cx="5358765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减号 8"/>
          <p:cNvSpPr/>
          <p:nvPr userDrawn="1">
            <p:custDataLst>
              <p:tags r:id="rId4"/>
            </p:custDataLst>
          </p:nvPr>
        </p:nvSpPr>
        <p:spPr>
          <a:xfrm>
            <a:off x="-34925" y="5013325"/>
            <a:ext cx="6248400" cy="552450"/>
          </a:xfrm>
          <a:prstGeom prst="mathMin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任意多边形 18"/>
          <p:cNvSpPr/>
          <p:nvPr>
            <p:custDataLst>
              <p:tags r:id="rId5"/>
            </p:custDataLst>
          </p:nvPr>
        </p:nvSpPr>
        <p:spPr>
          <a:xfrm rot="20880000" flipH="1">
            <a:off x="10808335" y="5910580"/>
            <a:ext cx="1381125" cy="107696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75" h="1696">
                <a:moveTo>
                  <a:pt x="860" y="0"/>
                </a:moveTo>
                <a:lnTo>
                  <a:pt x="2175" y="1273"/>
                </a:lnTo>
                <a:lnTo>
                  <a:pt x="183" y="1696"/>
                </a:lnTo>
                <a:lnTo>
                  <a:pt x="0" y="833"/>
                </a:lnTo>
                <a:lnTo>
                  <a:pt x="860" y="0"/>
                </a:lnTo>
                <a:close/>
              </a:path>
            </a:pathLst>
          </a:custGeom>
          <a:pattFill prst="dk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9"/>
          <p:cNvSpPr/>
          <p:nvPr>
            <p:custDataLst>
              <p:tags r:id="rId6"/>
            </p:custDataLst>
          </p:nvPr>
        </p:nvSpPr>
        <p:spPr>
          <a:xfrm rot="20880000" flipH="1">
            <a:off x="9941560" y="5784850"/>
            <a:ext cx="1179830" cy="108267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05">
                <a:moveTo>
                  <a:pt x="929" y="0"/>
                </a:moveTo>
                <a:lnTo>
                  <a:pt x="1858" y="900"/>
                </a:lnTo>
                <a:lnTo>
                  <a:pt x="1081" y="1652"/>
                </a:lnTo>
                <a:lnTo>
                  <a:pt x="832" y="1705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 rot="20880000" flipH="1">
            <a:off x="10824210" y="5606415"/>
            <a:ext cx="642620" cy="62420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1"/>
          <p:cNvSpPr/>
          <p:nvPr>
            <p:custDataLst>
              <p:tags r:id="rId8"/>
            </p:custDataLst>
          </p:nvPr>
        </p:nvSpPr>
        <p:spPr>
          <a:xfrm rot="20880000" flipH="1">
            <a:off x="9667875" y="6621145"/>
            <a:ext cx="487680" cy="28829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" h="454">
                <a:moveTo>
                  <a:pt x="468" y="0"/>
                </a:moveTo>
                <a:lnTo>
                  <a:pt x="768" y="291"/>
                </a:lnTo>
                <a:lnTo>
                  <a:pt x="0" y="454"/>
                </a:lnTo>
                <a:lnTo>
                  <a:pt x="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2"/>
          <p:cNvSpPr/>
          <p:nvPr>
            <p:custDataLst>
              <p:tags r:id="rId9"/>
            </p:custDataLst>
          </p:nvPr>
        </p:nvSpPr>
        <p:spPr>
          <a:xfrm rot="20880000" flipH="1">
            <a:off x="8787130" y="5784850"/>
            <a:ext cx="1179830" cy="1093470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8" h="1722">
                <a:moveTo>
                  <a:pt x="929" y="0"/>
                </a:moveTo>
                <a:lnTo>
                  <a:pt x="1858" y="900"/>
                </a:lnTo>
                <a:lnTo>
                  <a:pt x="1053" y="1679"/>
                </a:lnTo>
                <a:lnTo>
                  <a:pt x="850" y="1722"/>
                </a:lnTo>
                <a:lnTo>
                  <a:pt x="0" y="900"/>
                </a:lnTo>
                <a:lnTo>
                  <a:pt x="929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25"/>
          <p:cNvSpPr/>
          <p:nvPr userDrawn="1">
            <p:custDataLst>
              <p:tags r:id="rId10"/>
            </p:custDataLst>
          </p:nvPr>
        </p:nvSpPr>
        <p:spPr>
          <a:xfrm rot="720000">
            <a:off x="-123894" y="-20008"/>
            <a:ext cx="816288" cy="962944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5" h="1516">
                <a:moveTo>
                  <a:pt x="715" y="0"/>
                </a:moveTo>
                <a:lnTo>
                  <a:pt x="1285" y="553"/>
                </a:lnTo>
                <a:lnTo>
                  <a:pt x="290" y="1516"/>
                </a:lnTo>
                <a:lnTo>
                  <a:pt x="0" y="152"/>
                </a:lnTo>
                <a:lnTo>
                  <a:pt x="715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26"/>
          <p:cNvSpPr/>
          <p:nvPr userDrawn="1">
            <p:custDataLst>
              <p:tags r:id="rId11"/>
            </p:custDataLst>
          </p:nvPr>
        </p:nvSpPr>
        <p:spPr>
          <a:xfrm rot="720000">
            <a:off x="634767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27"/>
          <p:cNvSpPr/>
          <p:nvPr userDrawn="1">
            <p:custDataLst>
              <p:tags r:id="rId12"/>
            </p:custDataLst>
          </p:nvPr>
        </p:nvSpPr>
        <p:spPr>
          <a:xfrm rot="720000">
            <a:off x="-54584" y="820947"/>
            <a:ext cx="576466" cy="62420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983">
                <a:moveTo>
                  <a:pt x="402" y="0"/>
                </a:moveTo>
                <a:lnTo>
                  <a:pt x="908" y="492"/>
                </a:lnTo>
                <a:lnTo>
                  <a:pt x="402" y="983"/>
                </a:lnTo>
                <a:lnTo>
                  <a:pt x="54" y="645"/>
                </a:lnTo>
                <a:lnTo>
                  <a:pt x="0" y="390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28"/>
          <p:cNvSpPr/>
          <p:nvPr userDrawn="1">
            <p:custDataLst>
              <p:tags r:id="rId13"/>
            </p:custDataLst>
          </p:nvPr>
        </p:nvSpPr>
        <p:spPr>
          <a:xfrm rot="720000">
            <a:off x="1918102" y="-67693"/>
            <a:ext cx="623042" cy="40515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1" h="638">
                <a:moveTo>
                  <a:pt x="830" y="0"/>
                </a:moveTo>
                <a:lnTo>
                  <a:pt x="981" y="147"/>
                </a:lnTo>
                <a:lnTo>
                  <a:pt x="475" y="638"/>
                </a:lnTo>
                <a:lnTo>
                  <a:pt x="0" y="176"/>
                </a:lnTo>
                <a:lnTo>
                  <a:pt x="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9"/>
          <p:cNvSpPr/>
          <p:nvPr userDrawn="1">
            <p:custDataLst>
              <p:tags r:id="rId14"/>
            </p:custDataLst>
          </p:nvPr>
        </p:nvSpPr>
        <p:spPr>
          <a:xfrm rot="720000">
            <a:off x="1124011" y="-34509"/>
            <a:ext cx="944245" cy="884447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7" h="1393">
                <a:moveTo>
                  <a:pt x="792" y="0"/>
                </a:moveTo>
                <a:lnTo>
                  <a:pt x="1487" y="673"/>
                </a:lnTo>
                <a:lnTo>
                  <a:pt x="744" y="1393"/>
                </a:lnTo>
                <a:lnTo>
                  <a:pt x="0" y="673"/>
                </a:lnTo>
                <a:lnTo>
                  <a:pt x="667" y="27"/>
                </a:lnTo>
                <a:lnTo>
                  <a:pt x="792" y="0"/>
                </a:lnTo>
                <a:close/>
              </a:path>
            </a:pathLst>
          </a:custGeom>
          <a:pattFill prst="ltHorz">
            <a:fgClr>
              <a:schemeClr val="accent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菱形 20"/>
          <p:cNvSpPr/>
          <p:nvPr userDrawn="1">
            <p:custDataLst>
              <p:tags r:id="rId15"/>
            </p:custDataLst>
          </p:nvPr>
        </p:nvSpPr>
        <p:spPr>
          <a:xfrm rot="600000">
            <a:off x="1780540" y="553085"/>
            <a:ext cx="478155" cy="462915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直接连接符 21"/>
          <p:cNvCxnSpPr/>
          <p:nvPr userDrawn="1">
            <p:custDataLst>
              <p:tags r:id="rId16"/>
            </p:custDataLst>
          </p:nvPr>
        </p:nvCxnSpPr>
        <p:spPr>
          <a:xfrm>
            <a:off x="3724275" y="3524250"/>
            <a:ext cx="476504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0"/>
            </p:custDataLst>
          </p:nvPr>
        </p:nvSpPr>
        <p:spPr>
          <a:xfrm>
            <a:off x="2805433" y="2019300"/>
            <a:ext cx="6416672" cy="1356035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600" normalizeH="0" baseline="0" noProof="1" dirty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  <p:custDataLst>
              <p:tags r:id="rId21"/>
            </p:custDataLst>
          </p:nvPr>
        </p:nvSpPr>
        <p:spPr>
          <a:xfrm>
            <a:off x="2768937" y="3648392"/>
            <a:ext cx="6497210" cy="1039150"/>
          </a:xfrm>
        </p:spPr>
        <p:txBody>
          <a:bodyPr wrap="square" lIns="91440" tIns="45720" rIns="91440" bIns="45720"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>
            <a:off x="11249852" y="5954355"/>
            <a:ext cx="734695" cy="720090"/>
            <a:chOff x="293370" y="5827395"/>
            <a:chExt cx="734695" cy="720090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7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8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/>
          <a:lstStyle>
            <a:lvl1pPr>
              <a:defRPr b="1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5343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H="1" flipV="1">
            <a:off x="10803890" y="5575935"/>
            <a:ext cx="878205" cy="836930"/>
            <a:chOff x="605" y="682"/>
            <a:chExt cx="1383" cy="1318"/>
          </a:xfrm>
        </p:grpSpPr>
        <p:sp>
          <p:nvSpPr>
            <p:cNvPr id="10" name="菱形 9"/>
            <p:cNvSpPr/>
            <p:nvPr>
              <p:custDataLst>
                <p:tags r:id="rId8"/>
              </p:custDataLst>
            </p:nvPr>
          </p:nvSpPr>
          <p:spPr>
            <a:xfrm rot="2760000">
              <a:off x="588" y="699"/>
              <a:ext cx="1095" cy="106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菱形 10"/>
            <p:cNvSpPr/>
            <p:nvPr>
              <p:custDataLst>
                <p:tags r:id="rId9"/>
              </p:custDataLst>
            </p:nvPr>
          </p:nvSpPr>
          <p:spPr>
            <a:xfrm rot="2760000">
              <a:off x="910" y="922"/>
              <a:ext cx="1095" cy="1061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/>
          <a:lstStyle>
            <a:lvl1pPr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8530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3370" y="5827395"/>
            <a:ext cx="734695" cy="720090"/>
            <a:chOff x="293370" y="5827395"/>
            <a:chExt cx="734695" cy="720090"/>
          </a:xfrm>
        </p:grpSpPr>
        <p:sp>
          <p:nvSpPr>
            <p:cNvPr id="11" name="椭圆 10"/>
            <p:cNvSpPr/>
            <p:nvPr>
              <p:custDataLst>
                <p:tags r:id="rId9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/>
          <a:lstStyle>
            <a:lvl1pPr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625" y="128270"/>
            <a:ext cx="878205" cy="836930"/>
            <a:chOff x="605" y="682"/>
            <a:chExt cx="1383" cy="1318"/>
          </a:xfrm>
        </p:grpSpPr>
        <p:sp>
          <p:nvSpPr>
            <p:cNvPr id="12" name="菱形 11"/>
            <p:cNvSpPr/>
            <p:nvPr>
              <p:custDataLst>
                <p:tags r:id="rId9"/>
              </p:custDataLst>
            </p:nvPr>
          </p:nvSpPr>
          <p:spPr>
            <a:xfrm rot="2760000">
              <a:off x="588" y="699"/>
              <a:ext cx="1095" cy="106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菱形 12"/>
            <p:cNvSpPr/>
            <p:nvPr>
              <p:custDataLst>
                <p:tags r:id="rId10"/>
              </p:custDataLst>
            </p:nvPr>
          </p:nvSpPr>
          <p:spPr>
            <a:xfrm rot="2760000">
              <a:off x="910" y="922"/>
              <a:ext cx="1095" cy="1061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1"/>
            </p:custDataLst>
          </p:nvPr>
        </p:nvGrpSpPr>
        <p:grpSpPr>
          <a:xfrm>
            <a:off x="244652" y="224212"/>
            <a:ext cx="734695" cy="720090"/>
            <a:chOff x="293370" y="5827395"/>
            <a:chExt cx="734695" cy="720090"/>
          </a:xfrm>
        </p:grpSpPr>
        <p:sp>
          <p:nvSpPr>
            <p:cNvPr id="15" name="椭圆 14"/>
            <p:cNvSpPr/>
            <p:nvPr>
              <p:custDataLst>
                <p:tags r:id="rId9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1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/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>
            <a:off x="11249852" y="5954355"/>
            <a:ext cx="734695" cy="720090"/>
            <a:chOff x="293370" y="5827395"/>
            <a:chExt cx="734695" cy="720090"/>
          </a:xfrm>
        </p:grpSpPr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340995" y="5911215"/>
              <a:ext cx="636270" cy="6362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293370" y="5827395"/>
              <a:ext cx="396240" cy="396240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3"/>
              </p:custDataLst>
            </p:nvPr>
          </p:nvSpPr>
          <p:spPr>
            <a:xfrm>
              <a:off x="843280" y="6256655"/>
              <a:ext cx="184785" cy="184785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all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Autofit/>
          </a:bodyPr>
          <a:lstStyle>
            <a:lvl1pPr>
              <a:defRPr sz="32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7827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9" name="组合 18"/>
          <p:cNvGrpSpPr/>
          <p:nvPr userDrawn="1">
            <p:custDataLst>
              <p:tags r:id="rId2"/>
            </p:custDataLst>
          </p:nvPr>
        </p:nvGrpSpPr>
        <p:grpSpPr>
          <a:xfrm>
            <a:off x="11285220" y="6017895"/>
            <a:ext cx="734695" cy="720090"/>
            <a:chOff x="11285220" y="6017894"/>
            <a:chExt cx="734695" cy="720089"/>
          </a:xfrm>
        </p:grpSpPr>
        <p:sp>
          <p:nvSpPr>
            <p:cNvPr id="23" name="椭圆 22"/>
            <p:cNvSpPr/>
            <p:nvPr>
              <p:custDataLst>
                <p:tags r:id="rId11"/>
              </p:custDataLst>
            </p:nvPr>
          </p:nvSpPr>
          <p:spPr>
            <a:xfrm>
              <a:off x="11333121" y="6101567"/>
              <a:ext cx="636404" cy="6364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2"/>
              </p:custDataLst>
            </p:nvPr>
          </p:nvSpPr>
          <p:spPr>
            <a:xfrm>
              <a:off x="11285220" y="6017894"/>
              <a:ext cx="396275" cy="396282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3"/>
              </p:custDataLst>
            </p:nvPr>
          </p:nvSpPr>
          <p:spPr>
            <a:xfrm>
              <a:off x="11835153" y="6447459"/>
              <a:ext cx="184762" cy="184766"/>
            </a:xfrm>
            <a:prstGeom prst="ellipse">
              <a:avLst/>
            </a:prstGeom>
            <a:pattFill prst="dk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>
            <a:off x="98425" y="71120"/>
            <a:ext cx="878205" cy="836930"/>
            <a:chOff x="245" y="202"/>
            <a:chExt cx="1383" cy="1318"/>
          </a:xfrm>
        </p:grpSpPr>
        <p:sp>
          <p:nvSpPr>
            <p:cNvPr id="21" name="菱形 20"/>
            <p:cNvSpPr/>
            <p:nvPr>
              <p:custDataLst>
                <p:tags r:id="rId9"/>
              </p:custDataLst>
            </p:nvPr>
          </p:nvSpPr>
          <p:spPr>
            <a:xfrm rot="2760000">
              <a:off x="228" y="219"/>
              <a:ext cx="1095" cy="1061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菱形 21"/>
            <p:cNvSpPr/>
            <p:nvPr>
              <p:custDataLst>
                <p:tags r:id="rId10"/>
              </p:custDataLst>
            </p:nvPr>
          </p:nvSpPr>
          <p:spPr>
            <a:xfrm rot="2760000">
              <a:off x="550" y="442"/>
              <a:ext cx="1095" cy="1061"/>
            </a:xfrm>
            <a:prstGeom prst="diamond">
              <a:avLst/>
            </a:prstGeom>
            <a:pattFill prst="ltHorz">
              <a:fgClr>
                <a:schemeClr val="accent1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7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9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19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18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19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191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19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tags" Target="../tags/tag297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ags" Target="../tags/tag301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tags" Target="../tags/tag296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tags" Target="../tags/tag300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tags" Target="../tags/tag299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tags" Target="../tags/tag2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37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82.xml"/><Relationship Id="rId2" Type="http://schemas.openxmlformats.org/officeDocument/2006/relationships/tags" Target="../tags/tag581.xml"/><Relationship Id="rId1" Type="http://schemas.openxmlformats.org/officeDocument/2006/relationships/tags" Target="../tags/tag580.xml"/><Relationship Id="rId6" Type="http://schemas.openxmlformats.org/officeDocument/2006/relationships/image" Target="../media/image15.jpe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8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6.xml"/><Relationship Id="rId2" Type="http://schemas.openxmlformats.org/officeDocument/2006/relationships/tags" Target="../tags/tag585.xml"/><Relationship Id="rId1" Type="http://schemas.openxmlformats.org/officeDocument/2006/relationships/tags" Target="../tags/tag58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88.xml"/><Relationship Id="rId4" Type="http://schemas.openxmlformats.org/officeDocument/2006/relationships/tags" Target="../tags/tag5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91.xml"/><Relationship Id="rId2" Type="http://schemas.openxmlformats.org/officeDocument/2006/relationships/tags" Target="../tags/tag590.xml"/><Relationship Id="rId1" Type="http://schemas.openxmlformats.org/officeDocument/2006/relationships/tags" Target="../tags/tag589.xml"/><Relationship Id="rId4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45.xml"/><Relationship Id="rId13" Type="http://schemas.openxmlformats.org/officeDocument/2006/relationships/tags" Target="../tags/tag550.xml"/><Relationship Id="rId3" Type="http://schemas.openxmlformats.org/officeDocument/2006/relationships/tags" Target="../tags/tag540.xml"/><Relationship Id="rId7" Type="http://schemas.openxmlformats.org/officeDocument/2006/relationships/tags" Target="../tags/tag544.xml"/><Relationship Id="rId12" Type="http://schemas.openxmlformats.org/officeDocument/2006/relationships/tags" Target="../tags/tag549.xml"/><Relationship Id="rId2" Type="http://schemas.openxmlformats.org/officeDocument/2006/relationships/tags" Target="../tags/tag539.xml"/><Relationship Id="rId1" Type="http://schemas.openxmlformats.org/officeDocument/2006/relationships/tags" Target="../tags/tag538.xml"/><Relationship Id="rId6" Type="http://schemas.openxmlformats.org/officeDocument/2006/relationships/tags" Target="../tags/tag543.xml"/><Relationship Id="rId11" Type="http://schemas.openxmlformats.org/officeDocument/2006/relationships/tags" Target="../tags/tag548.xml"/><Relationship Id="rId5" Type="http://schemas.openxmlformats.org/officeDocument/2006/relationships/tags" Target="../tags/tag542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547.xml"/><Relationship Id="rId4" Type="http://schemas.openxmlformats.org/officeDocument/2006/relationships/tags" Target="../tags/tag541.xml"/><Relationship Id="rId9" Type="http://schemas.openxmlformats.org/officeDocument/2006/relationships/tags" Target="../tags/tag546.xml"/><Relationship Id="rId14" Type="http://schemas.openxmlformats.org/officeDocument/2006/relationships/tags" Target="../tags/tag55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55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553.xml"/><Relationship Id="rId1" Type="http://schemas.openxmlformats.org/officeDocument/2006/relationships/tags" Target="../tags/tag552.xml"/><Relationship Id="rId6" Type="http://schemas.openxmlformats.org/officeDocument/2006/relationships/tags" Target="../tags/tag557.xml"/><Relationship Id="rId5" Type="http://schemas.openxmlformats.org/officeDocument/2006/relationships/tags" Target="../tags/tag556.xml"/><Relationship Id="rId4" Type="http://schemas.openxmlformats.org/officeDocument/2006/relationships/tags" Target="../tags/tag5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60.xml"/><Relationship Id="rId7" Type="http://schemas.openxmlformats.org/officeDocument/2006/relationships/image" Target="../media/image10.jpeg"/><Relationship Id="rId2" Type="http://schemas.openxmlformats.org/officeDocument/2006/relationships/tags" Target="../tags/tag559.xml"/><Relationship Id="rId1" Type="http://schemas.openxmlformats.org/officeDocument/2006/relationships/tags" Target="../tags/tag55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62.xml"/><Relationship Id="rId4" Type="http://schemas.openxmlformats.org/officeDocument/2006/relationships/tags" Target="../tags/tag5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65.xml"/><Relationship Id="rId7" Type="http://schemas.openxmlformats.org/officeDocument/2006/relationships/image" Target="../media/image11.jpeg"/><Relationship Id="rId2" Type="http://schemas.openxmlformats.org/officeDocument/2006/relationships/tags" Target="../tags/tag564.xml"/><Relationship Id="rId1" Type="http://schemas.openxmlformats.org/officeDocument/2006/relationships/tags" Target="../tags/tag56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567.xml"/><Relationship Id="rId4" Type="http://schemas.openxmlformats.org/officeDocument/2006/relationships/tags" Target="../tags/tag5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569.xml"/><Relationship Id="rId1" Type="http://schemas.openxmlformats.org/officeDocument/2006/relationships/tags" Target="../tags/tag5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574.xml"/><Relationship Id="rId7" Type="http://schemas.openxmlformats.org/officeDocument/2006/relationships/tags" Target="../tags/tag578.xml"/><Relationship Id="rId2" Type="http://schemas.openxmlformats.org/officeDocument/2006/relationships/tags" Target="../tags/tag573.xml"/><Relationship Id="rId1" Type="http://schemas.openxmlformats.org/officeDocument/2006/relationships/tags" Target="../tags/tag572.xml"/><Relationship Id="rId6" Type="http://schemas.openxmlformats.org/officeDocument/2006/relationships/tags" Target="../tags/tag577.xml"/><Relationship Id="rId5" Type="http://schemas.openxmlformats.org/officeDocument/2006/relationships/tags" Target="../tags/tag576.xml"/><Relationship Id="rId4" Type="http://schemas.openxmlformats.org/officeDocument/2006/relationships/tags" Target="../tags/tag575.xml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87343" y="1969975"/>
            <a:ext cx="9799200" cy="1064895"/>
          </a:xfrm>
        </p:spPr>
        <p:txBody>
          <a:bodyPr/>
          <a:lstStyle/>
          <a:p>
            <a:r>
              <a:rPr lang="zh-CN" altLang="zh-CN" dirty="0"/>
              <a:t>校园二手课本交易信息平台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51815" y="6128664"/>
            <a:ext cx="357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软工</a:t>
            </a:r>
            <a:r>
              <a:rPr lang="en-US" altLang="zh-CN" dirty="0"/>
              <a:t>1904 G09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350" y="4355577"/>
            <a:ext cx="1377900" cy="14586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5091" y="3388151"/>
            <a:ext cx="3215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i="1" dirty="0"/>
              <a:t>书承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9450" y="1085850"/>
            <a:ext cx="380619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优势（</a:t>
            </a:r>
            <a:r>
              <a:rPr lang="en-US" altLang="zh-CN" sz="2800"/>
              <a:t>Strengths) </a:t>
            </a:r>
            <a:r>
              <a:rPr lang="en-US" altLang="zh-CN" sz="1600"/>
              <a:t>	</a:t>
            </a:r>
            <a:endParaRPr lang="en-US" altLang="zh-CN" sz="2800"/>
          </a:p>
          <a:p>
            <a:endParaRPr lang="zh-CN" altLang="en-US" sz="2000"/>
          </a:p>
          <a:p>
            <a:endParaRPr lang="zh-CN" altLang="en-US" sz="2800"/>
          </a:p>
          <a:p>
            <a:r>
              <a:rPr lang="zh-CN" altLang="en-US" sz="2800"/>
              <a:t>劣势</a:t>
            </a:r>
            <a:r>
              <a:rPr lang="en-US" altLang="zh-CN" sz="2800"/>
              <a:t>(Weaknesses)</a:t>
            </a:r>
          </a:p>
          <a:p>
            <a:endParaRPr lang="en-US" altLang="zh-CN" sz="2800"/>
          </a:p>
          <a:p>
            <a:endParaRPr lang="zh-CN" altLang="en-US" sz="2800"/>
          </a:p>
          <a:p>
            <a:r>
              <a:rPr lang="zh-CN" altLang="en-US" sz="2800"/>
              <a:t>机遇（</a:t>
            </a:r>
            <a:r>
              <a:rPr lang="en-US" altLang="zh-CN" sz="2800"/>
              <a:t>Opportunities)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挑战</a:t>
            </a:r>
            <a:r>
              <a:rPr lang="en-US" altLang="zh-CN" sz="2800"/>
              <a:t>(Threats)</a:t>
            </a:r>
          </a:p>
          <a:p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986530" y="404495"/>
            <a:ext cx="3834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SWOT</a:t>
            </a:r>
            <a:r>
              <a:rPr lang="zh-CN" altLang="en-US" sz="3200"/>
              <a:t>风险分析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485005" y="1151890"/>
            <a:ext cx="70256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书承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二手交易小程序主要服务于城院的学生，目标人群数量级小，服务器占用需求低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管理团队经验不足，管理团队缺乏社会经验，面临风险是无法有效应对和把控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二手书的需求市场大，供给市场大，毕业季，高年级的学生会选择出售自己的书，而低年级的学生会选择一些带有笔记的书。</a:t>
            </a:r>
          </a:p>
          <a:p>
            <a:r>
              <a:rPr lang="zh-CN" altLang="en-US">
                <a:sym typeface="+mn-ea"/>
              </a:rPr>
              <a:t>国家鼓励大学生创业，提供优越的平台。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竞争压力大，二手书平台并不是创新的创意，可能会有平台加入竞争，，我们需要发挥自己的优势，立足于自己对于市场的把握，不断优化自己的平台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:\meihua_service_cache\jpg/1a977d44ba0fda5ad7b23b88c21bb64b.jpg1a977d44ba0fda5ad7b23b88c21bb64b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l="34262" r="34262"/>
          <a:stretch>
            <a:fillRect/>
          </a:stretch>
        </p:blipFill>
        <p:spPr>
          <a:xfrm>
            <a:off x="-1" y="0"/>
            <a:ext cx="413131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6" h="10800">
                <a:moveTo>
                  <a:pt x="0" y="0"/>
                </a:moveTo>
                <a:lnTo>
                  <a:pt x="6506" y="0"/>
                </a:lnTo>
                <a:lnTo>
                  <a:pt x="6506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655926" y="931882"/>
            <a:ext cx="7010451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200" b="1" spc="2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4655820" y="2315210"/>
            <a:ext cx="7010400" cy="39090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http://www.gb688.cn/bzgk/gb/newGbInfo?hcno=84C42B6277D2714B7176B10C6E6B1A44国家标准网GB8567-2006  2021/10/7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000" spc="1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000" spc="1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https://www.zcool.com.cn/article/ZOTczMjYw.html 闲鱼app的分析 2021/10/7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35" y="1600200"/>
            <a:ext cx="3912235" cy="3657600"/>
          </a:xfrm>
          <a:prstGeom prst="rect">
            <a:avLst/>
          </a:prstGeom>
          <a:solidFill>
            <a:schemeClr val="dk2"/>
          </a:solidFill>
          <a:ln w="508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3912870" y="1600200"/>
            <a:ext cx="7517130" cy="3657600"/>
          </a:xfrm>
          <a:prstGeom prst="rect">
            <a:avLst/>
          </a:prstGeom>
          <a:noFill/>
          <a:ln w="50800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87991" y="2181980"/>
            <a:ext cx="2895613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4.小组分工</a:t>
            </a:r>
            <a:r>
              <a:rPr lang="zh-CN" altLang="en-US" sz="4000" b="1" spc="24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及评价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424733" y="2389901"/>
            <a:ext cx="5961311" cy="1828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许罗阳宁：</a:t>
            </a:r>
            <a:r>
              <a:rPr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PPT</a:t>
            </a: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制作，甘特图制作</a:t>
            </a:r>
            <a:r>
              <a:rPr lang="en-US"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85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徐过：写课题的大纲，项目计划书大纲，校验</a:t>
            </a:r>
            <a:r>
              <a:rPr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90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31800" lvl="0" indent="-431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余浩凯：会议纪要，</a:t>
            </a:r>
            <a:r>
              <a:rPr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WBS</a:t>
            </a:r>
            <a:r>
              <a:rPr lang="zh-CN" altLang="en-US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 </a:t>
            </a:r>
            <a:r>
              <a:rPr lang="en-US" altLang="zh-CN" sz="26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endParaRPr lang="zh-CN" altLang="en-US" sz="26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10609" y="2560320"/>
            <a:ext cx="5225415" cy="1342080"/>
          </a:xfrm>
          <a:prstGeom prst="rect">
            <a:avLst/>
          </a:prstGeo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en-US" altLang="zh-CN"/>
              <a:t>THANKS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10609" y="3898800"/>
            <a:ext cx="5225415" cy="583200"/>
          </a:xfrm>
          <a:prstGeom prst="rect">
            <a:avLst/>
          </a:prstGeom>
        </p:spPr>
        <p:txBody>
          <a:bodyPr vert="horz" lIns="90000" tIns="0" rIns="90000" bIns="46800" rtlCol="0">
            <a:normAutofit/>
          </a:bodyPr>
          <a:lstStyle>
            <a:lvl1pPr mar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dist">
              <a:lnSpc>
                <a:spcPct val="100000"/>
              </a:lnSpc>
              <a:spcAft>
                <a:spcPts val="800"/>
              </a:spcAft>
              <a:buSzPct val="100000"/>
              <a:buNone/>
            </a:pPr>
            <a:r>
              <a:rPr lang="zh-CN" altLang="en-US" spc="160">
                <a:solidFill>
                  <a:schemeClr val="tx1"/>
                </a:solidFill>
              </a:rPr>
              <a:t>感谢观看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4866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1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本项目的简要介绍</a:t>
            </a:r>
            <a:r>
              <a:rPr lang="zh-CN" altLang="en-US" sz="1800" spc="1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和功能简介</a:t>
            </a:r>
          </a:p>
        </p:txBody>
      </p:sp>
      <p:sp>
        <p:nvSpPr>
          <p:cNvPr id="4" name="菱形 3"/>
          <p:cNvSpPr/>
          <p:nvPr>
            <p:custDataLst>
              <p:tags r:id="rId3"/>
            </p:custDataLst>
          </p:nvPr>
        </p:nvSpPr>
        <p:spPr>
          <a:xfrm>
            <a:off x="1080770" y="2292985"/>
            <a:ext cx="1564640" cy="150749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69340" y="2662555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3" name="菱形 12"/>
          <p:cNvSpPr/>
          <p:nvPr>
            <p:custDataLst>
              <p:tags r:id="rId5"/>
            </p:custDataLst>
          </p:nvPr>
        </p:nvSpPr>
        <p:spPr>
          <a:xfrm>
            <a:off x="3902710" y="2244090"/>
            <a:ext cx="1564640" cy="150749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3891280" y="2613660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9" name="文本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57060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20" name="文本占位符 3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39254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28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3" name="菱形 22"/>
          <p:cNvSpPr/>
          <p:nvPr>
            <p:custDataLst>
              <p:tags r:id="rId9"/>
            </p:custDataLst>
          </p:nvPr>
        </p:nvSpPr>
        <p:spPr>
          <a:xfrm>
            <a:off x="6724650" y="2292985"/>
            <a:ext cx="1564640" cy="150749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6724650" y="2662555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5" name="菱形 24"/>
          <p:cNvSpPr/>
          <p:nvPr>
            <p:custDataLst>
              <p:tags r:id="rId11"/>
            </p:custDataLst>
          </p:nvPr>
        </p:nvSpPr>
        <p:spPr>
          <a:xfrm>
            <a:off x="9546590" y="2244090"/>
            <a:ext cx="1564640" cy="150749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9535160" y="2613660"/>
            <a:ext cx="158750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4400" b="1" spc="36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7" name="文本占位符 3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9214485" y="4373880"/>
            <a:ext cx="2228850" cy="112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altLang="zh-CN" sz="1800" spc="2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</p:txBody>
      </p:sp>
      <p:sp>
        <p:nvSpPr>
          <p:cNvPr id="47" name="标题 6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4654550" y="370205"/>
            <a:ext cx="2882900" cy="1308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200" b="1" spc="36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总目录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9562" y="600080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1.项目的介绍</a:t>
            </a:r>
          </a:p>
        </p:txBody>
      </p:sp>
      <p:pic>
        <p:nvPicPr>
          <p:cNvPr id="4" name="图片 3" descr="D:\meihua_service_cache\jpg/f218df1dd71bbbc6d4d119d82abb871a.jpgf218df1dd71bbbc6d4d119d82abb871a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 l="24215" r="24215"/>
          <a:stretch>
            <a:fillRect/>
          </a:stretch>
        </p:blipFill>
        <p:spPr>
          <a:xfrm>
            <a:off x="609559" y="1732026"/>
            <a:ext cx="4457700" cy="451648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5521519" y="1732026"/>
            <a:ext cx="5905500" cy="43883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基于大学生会向低年级售卖自己不用的课本，低年级生又想要高年级的笔记，重点信息等而产生的市场，本小组计划做一个</a:t>
            </a:r>
            <a:r>
              <a:rPr lang="zh-CN" altLang="en-US" sz="2800" b="1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二手课本的交易手机小程序</a:t>
            </a:r>
            <a:r>
              <a:rPr lang="zh-CN" altLang="en-US" sz="28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2800" spc="12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855470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 flipH="1" flipV="1">
            <a:off x="10599414" y="1852534"/>
            <a:ext cx="827605" cy="764936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17220" y="1308752"/>
            <a:ext cx="6096038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项目须知</a:t>
            </a:r>
          </a:p>
        </p:txBody>
      </p: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817880" y="2684145"/>
            <a:ext cx="6288405" cy="34810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本平台要求</a:t>
            </a:r>
            <a:r>
              <a:rPr lang="zh-CN" altLang="en-US" sz="20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实名</a:t>
            </a: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，来保证能够追溯失信、越界行为</a:t>
            </a: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endParaRPr lang="zh-CN" altLang="en-US" sz="2000" spc="18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0" indent="-2857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本平台是一个参考和交流的平台，</a:t>
            </a:r>
            <a:r>
              <a:rPr lang="zh-CN" altLang="en-US" sz="20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无法提供信用担保</a:t>
            </a:r>
            <a:r>
              <a:rPr lang="zh-CN" altLang="en-US" sz="20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，故设计自提/送达/其他的选项完成线下交货和付款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7"/>
          <a:srcRect l="30219" r="30219"/>
          <a:stretch>
            <a:fillRect/>
          </a:stretch>
        </p:blipFill>
        <p:spPr>
          <a:xfrm>
            <a:off x="7467660" y="914400"/>
            <a:ext cx="3810025" cy="50292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00" h="7920">
                <a:moveTo>
                  <a:pt x="0" y="0"/>
                </a:moveTo>
                <a:lnTo>
                  <a:pt x="6000" y="0"/>
                </a:lnTo>
                <a:lnTo>
                  <a:pt x="600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94332" y="784807"/>
            <a:ext cx="3587364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功能设计简介</a:t>
            </a:r>
          </a:p>
        </p:txBody>
      </p:sp>
      <p:pic>
        <p:nvPicPr>
          <p:cNvPr id="4" name="图片 3" descr="D:\meihua_service_cache\jpg/21062ee77f6f026d09409d8b0deac381.jpg21062ee77f6f026d09409d8b0deac381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/>
          <a:srcRect t="24349" b="24349"/>
          <a:stretch>
            <a:fillRect/>
          </a:stretch>
        </p:blipFill>
        <p:spPr>
          <a:xfrm>
            <a:off x="609559" y="1978660"/>
            <a:ext cx="4876800" cy="37528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680" h="6240">
                <a:moveTo>
                  <a:pt x="0" y="0"/>
                </a:moveTo>
                <a:lnTo>
                  <a:pt x="7680" y="0"/>
                </a:lnTo>
                <a:lnTo>
                  <a:pt x="768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5993433" y="1978660"/>
            <a:ext cx="5668010" cy="29006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本系统需要有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购买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售卖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求购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三个主体功能</a:t>
            </a:r>
            <a:r>
              <a:rPr lang="zh-CN" altLang="en-US" sz="18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为方便同学们的选购，此次的交易信息可以选择</a:t>
            </a:r>
            <a:r>
              <a:rPr lang="zh-CN" altLang="en-US" sz="2400" b="1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多本批量选择</a:t>
            </a:r>
            <a:r>
              <a:rPr lang="zh-CN" altLang="en-US" sz="2400" spc="1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。同学们再选中课本之后可以与买家或卖家交流，做一些线下交易、砍价等细节的信息交互。</a:t>
            </a:r>
          </a:p>
        </p:txBody>
      </p:sp>
      <p:sp>
        <p:nvSpPr>
          <p:cNvPr id="21" name="AutoShape 3"/>
          <p:cNvSpPr>
            <a:spLocks noChangeAspect="1" noChangeArrowheads="1" noTextEdit="1"/>
          </p:cNvSpPr>
          <p:nvPr>
            <p:custDataLst>
              <p:tags r:id="rId5"/>
            </p:custDataLst>
          </p:nvPr>
        </p:nvSpPr>
        <p:spPr bwMode="auto">
          <a:xfrm flipH="1" flipV="1">
            <a:off x="10603824" y="1672216"/>
            <a:ext cx="82613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04185" y="2665095"/>
            <a:ext cx="5657215" cy="1212215"/>
          </a:xfrm>
          <a:prstGeom prst="rect">
            <a:avLst/>
          </a:prstGeom>
        </p:spPr>
        <p:txBody>
          <a:bodyPr vert="horz" wrap="square" lIns="91440" tIns="0" rIns="91440" bIns="45720" rtlCol="0" anchor="t" anchorCtr="0">
            <a:normAutofit fontScale="50000"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000" b="0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spc="500"/>
              <a:t>2.</a:t>
            </a:r>
            <a:r>
              <a:rPr lang="zh-CN" altLang="en-US" sz="6600" spc="500"/>
              <a:t>项目计划（瀑布模型</a:t>
            </a:r>
            <a:r>
              <a:rPr lang="en-US" altLang="zh-CN" sz="6600" spc="500"/>
              <a:t>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ZOOH@EW3WIT21M5F3(4Z]%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9095"/>
            <a:ext cx="12192000" cy="4969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37785" y="480060"/>
            <a:ext cx="1915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WBS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08600" y="318135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甘特图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0" y="1028065"/>
            <a:ext cx="10677525" cy="50920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5986145" y="880745"/>
            <a:ext cx="4942205" cy="4785995"/>
            <a:chOff x="5975" y="2815"/>
            <a:chExt cx="7783" cy="7537"/>
          </a:xfrm>
        </p:grpSpPr>
        <p:sp>
          <p:nvSpPr>
            <p:cNvPr id="7" name="椭圆 6"/>
            <p:cNvSpPr/>
            <p:nvPr>
              <p:custDataLst>
                <p:tags r:id="rId5"/>
              </p:custDataLst>
            </p:nvPr>
          </p:nvSpPr>
          <p:spPr>
            <a:xfrm>
              <a:off x="6474" y="3068"/>
              <a:ext cx="7285" cy="7285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5975" y="3769"/>
              <a:ext cx="6358" cy="6359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7"/>
              </p:custDataLst>
            </p:nvPr>
          </p:nvSpPr>
          <p:spPr>
            <a:xfrm>
              <a:off x="6097" y="2815"/>
              <a:ext cx="6358" cy="635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3"/>
            </p:custDataLst>
          </p:nvPr>
        </p:nvSpPr>
        <p:spPr>
          <a:xfrm>
            <a:off x="499745" y="1853967"/>
            <a:ext cx="5001260" cy="39251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薪酬：</a:t>
            </a:r>
            <a:r>
              <a:rPr lang="en-US" altLang="zh-CN" sz="1800" kern="100" dirty="0">
                <a:effectLst/>
                <a:latin typeface="+mn-ea"/>
                <a:cs typeface="宋体" panose="02010600030101010101" pitchFamily="2" charset="-122"/>
              </a:rPr>
              <a:t>49.56*2*75*3=22302</a:t>
            </a:r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（使用</a:t>
            </a:r>
            <a:r>
              <a:rPr lang="en-US" altLang="zh-CN" sz="1800" kern="100" dirty="0">
                <a:effectLst/>
                <a:latin typeface="+mn-ea"/>
                <a:cs typeface="宋体" panose="02010600030101010101" pitchFamily="2" charset="-122"/>
              </a:rPr>
              <a:t>2020</a:t>
            </a:r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软件方向工作私营平均工资）</a:t>
            </a:r>
            <a:br>
              <a:rPr lang="en-US" altLang="zh-CN" sz="1800" kern="100" dirty="0">
                <a:effectLst/>
                <a:latin typeface="+mn-ea"/>
                <a:cs typeface="宋体" panose="02010600030101010101" pitchFamily="2" charset="-122"/>
              </a:rPr>
            </a:br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硬件设备：</a:t>
            </a:r>
            <a:r>
              <a:rPr lang="en-US" altLang="zh-CN" sz="1800" kern="100" dirty="0">
                <a:effectLst/>
                <a:latin typeface="+mn-ea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（使用个人电脑）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软件资源：</a:t>
            </a:r>
            <a:r>
              <a:rPr lang="en-US" altLang="zh-CN" sz="1800" kern="100" dirty="0">
                <a:effectLst/>
                <a:latin typeface="+mn-ea"/>
                <a:cs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（仅用于学习，使用盗版软件）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会议预算：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（电子版记录，不需要纸质资源）</a:t>
            </a:r>
          </a:p>
          <a:p>
            <a:pPr algn="just"/>
            <a:r>
              <a:rPr lang="zh-CN" altLang="zh-CN" sz="1800" kern="100" dirty="0">
                <a:effectLst/>
                <a:latin typeface="+mn-ea"/>
                <a:cs typeface="宋体" panose="02010600030101010101" pitchFamily="2" charset="-122"/>
              </a:rPr>
              <a:t>软件组用资金：</a:t>
            </a:r>
            <a:r>
              <a:rPr lang="en-US" altLang="zh-CN" sz="1800" kern="100" dirty="0">
                <a:effectLst/>
                <a:latin typeface="+mn-ea"/>
                <a:cs typeface="宋体" panose="02010600030101010101" pitchFamily="2" charset="-122"/>
              </a:rPr>
              <a:t>500</a:t>
            </a: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altLang="en-US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总和：</a:t>
            </a:r>
            <a:r>
              <a:rPr altLang="zh-CN" sz="2000" spc="12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22802</a:t>
            </a:r>
          </a:p>
        </p:txBody>
      </p:sp>
      <p:pic>
        <p:nvPicPr>
          <p:cNvPr id="11" name="图片 10" descr="D:\meihua_service_cache\jpg/5b60a0d933e8f5a127fcaae94cfda8af.jpg5b60a0d933e8f5a127fcaae94cfda8af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9"/>
          <a:srcRect t="16667" b="16667"/>
          <a:stretch>
            <a:fillRect/>
          </a:stretch>
        </p:blipFill>
        <p:spPr>
          <a:xfrm>
            <a:off x="6396355" y="1257300"/>
            <a:ext cx="4267200" cy="42672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6720">
                <a:moveTo>
                  <a:pt x="3360" y="0"/>
                </a:moveTo>
                <a:cubicBezTo>
                  <a:pt x="5216" y="0"/>
                  <a:pt x="6720" y="1504"/>
                  <a:pt x="6720" y="3360"/>
                </a:cubicBezTo>
                <a:cubicBezTo>
                  <a:pt x="6720" y="5216"/>
                  <a:pt x="5216" y="6720"/>
                  <a:pt x="3360" y="6720"/>
                </a:cubicBezTo>
                <a:cubicBezTo>
                  <a:pt x="1504" y="6720"/>
                  <a:pt x="0" y="5216"/>
                  <a:pt x="0" y="3360"/>
                </a:cubicBezTo>
                <a:cubicBezTo>
                  <a:pt x="0" y="1504"/>
                  <a:pt x="1504" y="0"/>
                  <a:pt x="3360" y="0"/>
                </a:cubicBezTo>
                <a:close/>
              </a:path>
            </a:pathLst>
          </a:custGeom>
        </p:spPr>
      </p:pic>
      <p:sp>
        <p:nvSpPr>
          <p:cNvPr id="3" name="文本框 2"/>
          <p:cNvSpPr txBox="1"/>
          <p:nvPr/>
        </p:nvSpPr>
        <p:spPr>
          <a:xfrm>
            <a:off x="1651635" y="1146810"/>
            <a:ext cx="26936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120">
                <a:ln w="3175">
                  <a:noFill/>
                  <a:prstDash val="dash"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预算</a:t>
            </a:r>
            <a:endParaRPr lang="zh-CN" altLang="en-US" sz="3600" b="1" spc="120">
              <a:ln w="3175">
                <a:noFill/>
                <a:prstDash val="dash"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3600" b="1" spc="120">
              <a:ln w="3175">
                <a:noFill/>
                <a:prstDash val="dash"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2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10、13、16、19、23"/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28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68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6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0、14、16、17、19、20、21、22、24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68"/>
  <p:tag name="KSO_WM_TEMPLATE_MASTER_THUMB_INDEX" val="1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BK_DARK_LIGHT" val="2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BK_DARK_LIGHT" val="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BK_DARK_L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BK_DARK_LIGHT" val="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BK_DARK_LIGHT" val="2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  <p:tag name="KSO_WM_SLIDE_BACKGROUND_TYPE" val="belt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97.122834645669,&quot;width&quot;:2169.9212598425197}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8175"/>
  <p:tag name="KSO_WM_SLIDE_ID" val="diagram20218175_3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3"/>
  <p:tag name="KSO_WM_DIAGRAM_GROUP_CODE" val="l1-1"/>
  <p:tag name="KSO_WM_SLIDE_DIAGTYPE" val="l"/>
  <p:tag name="KSO_WM_TAG_VERSION" val="1.0"/>
  <p:tag name="KSO_WM_SLIDE_LAYOUT" val="a_l"/>
  <p:tag name="KSO_WM_SLIDE_LAYOUT_CNT" val="1_1"/>
  <p:tag name="KSO_WM_SLIDE_BK_DARK_LIGHT" val="2"/>
  <p:tag name="KSO_WM_SLIDE_BACKGROUND_TYPE" val="general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175_3*l_h_f*1_1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8175_3*l_h_i*1_1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8175_3*l_h_i*1_1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8175_3*l_h_i*1_2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8175_3*l_h_i*1_2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175_3*l_h_f*1_2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175_3*l_h_f*1_3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8175_3*l_h_i*1_3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8175_3*l_h_i*1_3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8175_3*l_h_i*1_4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8175_3*l_h_i*1_4_2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8175_3*l_h_f*1_4_1"/>
  <p:tag name="KSO_WM_TEMPLATE_CATEGORY" val="diagram"/>
  <p:tag name="KSO_WM_TEMPLATE_INDEX" val="20218175"/>
  <p:tag name="KSO_WM_UNIT_LAYERLEVEL" val="1_1_1"/>
  <p:tag name="KSO_WM_TAG_VERSION" val="1.0"/>
  <p:tag name="KSO_WM_BEAUTIFY_FLAG" val="#wm#"/>
  <p:tag name="KSO_WM_UNIT_PRESET_TEXT" val="单击此处输入你的正文，文字是您思想的提炼"/>
  <p:tag name="KSO_WM_UNIT_SUBTYPE" val="a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175_3*a*1"/>
  <p:tag name="KSO_WM_TEMPLATE_CATEGORY" val="diagram"/>
  <p:tag name="KSO_WM_TEMPLATE_INDEX" val="20218175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295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5.262167803446459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  <p:tag name="KSO_WM_UNIT_PLACING_PICTURE_USER_VIEWPORT" val="{&quot;height&quot;:7112.579527559055,&quot;width&quot;:7020}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146209630e584deaa41ddae5996cdabe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295_1*i*2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979"/>
  <p:tag name="KSO_WM_SLIDE_ID" val="diagram20211979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TEMPLATE_MASTER_TYPE" val="0"/>
  <p:tag name="KSO_WM_TEMPLATE_COLOR_TYPE" val="1"/>
  <p:tag name="KSO_WM_SLIDE_CAN_ADD_NAVIGATION" val="1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CHIP_XID" val="5ecf2eb4ddc3daf3fef3fbc5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5},&quot;minSize&quot;:{&quot;size1&quot;:43.799999999999997},&quot;normalSize&quot;:{&quot;size1&quot;:57.5},&quot;subLayout&quot;:[{&quot;id&quot;:&quot;2021-04-01T15:29:20&quot;,&quot;maxSize&quot;:{&quot;size1&quot;:66.700000000000003},&quot;minSize&quot;:{&quot;size1&quot;:24.399999999999999},&quot;normalSize&quot;:{&quot;size1&quot;:42.200000000000003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295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CHIP_DECFILLPROP" val="[]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79_1*f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e4202ac7cbb743b3bfc77074fcb5a32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b282a935caa418eaf9cabfd6f925442"/>
  <p:tag name="KSO_WM_UNIT_TEXT_FILL_FORE_SCHEMECOLOR_INDEX_BRIGHTNESS" val="0.25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96*105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979_1*d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5083281cb76401abc00243c5961fcd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1b38dd4db4042a2adb361fc66f16278"/>
  <p:tag name="KSO_WM_UNIT_SUPPORT_UNIT_TYPE" val="[&quot;d&quot;,&quot;α&quot;,&quot;β&quot;,&quot;θ&quot;]"/>
  <p:tag name="KSO_WM_TEMPLATE_ASSEMBLE_XID" val="60656f204054ed1e2fb803d3"/>
  <p:tag name="KSO_WM_TEMPLATE_ASSEMBLE_GROUPID" val="60656f204054ed1e2fb803d3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295"/>
  <p:tag name="KSO_WM_SLIDE_ID" val="diagram2021329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08"/>
  <p:tag name="KSO_WM_SLIDE_POSITION" val="48*48"/>
  <p:tag name="KSO_WM_TAG_VERSION" val="1.0"/>
  <p:tag name="KSO_WM_SLIDE_LAYOUT" val="a_d_f"/>
  <p:tag name="KSO_WM_SLIDE_LAYOUT_CNT" val="1_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2553136823a5e612f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features&quot;:[&quot;collage&quot;,&quot;carousel&quot;],&quot;support_big_font&quot;:false,&quot;fill_id&quot;:&quot;a83167bc542341d7945730c046c29049&quot;,&quot;fill_align&quot;:&quot;lt&quot;,&quot;chip_types&quot;:[&quot;diagram&quot;,&quot;pictext&quot;,&quot;picture&quot;,&quot;chart&quot;,&quot;table&quot;,&quot;video&quot;]},{&quot;text_align&quot;:&quot;lt&quot;,&quot;text_direction&quot;:&quot;horizontal&quot;,&quot;support_big_font&quot;:true,&quot;fill_id&quot;:&quot;4c5d53f7f971444ba57a8b8c40d985c5&quot;,&quot;fill_align&quot;:&quot;lt&quot;,&quot;chip_types&quot;:[&quot;text&quot;]}]]"/>
  <p:tag name="KSO_WM_CHIP_DECFILLPROP" val="[]"/>
  <p:tag name="KSO_WM_SLIDE_CAN_ADD_NAVIGATION" val="1"/>
  <p:tag name="KSO_WM_CHIP_GROUPID" val="5f5ee1ca4d6848d78f644aec"/>
  <p:tag name="KSO_WM_SLIDE_BK_DARK_LIGHT" val="2"/>
  <p:tag name="KSO_WM_SLIDE_BACKGROUND_TYPE" val="general"/>
  <p:tag name="KSO_WM_SLIDE_SUPPORT_FEATURE_TYPE" val="3"/>
  <p:tag name="KSO_WM_TEMPLATE_ASSEMBLE_XID" val="60656ec04054ed1e2fb7fec8"/>
  <p:tag name="KSO_WM_TEMPLATE_ASSEMBLE_GROUPID" val="60656ec04054ed1e2fb7fec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37&quot;,&quot;maxSize&quot;:{&quot;size1&quot;:31.100000000000001},&quot;minSize&quot;:{&quot;size1&quot;:22.199999999999999},&quot;normalSize&quot;:{&quot;size1&quot;:25.255555555555556},&quot;subLayout&quot;:[{&quot;id&quot;:&quot;2021-04-01T15:15:37&quot;,&quot;margin&quot;:{&quot;bottom&quot;:0.84700000286102295,&quot;left&quot;:1.6929999589920044,&quot;right&quot;:1.6929999589920044,&quot;top&quot;:1.6929999589920044},&quot;type&quot;:0},{&quot;direction&quot;:1,&quot;id&quot;:&quot;2021-04-01T15:15:37&quot;,&quot;maxSize&quot;:{&quot;size1&quot;:64.999667803446457},&quot;minSize&quot;:{&quot;size1&quot;:44.999667803446449},&quot;normalSize&quot;:{&quot;size1&quot;:48.699667803446452},&quot;subLayout&quot;:[{&quot;id&quot;:&quot;2021-04-01T15:15:37&quot;,&quot;margin&quot;:{&quot;bottom&quot;:1.6929999589920044,&quot;left&quot;:1.6929999589920044,&quot;right&quot;:1.2439998388290405,&quot;top&quot;:0},&quot;type&quot;:0},{&quot;id&quot;:&quot;2021-04-01T15:15:37&quot;,&quot;margin&quot;:{&quot;bottom&quot;:1.6929999589920044,&quot;left&quot;:0.026000002399086952,&quot;right&quot;:2.1170001029968262,&quot;top&quot;:2.9630000591278076},&quot;type&quot;:0}],&quot;type&quot;:0}],&quot;type&quot;:0}"/>
  <p:tag name="FIXED_XID_TMP" val="5f5ee1ca4d6848d78f644aec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295_1*a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f3fcec7cf7044998e09e4065e796df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65fb69dacdf946a88981b210f1e18da7"/>
  <p:tag name="KSO_WM_UNIT_TEXT_FILL_FORE_SCHEMECOLOR_INDEX_BRIGHTNESS" val="0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00*135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3295_1*d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7200f8d98c6646158aa1785c0c23e73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60e56484d4f4313b87741aa8de9c806"/>
  <p:tag name="KSO_WM_UNIT_PLACING_PICTURE" val="960e56484d4f4313b87741aa8de9c80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c04054ed1e2fb7fec8"/>
  <p:tag name="KSO_WM_TEMPLATE_ASSEMBLE_GROUPID" val="60656ec04054ed1e2fb7fec8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295_1*f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4"/>
  <p:tag name="KSO_WM_UNIT_SHOW_EDIT_AREA_INDICATION" val="1"/>
  <p:tag name="KSO_WM_CHIP_GROUPID" val="5e6b05596848fb12bee65ac8"/>
  <p:tag name="KSO_WM_CHIP_XID" val="5e6b05596848fb12bee65aca"/>
  <p:tag name="KSO_WM_UNIT_DEC_AREA_ID" val="57bc89cfba13485887b6a0bdc87ca2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fb76e312bad4c44986a463db201d16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c04054ed1e2fb7fec8"/>
  <p:tag name="KSO_WM_TEMPLATE_ASSEMBLE_GROUPID" val="60656ec04054ed1e2fb7fec8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faf86caffad746e48b0908ae7649e526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295_1*i*1"/>
  <p:tag name="KSO_WM_TEMPLATE_CATEGORY" val="diagram"/>
  <p:tag name="KSO_WM_TEMPLATE_INDEX" val="2021329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57bc89cfba13485887b6a0bdc87ca28c&quot;,&quot;X&quot;:{&quot;Pos&quot;:2},&quot;Y&quot;:{&quot;Pos&quot;:0}},&quot;whChangeMode&quot;:0}"/>
  <p:tag name="KSO_WM_CHIP_GROUPID" val="5f5ee1ca4d6848d78f644aec"/>
  <p:tag name="KSO_WM_CHIP_XID" val="5f696412553136823a5e612f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ec04054ed1e2fb7fec8"/>
  <p:tag name="KSO_WM_TEMPLATE_ASSEMBLE_GROUPID" val="60656ec04054ed1e2fb7fec8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268"/>
  <p:tag name="KSO_WM_TEMPLATE_THUMBS_INDEX" val="1、4、7、12、13、14、15、16、17、18、20、24、25、28、33、36、40、43、44"/>
  <p:tag name="KSO_WM_SLIDE_ID" val="custom20205268_7"/>
  <p:tag name="KSO_WM_TEMPLATE_SUBCATEGORY" val="19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e"/>
  <p:tag name="KSO_WM_SLIDE_LAYOUT_CNT" val="1_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点击此处添加正文，文字是您思想的提炼，为了演示发布的良好效果，请言简意赅的阐述您的观点。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68_7*a*1"/>
  <p:tag name="KSO_WM_TEMPLATE_CATEGORY" val="custom"/>
  <p:tag name="KSO_WM_TEMPLATE_INDEX" val="2020526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56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56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561"/>
  <p:tag name="KSO_WM_SLIDE_RATIO" val="1.777778"/>
  <p:tag name="KSO_WM_CHIP_INFOS" val="{&quot;type&quot;:0,&quot;layout_type&quot;:&quot;leftright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d1cf097ab0972fba70b1e8"/>
  <p:tag name="KSO_WM_CHIP_FILLPROP" val="[[{&quot;text_align&quot;:&quot;lm&quot;,&quot;text_direction&quot;:&quot;horizontal&quot;,&quot;support_big_font&quot;:false,&quot;fill_id&quot;:&quot;722accd572074b41a2d4cf8c733c9957&quot;,&quot;fill_align&quot;:&quot;cm&quot;,&quot;chip_types&quot;:[&quot;text&quot;,&quot;header&quot;]},{&quot;text_align&quot;:&quot;lm&quot;,&quot;text_direction&quot;:&quot;horizontal&quot;,&quot;support_big_font&quot;:false,&quot;fill_id&quot;:&quot;164c300f690d423ab1b6e3b65edb0bf9&quot;,&quot;fill_align&quot;:&quot;lm&quot;,&quot;chip_types&quot;:[&quot;picture&quot;]}]]"/>
  <p:tag name="KSO_WM_SLIDE_ID" val="diagram2021256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40*377"/>
  <p:tag name="KSO_WM_SLIDE_POSITION" val="120*69"/>
  <p:tag name="KSO_WM_TAG_VERSION" val="1.0"/>
  <p:tag name="KSO_WM_SLIDE_LAYOUT" val="d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9:47&quot;,&quot;maxSize&quot;:{&quot;size1&quot;:42.5},&quot;minSize&quot;:{&quot;size1&quot;:42.5},&quot;normalSize&quot;:{&quot;size1&quot;:42.5},&quot;subLayout&quot;:[{&quot;id&quot;:&quot;2021-04-01T15:39:47&quot;,&quot;margin&quot;:{&quot;bottom&quot;:3.809999942779541,&quot;left&quot;:4.2329998016357422,&quot;right&quot;:-2.0053094215266142e-15,&quot;top&quot;:3.809999942779541},&quot;type&quot;:0},{&quot;id&quot;:&quot;2021-04-01T15:39:47&quot;,&quot;margin&quot;:{&quot;bottom&quot;:3.809999942779541,&quot;left&quot;:2.9630000591278076,&quot;right&quot;:4.6570000648498535,&quot;top&quot;:3.3870000839233398},&quot;type&quot;:0}],&quot;type&quot;:0}"/>
  <p:tag name="KSO_WM_SLIDE_BACKGROUND" val="[&quot;general&quot;]"/>
  <p:tag name="KSO_WM_CHIP_DECFILLPROP" val="[]"/>
  <p:tag name="KSO_WM_CHIP_GROUPID" val="5eda13105860357932c55e1f"/>
  <p:tag name="KSO_WM_SLIDE_BK_DARK_LIGHT" val="2"/>
  <p:tag name="KSO_WM_SLIDE_BACKGROUND_TYPE" val="general"/>
  <p:tag name="KSO_WM_SLIDE_SUPPORT_FEATURE_TYPE" val="0"/>
  <p:tag name="KSO_WM_TEMPLATE_ASSEMBLE_XID" val="60656f514054ed1e2fb807b8"/>
  <p:tag name="KSO_WM_TEMPLATE_ASSEMBLE_GROUPID" val="60656f514054ed1e2fb807b8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561_1*i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DEC_AREA_ID" val="098c4dd5de28487f84b8f955beb1b41b"/>
  <p:tag name="KSO_WM_UNIT_DECORATE_INFO" val="{&quot;DecorateInfoH&quot;:{&quot;IsAbs&quot;:false},&quot;DecorateInfoW&quot;:{&quot;IsAbs&quot;:false},&quot;DecorateInfoX&quot;:{&quot;IsAbs&quot;:true,&quot;Pos&quot;:1},&quot;DecorateInfoY&quot;:{&quot;IsAbs&quot;:true,&quot;Pos&quot;:1},&quot;ReferentInfo&quot;:{&quot;Id&quot;:&quot;51a40de90eed4b8885a2d7a040512b3f&quot;,&quot;X&quot;:{&quot;Pos&quot;:1},&quot;Y&quot;:{&quot;Pos&quot;:1}},&quot;whChangeMode&quot;:1}"/>
  <p:tag name="KSO_WM_CHIP_GROUPID" val="5eda13105860357932c55e1f"/>
  <p:tag name="KSO_WM_CHIP_XID" val="5ed1cf097ab0972fba70b1e8"/>
  <p:tag name="KSO_WM_TEMPLATE_ASSEMBLE_XID" val="60656f514054ed1e2fb807b8"/>
  <p:tag name="KSO_WM_TEMPLATE_ASSEMBLE_GROUPID" val="60656f514054ed1e2fb807b8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561_1*f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b9c175a8ddcd477e804335d4fb903c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8db3030bba46c0af0a67d84090b5d9"/>
  <p:tag name="KSO_WM_UNIT_TEXT_FILL_FORE_SCHEMECOLOR_INDEX_BRIGHTNESS" val="0.25"/>
  <p:tag name="KSO_WM_UNIT_TEXT_FILL_FORE_SCHEMECOLOR_INDEX" val="13"/>
  <p:tag name="KSO_WM_UNIT_TEXT_FILL_TYPE" val="1"/>
  <p:tag name="KSO_WM_TEMPLATE_ASSEMBLE_XID" val="60656f514054ed1e2fb807b8"/>
  <p:tag name="KSO_WM_TEMPLATE_ASSEMBLE_GROUPID" val="60656f514054ed1e2fb807b8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84*11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561_1*d*1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1a40de90eed4b8885a2d7a040512b3f"/>
  <p:tag name="KSO_WM_UNIT_DECORATE_INFO" val="{&quot;ReferentInfo&quot;:{&quot;Id&quot;:&quot;slide&quot;,&quot;X&quot;:{&quot;Pos&quot;:1},&quot;Y&quot;:{&quot;Pos&quot;:1}},&quot;DecorateInfoX&quot;:{&quot;Pos&quot;:0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e46be13ccd943f1847fbee7e11e472e"/>
  <p:tag name="KSO_WM_UNIT_PLACING_PICTURE" val="1e46be13ccd943f1847fbee7e11e472e"/>
  <p:tag name="KSO_WM_TEMPLATE_ASSEMBLE_XID" val="60656f514054ed1e2fb807b8"/>
  <p:tag name="KSO_WM_TEMPLATE_ASSEMBLE_GROUPID" val="60656f514054ed1e2fb807b8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61_1*i*2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40"/>
  <p:tag name="KSO_WM_TEMPLATE_ASSEMBLE_XID" val="60656f514054ed1e2fb807b8"/>
  <p:tag name="KSO_WM_TEMPLATE_ASSEMBLE_GROUPID" val="60656f514054ed1e2fb807b8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561_1*i*3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5"/>
  <p:tag name="KSO_WM_TEMPLATE_ASSEMBLE_XID" val="60656f514054ed1e2fb807b8"/>
  <p:tag name="KSO_WM_TEMPLATE_ASSEMBLE_GROUPID" val="60656f514054ed1e2fb807b8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561_1*i*4"/>
  <p:tag name="KSO_WM_TEMPLATE_CATEGORY" val="diagram"/>
  <p:tag name="KSO_WM_TEMPLATE_INDEX" val="20212561"/>
  <p:tag name="KSO_WM_UNIT_LAYERLEVEL" val="1"/>
  <p:tag name="KSO_WM_TAG_VERSION" val="1.0"/>
  <p:tag name="KSO_WM_BEAUTIFY_FLAG" val="#wm#"/>
  <p:tag name="KSO_WM_UNIT_SM_LIMIT_TYPE" val="2"/>
  <p:tag name="KSO_WM_CHIP_GROUPID" val="5eda13105860357932c55e1f"/>
  <p:tag name="KSO_WM_CHIP_XID" val="5ed1cf097ab0972fba70b1e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55"/>
  <p:tag name="KSO_WM_TEMPLATE_ASSEMBLE_XID" val="60656f514054ed1e2fb807b8"/>
  <p:tag name="KSO_WM_TEMPLATE_ASSEMBLE_GROUPID" val="60656f514054ed1e2fb807b8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56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888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737f4e5fd04b42bbb31c95ec0abe4e87&quot;,&quot;fill_align&quot;:&quot;cm&quot;,&quot;text_align&quot;:&quot;cm&quot;,&quot;text_direction&quot;:&quot;horizontal&quot;,&quot;chip_types&quot;:[&quot;picture&quot;]},{&quot;fill_id&quot;:&quot;316356885e83467bbf09a41521b687f8&quot;,&quot;fill_align&quot;:&quot;lb&quot;,&quot;text_align&quot;:&quot;lb&quot;,&quot;text_direction&quot;:&quot;horizontal&quot;,&quot;chip_types&quot;:[&quot;header&quot;]},{&quot;fill_id&quot;:&quot;b2021317c86244b99633924450830dae&quot;,&quot;fill_align&quot;:&quot;lt&quot;,&quot;text_align&quot;:&quot;lt&quot;,&quot;text_direction&quot;:&quot;horizontal&quot;,&quot;chip_types&quot;:[&quot;text&quot;]}]]"/>
  <p:tag name="KSO_WM_SLIDE_ID" val="diagram2021188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540"/>
  <p:tag name="KSO_WM_SLIDE_POSITION" val="0*0"/>
  <p:tag name="KSO_WM_TAG_VERSION" val="1.0"/>
  <p:tag name="KSO_WM_SLIDE_LAYOUT" val="a_d_f"/>
  <p:tag name="KSO_WM_SLIDE_LAYOUT_CNT" val="1_1_1"/>
  <p:tag name="KSO_WM_SLIDE_CAN_ADD_NAVIGATION" val="1"/>
  <p:tag name="KSO_WM_CHIP_XID" val="5ef207f5a491bb0086638a4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8:00&quot;,&quot;maxSize&quot;:{&quot;size1&quot;:53.799999999999997},&quot;minSize&quot;:{&quot;size1&quot;:34},&quot;normalSize&quot;:{&quot;size1&quot;:34},&quot;subLayout&quot;:[{&quot;id&quot;:&quot;2021-04-01T15:28:00&quot;,&quot;type&quot;:0},{&quot;id&quot;:&quot;2021-04-01T15:28:00&quot;,&quot;maxSize&quot;:{&quot;size1&quot;:46.700000000000003},&quot;minSize&quot;:{&quot;size1&quot;:37.799999999999997},&quot;normalSize&quot;:{&quot;size1&quot;:42.399999999999999},&quot;subLayout&quot;:[{&quot;id&quot;:&quot;2021-04-01T15:28:00&quot;,&quot;margin&quot;:{&quot;bottom&quot;:0.026000002399086952,&quot;left&quot;:1.1979999542236328,&quot;right&quot;:1.6929999589920044,&quot;top&quot;:5.0799999237060547},&quot;type&quot;:0},{&quot;id&quot;:&quot;2021-04-01T15:28:00&quot;,&quot;margin&quot;:{&quot;bottom&quot;:5.5029997825622559,&quot;left&quot;:1.1979999542236328,&quot;right&quot;:1.6929999589920044,&quot;top&quot;:0.81999999284744263},&quot;type&quot;:0}],&quot;type&quot;:0}],&quot;type&quot;:0}"/>
  <p:tag name="KSO_WM_CHIP_GROUPID" val="5ef207f5a491bb0086638a47"/>
  <p:tag name="KSO_WM_SLIDE_BK_DARK_LIGHT" val="2"/>
  <p:tag name="KSO_WM_SLIDE_BACKGROUND_TYPE" val="general"/>
  <p:tag name="KSO_WM_SLIDE_SUPPORT_FEATURE_TYPE" val="0"/>
  <p:tag name="KSO_WM_TEMPLATE_ASSEMBLE_XID" val="60656f174054ed1e2fb80355"/>
  <p:tag name="KSO_WM_TEMPLATE_ASSEMBLE_GROUPID" val="60656f174054ed1e2fb80355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14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888_1*d*1"/>
  <p:tag name="KSO_WM_TEMPLATE_CATEGORY" val="diagram"/>
  <p:tag name="KSO_WM_TEMPLATE_INDEX" val="2021188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0d224dfda7d4aa189933fe2d56f4c9f"/>
  <p:tag name="KSO_WM_CHIP_FILLAREA_FILL_RULE" val="{&quot;fill_align&quot;:&quot;cm&quot;,&quot;fill_mode&quot;:&quot;full&quot;,&quot;sacle_strategy&quot;:&quot;smart&quot;}"/>
  <p:tag name="KSO_WM_ASSEMBLE_CHIP_INDEX" val="eac9f550a69b4032b430220b1ce29227"/>
  <p:tag name="KSO_WM_UNIT_PLACING_PICTURE" val="eac9f550a69b4032b430220b1ce29227"/>
  <p:tag name="KSO_WM_TEMPLATE_ASSEMBLE_XID" val="60656f174054ed1e2fb80355"/>
  <p:tag name="KSO_WM_TEMPLATE_ASSEMBLE_GROUPID" val="60656f174054ed1e2fb80355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888_1*a*1"/>
  <p:tag name="KSO_WM_TEMPLATE_CATEGORY" val="diagram"/>
  <p:tag name="KSO_WM_TEMPLATE_INDEX" val="20211888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bce838150094527bc497ae132ffab1b"/>
  <p:tag name="KSO_WM_CHIP_FILLAREA_FILL_RULE" val="{&quot;fill_align&quot;:&quot;lb&quot;,&quot;fill_mode&quot;:&quot;full&quot;,&quot;sacle_strategy&quot;:&quot;smart&quot;}"/>
  <p:tag name="KSO_WM_ASSEMBLE_CHIP_INDEX" val="c0f609b6a4c14fdca39e303d34354625"/>
  <p:tag name="KSO_WM_UNIT_TEXT_FILL_FORE_SCHEMECOLOR_INDEX_BRIGHTNESS" val="0"/>
  <p:tag name="KSO_WM_UNIT_TEXT_FILL_FORE_SCHEMECOLOR_INDEX" val="13"/>
  <p:tag name="KSO_WM_UNIT_TEXT_FILL_TYPE" val="1"/>
  <p:tag name="KSO_WM_TEMPLATE_ASSEMBLE_XID" val="60656f174054ed1e2fb80355"/>
  <p:tag name="KSO_WM_TEMPLATE_ASSEMBLE_GROUPID" val="60656f174054ed1e2fb80355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88_1*f*1"/>
  <p:tag name="KSO_WM_TEMPLATE_CATEGORY" val="diagram"/>
  <p:tag name="KSO_WM_TEMPLATE_INDEX" val="2021188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1"/>
  <p:tag name="KSO_WM_UNIT_SHOW_EDIT_AREA_INDICATION" val="1"/>
  <p:tag name="KSO_WM_CHIP_GROUPID" val="5e6b05596848fb12bee65ac8"/>
  <p:tag name="KSO_WM_CHIP_XID" val="5e6b05596848fb12bee65aca"/>
  <p:tag name="KSO_WM_UNIT_DEC_AREA_ID" val="f69557503fd946b1a1683a10fbc9933c"/>
  <p:tag name="KSO_WM_CHIP_FILLAREA_FILL_RULE" val="{&quot;fill_align&quot;:&quot;lt&quot;,&quot;fill_mode&quot;:&quot;full&quot;,&quot;sacle_strategy&quot;:&quot;smart&quot;}"/>
  <p:tag name="KSO_WM_ASSEMBLE_CHIP_INDEX" val="a8af3f8d35594ae9b5f22e73708d077f"/>
  <p:tag name="KSO_WM_UNIT_TEXT_FILL_FORE_SCHEMECOLOR_INDEX_BRIGHTNESS" val="0.25"/>
  <p:tag name="KSO_WM_UNIT_TEXT_FILL_FORE_SCHEMECOLOR_INDEX" val="13"/>
  <p:tag name="KSO_WM_UNIT_TEXT_FILL_TYPE" val="1"/>
  <p:tag name="KSO_WM_TEMPLATE_ASSEMBLE_XID" val="60656f174054ed1e2fb80355"/>
  <p:tag name="KSO_WM_TEMPLATE_ASSEMBLE_GROUPID" val="60656f174054ed1e2fb80355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55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16e2242bd0014a3cbecbb008fcc22690&quot;,&quot;fill_align&quot;:&quot;cm&quot;,&quot;chip_types&quot;:[&quot;text&quot;,&quot;header&quot;]},{&quot;text_align&quot;:&quot;lm&quot;,&quot;text_direction&quot;:&quot;horizontal&quot;,&quot;support_big_font&quot;:true,&quot;picture_toward&quot;:0,&quot;picture_dockside&quot;:[],&quot;fill_id&quot;:&quot;a0ace50ddfc340b79efa6c32e142e016&quot;,&quot;fill_align&quot;:&quot;cm&quot;,&quot;chip_types&quot;:[&quot;text&quot;,&quot;picture&quot;,&quot;chart&quot;,&quot;table&quot;]}]]"/>
  <p:tag name="KSO_WM_SLIDE_LAYOUT_INFO" val="{&quot;direction&quot;:1,&quot;id&quot;:&quot;2021-04-01T15:36:57&quot;,&quot;maxSize&quot;:{&quot;size1&quot;:36.200000000000003},&quot;minSize&quot;:{&quot;size1&quot;:36.200000000000003},&quot;normalSize&quot;:{&quot;size1&quot;:36.200000000000003},&quot;subLayout&quot;:[{&quot;id&quot;:&quot;2021-04-01T15:36:57&quot;,&quot;margin&quot;:{&quot;bottom&quot;:5.9270000457763672,&quot;left&quot;:2.1170001029968262,&quot;right&quot;:2.0899999141693115,&quot;top&quot;:5.9270000457763672},&quot;type&quot;:0},{&quot;id&quot;:&quot;2021-04-01T15:36:57&quot;,&quot;margin&quot;:{&quot;bottom&quot;:5.9270000457763672,&quot;left&quot;:2.1170001029968262,&quot;right&quot;:4.2329998016357422,&quot;top&quot;:5.9270000457763672},&quot;type&quot;:0}],&quot;type&quot;:0}"/>
  <p:tag name="KSO_WM_SLIDE_ID" val="diagram20212755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00*288"/>
  <p:tag name="KSO_WM_SLIDE_POSITION" val="0*126"/>
  <p:tag name="KSO_WM_TAG_VERSION" val="1.0"/>
  <p:tag name="KSO_WM_SLIDE_LAYOUT" val="a_f"/>
  <p:tag name="KSO_WM_SLIDE_LAYOUT_CNT" val="1_1"/>
  <p:tag name="KSO_WM_CHIP_XID" val="5f2298f1dda340fd2c9b5893"/>
  <p:tag name="KSO_WM_CHIP_DECFILLPROP" val="[]"/>
  <p:tag name="KSO_WM_CHIP_GROUPID" val="5f2298f1dda340fd2c9b5892"/>
  <p:tag name="KSO_WM_SLIDE_BK_DARK_LIGHT" val="2"/>
  <p:tag name="KSO_WM_SLIDE_BACKGROUND_TYPE" val="general"/>
  <p:tag name="KSO_WM_SLIDE_SUPPORT_FEATURE_TYPE" val="0"/>
  <p:tag name="KSO_WM_TEMPLATE_ASSEMBLE_XID" val="60656f454054ed1e2fb806a5"/>
  <p:tag name="KSO_WM_TEMPLATE_ASSEMBLE_GROUPID" val="60656f454054ed1e2fb806a5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ae65eab5f4f6474db60bd97616c5caac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55_1*i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98f1dda340fd2c9b5892"/>
  <p:tag name="KSO_WM_CHIP_XID" val="5f2298f1dda340fd2c9b5893"/>
  <p:tag name="KSO_WM_UNIT_FILL_FORE_SCHEMECOLOR_INDEX_BRIGHTNESS" val="0"/>
  <p:tag name="KSO_WM_UNIT_FILL_FORE_SCHEMECOLOR_INDEX" val="15"/>
  <p:tag name="KSO_WM_UNIT_FILL_TYPE" val="1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47"/>
  <p:tag name="KSO_WM_TEMPLATE_ASSEMBLE_XID" val="60656f454054ed1e2fb806a5"/>
  <p:tag name="KSO_WM_TEMPLATE_ASSEMBLE_GROUPID" val="60656f454054ed1e2fb806a5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d15fdf9f19b547c39c00ee750aa71d31"/>
  <p:tag name="KSO_WM_UNIT_SM_LIMIT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55_1*i*2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298f1dda340fd2c9b5892"/>
  <p:tag name="KSO_WM_CHIP_XID" val="5f2298f1dda340fd2c9b5893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390"/>
  <p:tag name="KSO_WM_TEMPLATE_ASSEMBLE_XID" val="60656f454054ed1e2fb806a5"/>
  <p:tag name="KSO_WM_TEMPLATE_ASSEMBLE_GROUPID" val="60656f454054ed1e2fb806a5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55_1*a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72535c0a7c24533b51331613326c81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19e395931e54c20a5e6bd7358252c64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54054ed1e2fb806a5"/>
  <p:tag name="KSO_WM_TEMPLATE_ASSEMBLE_GROUPID" val="60656f454054ed1e2fb806a5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55_1*f*1"/>
  <p:tag name="KSO_WM_TEMPLATE_CATEGORY" val="diagram"/>
  <p:tag name="KSO_WM_TEMPLATE_INDEX" val="20212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a4284736ae1245db93b9ebead92003f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5f353da578a412dbe80f362bbefae3a"/>
  <p:tag name="KSO_WM_UNIT_SUPPORT_BIG_FONT" val="1"/>
  <p:tag name="KSO_WM_UNIT_SUPPORT_UNIT_TYPE" val="[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f454054ed1e2fb806a5"/>
  <p:tag name="KSO_WM_TEMPLATE_ASSEMBLE_GROUPID" val="60656f454054ed1e2fb806a5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18283"/>
  <p:tag name="KSO_WM_SLIDE_ID" val="custom20218283_23"/>
  <p:tag name="KSO_WM_TEMPLATE_SUBCATEGORY" val="0"/>
  <p:tag name="KSO_WM_TEMPLATE_MASTER_TYPE" val="1"/>
  <p:tag name="KSO_WM_TEMPLATE_COLOR_TYPE" val="0"/>
  <p:tag name="KSO_WM_SLIDE_TYPE" val="endPage"/>
  <p:tag name="KSO_WM_SLIDE_SUBTYPE" val="pureTxt"/>
  <p:tag name="KSO_WM_SLIDE_ITEM_CNT" val="0"/>
  <p:tag name="KSO_WM_SLIDE_INDEX" val="23"/>
  <p:tag name="KSO_WM_TAG_VERSION" val="1.0"/>
  <p:tag name="KSO_WM_SLIDE_LAYOUT" val="a_f"/>
  <p:tag name="KSO_WM_SLIDE_LAYOUT_CNT" val="1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283_23*a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"/>
  <p:tag name="KSO_WM_UNIT_TEXT_FILL_FORE_SCHEMECOLOR_INDEX" val="13"/>
  <p:tag name="KSO_WM_UNIT_TEXT_FILL_TYPE" val="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283_23*f*1"/>
  <p:tag name="KSO_WM_TEMPLATE_CATEGORY" val="custom"/>
  <p:tag name="KSO_WM_TEMPLATE_INDEX" val="20218283"/>
  <p:tag name="KSO_WM_UNIT_LAYERLEVEL" val="1"/>
  <p:tag name="KSO_WM_TAG_VERSION" val="1.0"/>
  <p:tag name="KSO_WM_BEAUTIFY_FLAG" val="#wm#"/>
  <p:tag name="KSO_WM_UNIT_PRESET_TEXT" val="感谢观看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6"/>
  <p:tag name="KSO_WM_TEMPLATE_MASTER_THUMB_INDEX" val="12"/>
  <p:tag name="KSO_WM_TEMPLATE_THUMBS_INDEX" val="1、4、7、8、10、11、12、13、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D9D9D9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C3C3C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FDE6DD"/>
      </a:dk2>
      <a:lt2>
        <a:srgbClr val="FCF2F1"/>
      </a:lt2>
      <a:accent1>
        <a:srgbClr val="877A53"/>
      </a:accent1>
      <a:accent2>
        <a:srgbClr val="C58F64"/>
      </a:accent2>
      <a:accent3>
        <a:srgbClr val="E99C8F"/>
      </a:accent3>
      <a:accent4>
        <a:srgbClr val="EB9FAC"/>
      </a:accent4>
      <a:accent5>
        <a:srgbClr val="CE90AE"/>
      </a:accent5>
      <a:accent6>
        <a:srgbClr val="A58DA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DEF0FA"/>
      </a:dk2>
      <a:lt2>
        <a:srgbClr val="FFFFFF"/>
      </a:lt2>
      <a:accent1>
        <a:srgbClr val="019CB6"/>
      </a:accent1>
      <a:accent2>
        <a:srgbClr val="1DA192"/>
      </a:accent2>
      <a:accent3>
        <a:srgbClr val="39A66E"/>
      </a:accent3>
      <a:accent4>
        <a:srgbClr val="55AC49"/>
      </a:accent4>
      <a:accent5>
        <a:srgbClr val="71B125"/>
      </a:accent5>
      <a:accent6>
        <a:srgbClr val="8DB601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</Words>
  <Application>Microsoft Office PowerPoint</Application>
  <PresentationFormat>宽屏</PresentationFormat>
  <Paragraphs>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汉仪旗黑-85S</vt:lpstr>
      <vt:lpstr>微软雅黑</vt:lpstr>
      <vt:lpstr>Arial</vt:lpstr>
      <vt:lpstr>Calibri</vt:lpstr>
      <vt:lpstr>Wingdings</vt:lpstr>
      <vt:lpstr>Office 主题​​</vt:lpstr>
      <vt:lpstr>1_Office 主题​​</vt:lpstr>
      <vt:lpstr>2_Office 主题​​</vt:lpstr>
      <vt:lpstr>3_Office 主题​​</vt:lpstr>
      <vt:lpstr>校园二手课本交易信息平台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校园二手课本交易信息平台</dc:title>
  <dc:creator/>
  <cp:lastModifiedBy>xu guo</cp:lastModifiedBy>
  <cp:revision>259</cp:revision>
  <dcterms:created xsi:type="dcterms:W3CDTF">2019-06-19T02:08:00Z</dcterms:created>
  <dcterms:modified xsi:type="dcterms:W3CDTF">2021-10-24T05:33:29Z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63308BC7CA0E4CC78F588402C12326EE</vt:lpwstr>
  </property>
</Properties>
</file>