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notesMasterIdLst>
    <p:notesMasterId r:id="rId21"/>
  </p:notesMasterIdLst>
  <p:sldIdLst>
    <p:sldId id="263" r:id="rId4"/>
    <p:sldId id="264" r:id="rId5"/>
    <p:sldId id="265" r:id="rId6"/>
    <p:sldId id="291" r:id="rId7"/>
    <p:sldId id="310" r:id="rId8"/>
    <p:sldId id="342" r:id="rId9"/>
    <p:sldId id="362" r:id="rId10"/>
    <p:sldId id="316" r:id="rId11"/>
    <p:sldId id="317" r:id="rId12"/>
    <p:sldId id="320" r:id="rId13"/>
    <p:sldId id="273" r:id="rId14"/>
    <p:sldId id="283" r:id="rId15"/>
    <p:sldId id="321" r:id="rId16"/>
    <p:sldId id="356" r:id="rId17"/>
    <p:sldId id="363" r:id="rId18"/>
    <p:sldId id="364" r:id="rId19"/>
    <p:sldId id="361" r:id="rId20"/>
    <p:sldId id="285" r:id="rId22"/>
    <p:sldId id="284" r:id="rId23"/>
    <p:sldId id="286" r:id="rId24"/>
    <p:sldId id="27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5" name="作者" initials="A" lastIdx="0" clrIdx="24"/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7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1.jpeg"/><Relationship Id="rId2" Type="http://schemas.openxmlformats.org/officeDocument/2006/relationships/tags" Target="../tags/tag6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5" Type="http://schemas.openxmlformats.org/officeDocument/2006/relationships/tags" Target="../tags/tag98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5" Type="http://schemas.openxmlformats.org/officeDocument/2006/relationships/tags" Target="../tags/tag123.xml"/><Relationship Id="rId14" Type="http://schemas.openxmlformats.org/officeDocument/2006/relationships/tags" Target="../tags/tag122.xml"/><Relationship Id="rId13" Type="http://schemas.openxmlformats.org/officeDocument/2006/relationships/tags" Target="../tags/tag121.xml"/><Relationship Id="rId12" Type="http://schemas.openxmlformats.org/officeDocument/2006/relationships/tags" Target="../tags/tag12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2" Type="http://schemas.openxmlformats.org/officeDocument/2006/relationships/tags" Target="../tags/tag13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tags" Target="../tags/tag141.xml"/><Relationship Id="rId7" Type="http://schemas.openxmlformats.org/officeDocument/2006/relationships/tags" Target="../tags/tag140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7" Type="http://schemas.openxmlformats.org/officeDocument/2006/relationships/tags" Target="../tags/tag150.xml"/><Relationship Id="rId16" Type="http://schemas.openxmlformats.org/officeDocument/2006/relationships/tags" Target="../tags/tag149.xml"/><Relationship Id="rId15" Type="http://schemas.openxmlformats.org/officeDocument/2006/relationships/tags" Target="../tags/tag148.xml"/><Relationship Id="rId14" Type="http://schemas.openxmlformats.org/officeDocument/2006/relationships/tags" Target="../tags/tag147.xml"/><Relationship Id="rId13" Type="http://schemas.openxmlformats.org/officeDocument/2006/relationships/tags" Target="../tags/tag146.xml"/><Relationship Id="rId12" Type="http://schemas.openxmlformats.org/officeDocument/2006/relationships/tags" Target="../tags/tag145.xml"/><Relationship Id="rId11" Type="http://schemas.openxmlformats.org/officeDocument/2006/relationships/tags" Target="../tags/tag144.xml"/><Relationship Id="rId10" Type="http://schemas.openxmlformats.org/officeDocument/2006/relationships/tags" Target="../tags/tag143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5" Type="http://schemas.openxmlformats.org/officeDocument/2006/relationships/tags" Target="../tags/tag164.xml"/><Relationship Id="rId14" Type="http://schemas.openxmlformats.org/officeDocument/2006/relationships/tags" Target="../tags/tag163.xml"/><Relationship Id="rId13" Type="http://schemas.openxmlformats.org/officeDocument/2006/relationships/tags" Target="../tags/tag162.xml"/><Relationship Id="rId12" Type="http://schemas.openxmlformats.org/officeDocument/2006/relationships/tags" Target="../tags/tag161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171.xml"/><Relationship Id="rId11" Type="http://schemas.openxmlformats.org/officeDocument/2006/relationships/tags" Target="../tags/tag178.xml"/><Relationship Id="rId10" Type="http://schemas.openxmlformats.org/officeDocument/2006/relationships/tags" Target="../tags/tag17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84.xml"/><Relationship Id="rId8" Type="http://schemas.openxmlformats.org/officeDocument/2006/relationships/tags" Target="../tags/tag183.xml"/><Relationship Id="rId7" Type="http://schemas.openxmlformats.org/officeDocument/2006/relationships/tags" Target="../tags/tag182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179.xml"/><Relationship Id="rId10" Type="http://schemas.openxmlformats.org/officeDocument/2006/relationships/tags" Target="../tags/tag18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91.xml"/><Relationship Id="rId8" Type="http://schemas.openxmlformats.org/officeDocument/2006/relationships/tags" Target="../tags/tag190.xml"/><Relationship Id="rId7" Type="http://schemas.openxmlformats.org/officeDocument/2006/relationships/tags" Target="../tags/tag189.xml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192.xml"/><Relationship Id="rId11" Type="http://schemas.openxmlformats.org/officeDocument/2006/relationships/tags" Target="../tags/tag199.xml"/><Relationship Id="rId10" Type="http://schemas.openxmlformats.org/officeDocument/2006/relationships/tags" Target="../tags/tag198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00.xml"/><Relationship Id="rId13" Type="http://schemas.openxmlformats.org/officeDocument/2006/relationships/tags" Target="../tags/tag209.xml"/><Relationship Id="rId12" Type="http://schemas.openxmlformats.org/officeDocument/2006/relationships/tags" Target="../tags/tag208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image" Target="file:///C:\Users\D69LXP2\Desktop\400px_tools/pic_temp/whole_pic.png" TargetMode="External"/><Relationship Id="rId3" Type="http://schemas.openxmlformats.org/officeDocument/2006/relationships/image" Target="../media/image3.jpeg"/><Relationship Id="rId2" Type="http://schemas.openxmlformats.org/officeDocument/2006/relationships/tags" Target="../tags/tag210.xml"/><Relationship Id="rId10" Type="http://schemas.openxmlformats.org/officeDocument/2006/relationships/tags" Target="../tags/tag216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225.xml"/><Relationship Id="rId8" Type="http://schemas.openxmlformats.org/officeDocument/2006/relationships/tags" Target="../tags/tag224.xml"/><Relationship Id="rId7" Type="http://schemas.openxmlformats.org/officeDocument/2006/relationships/tags" Target="../tags/tag223.xml"/><Relationship Id="rId6" Type="http://schemas.openxmlformats.org/officeDocument/2006/relationships/tags" Target="../tags/tag222.xml"/><Relationship Id="rId5" Type="http://schemas.openxmlformats.org/officeDocument/2006/relationships/tags" Target="../tags/tag221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20.xml"/><Relationship Id="rId11" Type="http://schemas.openxmlformats.org/officeDocument/2006/relationships/tags" Target="../tags/tag227.xml"/><Relationship Id="rId10" Type="http://schemas.openxmlformats.org/officeDocument/2006/relationships/tags" Target="../tags/tag22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233.xml"/><Relationship Id="rId8" Type="http://schemas.openxmlformats.org/officeDocument/2006/relationships/tags" Target="../tags/tag232.xml"/><Relationship Id="rId7" Type="http://schemas.openxmlformats.org/officeDocument/2006/relationships/tags" Target="../tags/tag231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28.xml"/><Relationship Id="rId10" Type="http://schemas.openxmlformats.org/officeDocument/2006/relationships/tags" Target="../tags/tag23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40.xml"/><Relationship Id="rId8" Type="http://schemas.openxmlformats.org/officeDocument/2006/relationships/tags" Target="../tags/tag239.xml"/><Relationship Id="rId7" Type="http://schemas.openxmlformats.org/officeDocument/2006/relationships/tags" Target="../tags/tag238.xml"/><Relationship Id="rId6" Type="http://schemas.openxmlformats.org/officeDocument/2006/relationships/tags" Target="../tags/tag237.xml"/><Relationship Id="rId5" Type="http://schemas.openxmlformats.org/officeDocument/2006/relationships/tags" Target="../tags/tag236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3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41.xml"/><Relationship Id="rId10" Type="http://schemas.openxmlformats.org/officeDocument/2006/relationships/tags" Target="../tags/tag24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image" Target="../media/image1.jpeg"/><Relationship Id="rId2" Type="http://schemas.openxmlformats.org/officeDocument/2006/relationships/tags" Target="../tags/tag17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53.xml"/><Relationship Id="rId8" Type="http://schemas.openxmlformats.org/officeDocument/2006/relationships/tags" Target="../tags/tag252.xml"/><Relationship Id="rId7" Type="http://schemas.openxmlformats.org/officeDocument/2006/relationships/tags" Target="../tags/tag251.xml"/><Relationship Id="rId6" Type="http://schemas.openxmlformats.org/officeDocument/2006/relationships/tags" Target="../tags/tag250.xml"/><Relationship Id="rId5" Type="http://schemas.openxmlformats.org/officeDocument/2006/relationships/tags" Target="../tags/tag249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48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tags" Target="../tags/tag258.xml"/><Relationship Id="rId7" Type="http://schemas.openxmlformats.org/officeDocument/2006/relationships/tags" Target="../tags/tag257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54.xml"/><Relationship Id="rId10" Type="http://schemas.openxmlformats.org/officeDocument/2006/relationships/tags" Target="../tags/tag260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66.xml"/><Relationship Id="rId8" Type="http://schemas.openxmlformats.org/officeDocument/2006/relationships/tags" Target="../tags/tag265.xml"/><Relationship Id="rId7" Type="http://schemas.openxmlformats.org/officeDocument/2006/relationships/tags" Target="../tags/tag264.xml"/><Relationship Id="rId6" Type="http://schemas.openxmlformats.org/officeDocument/2006/relationships/tags" Target="../tags/tag263.xml"/><Relationship Id="rId5" Type="http://schemas.openxmlformats.org/officeDocument/2006/relationships/tags" Target="../tags/tag26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61.xml"/><Relationship Id="rId12" Type="http://schemas.openxmlformats.org/officeDocument/2006/relationships/tags" Target="../tags/tag269.xml"/><Relationship Id="rId11" Type="http://schemas.openxmlformats.org/officeDocument/2006/relationships/tags" Target="../tags/tag268.xml"/><Relationship Id="rId10" Type="http://schemas.openxmlformats.org/officeDocument/2006/relationships/tags" Target="../tags/tag267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75.xml"/><Relationship Id="rId8" Type="http://schemas.openxmlformats.org/officeDocument/2006/relationships/tags" Target="../tags/tag274.xml"/><Relationship Id="rId7" Type="http://schemas.openxmlformats.org/officeDocument/2006/relationships/tags" Target="../tags/tag273.xml"/><Relationship Id="rId6" Type="http://schemas.openxmlformats.org/officeDocument/2006/relationships/tags" Target="../tags/tag272.xml"/><Relationship Id="rId5" Type="http://schemas.openxmlformats.org/officeDocument/2006/relationships/tags" Target="../tags/tag271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70.xml"/><Relationship Id="rId12" Type="http://schemas.openxmlformats.org/officeDocument/2006/relationships/tags" Target="../tags/tag278.xml"/><Relationship Id="rId11" Type="http://schemas.openxmlformats.org/officeDocument/2006/relationships/tags" Target="../tags/tag277.xml"/><Relationship Id="rId10" Type="http://schemas.openxmlformats.org/officeDocument/2006/relationships/tags" Target="../tags/tag276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84.xml"/><Relationship Id="rId8" Type="http://schemas.openxmlformats.org/officeDocument/2006/relationships/tags" Target="../tags/tag283.xml"/><Relationship Id="rId7" Type="http://schemas.openxmlformats.org/officeDocument/2006/relationships/tags" Target="../tags/tag282.xml"/><Relationship Id="rId6" Type="http://schemas.openxmlformats.org/officeDocument/2006/relationships/tags" Target="../tags/tag281.xml"/><Relationship Id="rId5" Type="http://schemas.openxmlformats.org/officeDocument/2006/relationships/tags" Target="../tags/tag280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79.xml"/><Relationship Id="rId12" Type="http://schemas.openxmlformats.org/officeDocument/2006/relationships/tags" Target="../tags/tag287.xml"/><Relationship Id="rId11" Type="http://schemas.openxmlformats.org/officeDocument/2006/relationships/tags" Target="../tags/tag286.xml"/><Relationship Id="rId10" Type="http://schemas.openxmlformats.org/officeDocument/2006/relationships/tags" Target="../tags/tag285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93.xml"/><Relationship Id="rId8" Type="http://schemas.openxmlformats.org/officeDocument/2006/relationships/tags" Target="../tags/tag292.xml"/><Relationship Id="rId7" Type="http://schemas.openxmlformats.org/officeDocument/2006/relationships/tags" Target="../tags/tag291.xml"/><Relationship Id="rId6" Type="http://schemas.openxmlformats.org/officeDocument/2006/relationships/tags" Target="../tags/tag290.xml"/><Relationship Id="rId5" Type="http://schemas.openxmlformats.org/officeDocument/2006/relationships/tags" Target="../tags/tag289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88.xml"/><Relationship Id="rId14" Type="http://schemas.openxmlformats.org/officeDocument/2006/relationships/tags" Target="../tags/tag298.xml"/><Relationship Id="rId13" Type="http://schemas.openxmlformats.org/officeDocument/2006/relationships/tags" Target="../tags/tag297.xml"/><Relationship Id="rId12" Type="http://schemas.openxmlformats.org/officeDocument/2006/relationships/tags" Target="../tags/tag296.xml"/><Relationship Id="rId11" Type="http://schemas.openxmlformats.org/officeDocument/2006/relationships/tags" Target="../tags/tag295.xml"/><Relationship Id="rId10" Type="http://schemas.openxmlformats.org/officeDocument/2006/relationships/tags" Target="../tags/tag294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304.xml"/><Relationship Id="rId8" Type="http://schemas.openxmlformats.org/officeDocument/2006/relationships/tags" Target="../tags/tag303.xml"/><Relationship Id="rId7" Type="http://schemas.openxmlformats.org/officeDocument/2006/relationships/tags" Target="../tags/tag302.xml"/><Relationship Id="rId6" Type="http://schemas.openxmlformats.org/officeDocument/2006/relationships/tags" Target="../tags/tag301.xml"/><Relationship Id="rId5" Type="http://schemas.openxmlformats.org/officeDocument/2006/relationships/tags" Target="../tags/tag300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99.xml"/><Relationship Id="rId10" Type="http://schemas.openxmlformats.org/officeDocument/2006/relationships/tags" Target="../tags/tag305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image" Target="../media/image1.jpe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-14606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>
            <a:off x="-14606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 userDrawn="1">
            <p:custDataLst>
              <p:tags r:id="rId5"/>
            </p:custDataLst>
          </p:nvPr>
        </p:nvGrpSpPr>
        <p:grpSpPr>
          <a:xfrm>
            <a:off x="3760470" y="1130300"/>
            <a:ext cx="4671695" cy="4826635"/>
            <a:chOff x="6000" y="1925"/>
            <a:chExt cx="7200" cy="7438"/>
          </a:xfrm>
        </p:grpSpPr>
        <p:sp>
          <p:nvSpPr>
            <p:cNvPr id="9" name="矩形 8"/>
            <p:cNvSpPr/>
            <p:nvPr>
              <p:custDataLst>
                <p:tags r:id="rId6"/>
              </p:custDataLst>
            </p:nvPr>
          </p:nvSpPr>
          <p:spPr>
            <a:xfrm>
              <a:off x="6000" y="2474"/>
              <a:ext cx="7200" cy="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7"/>
              </p:custDataLst>
            </p:nvPr>
          </p:nvSpPr>
          <p:spPr>
            <a:xfrm rot="3600000">
              <a:off x="4110" y="5541"/>
              <a:ext cx="7439" cy="207"/>
            </a:xfrm>
            <a:custGeom>
              <a:avLst/>
              <a:gdLst>
                <a:gd name="connsiteX0" fmla="*/ 3480670 w 4723974"/>
                <a:gd name="connsiteY0" fmla="*/ 0 h 131728"/>
                <a:gd name="connsiteX1" fmla="*/ 4660321 w 4723974"/>
                <a:gd name="connsiteY1" fmla="*/ 0 h 131728"/>
                <a:gd name="connsiteX2" fmla="*/ 4723974 w 4723974"/>
                <a:gd name="connsiteY2" fmla="*/ 110250 h 131728"/>
                <a:gd name="connsiteX3" fmla="*/ 4723974 w 4723974"/>
                <a:gd name="connsiteY3" fmla="*/ 131728 h 131728"/>
                <a:gd name="connsiteX4" fmla="*/ 3700035 w 4723974"/>
                <a:gd name="connsiteY4" fmla="*/ 131728 h 131728"/>
                <a:gd name="connsiteX5" fmla="*/ 3478471 w 4723974"/>
                <a:gd name="connsiteY5" fmla="*/ 3808 h 131728"/>
                <a:gd name="connsiteX6" fmla="*/ 0 w 4723974"/>
                <a:gd name="connsiteY6" fmla="*/ 131095 h 131728"/>
                <a:gd name="connsiteX7" fmla="*/ 75688 w 4723974"/>
                <a:gd name="connsiteY7" fmla="*/ 0 h 131728"/>
                <a:gd name="connsiteX8" fmla="*/ 766611 w 4723974"/>
                <a:gd name="connsiteY8" fmla="*/ 0 h 131728"/>
                <a:gd name="connsiteX9" fmla="*/ 994771 w 4723974"/>
                <a:gd name="connsiteY9" fmla="*/ 131728 h 131728"/>
                <a:gd name="connsiteX10" fmla="*/ 0 w 4723974"/>
                <a:gd name="connsiteY10" fmla="*/ 131728 h 13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23974" h="131728">
                  <a:moveTo>
                    <a:pt x="3480670" y="0"/>
                  </a:moveTo>
                  <a:lnTo>
                    <a:pt x="4660321" y="0"/>
                  </a:lnTo>
                  <a:lnTo>
                    <a:pt x="4723974" y="110250"/>
                  </a:lnTo>
                  <a:lnTo>
                    <a:pt x="4723974" y="131728"/>
                  </a:lnTo>
                  <a:lnTo>
                    <a:pt x="3700035" y="131728"/>
                  </a:lnTo>
                  <a:lnTo>
                    <a:pt x="3478471" y="3808"/>
                  </a:lnTo>
                  <a:close/>
                  <a:moveTo>
                    <a:pt x="0" y="131095"/>
                  </a:moveTo>
                  <a:lnTo>
                    <a:pt x="75688" y="0"/>
                  </a:lnTo>
                  <a:lnTo>
                    <a:pt x="766611" y="0"/>
                  </a:lnTo>
                  <a:lnTo>
                    <a:pt x="994771" y="131728"/>
                  </a:lnTo>
                  <a:lnTo>
                    <a:pt x="0" y="1317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8"/>
              </p:custDataLst>
            </p:nvPr>
          </p:nvSpPr>
          <p:spPr>
            <a:xfrm rot="18000000" flipH="1">
              <a:off x="7670" y="5541"/>
              <a:ext cx="7439" cy="207"/>
            </a:xfrm>
            <a:custGeom>
              <a:avLst/>
              <a:gdLst>
                <a:gd name="connsiteX0" fmla="*/ 3480670 w 4723974"/>
                <a:gd name="connsiteY0" fmla="*/ 0 h 131728"/>
                <a:gd name="connsiteX1" fmla="*/ 3480098 w 4723974"/>
                <a:gd name="connsiteY1" fmla="*/ 990 h 131728"/>
                <a:gd name="connsiteX2" fmla="*/ 3706543 w 4723974"/>
                <a:gd name="connsiteY2" fmla="*/ 131728 h 131728"/>
                <a:gd name="connsiteX3" fmla="*/ 4723974 w 4723974"/>
                <a:gd name="connsiteY3" fmla="*/ 131728 h 131728"/>
                <a:gd name="connsiteX4" fmla="*/ 4723974 w 4723974"/>
                <a:gd name="connsiteY4" fmla="*/ 108921 h 131728"/>
                <a:gd name="connsiteX5" fmla="*/ 4661087 w 4723974"/>
                <a:gd name="connsiteY5" fmla="*/ 0 h 131728"/>
                <a:gd name="connsiteX6" fmla="*/ 0 w 4723974"/>
                <a:gd name="connsiteY6" fmla="*/ 131095 h 131728"/>
                <a:gd name="connsiteX7" fmla="*/ 0 w 4723974"/>
                <a:gd name="connsiteY7" fmla="*/ 131728 h 131728"/>
                <a:gd name="connsiteX8" fmla="*/ 1003303 w 4723974"/>
                <a:gd name="connsiteY8" fmla="*/ 131728 h 131728"/>
                <a:gd name="connsiteX9" fmla="*/ 775145 w 4723974"/>
                <a:gd name="connsiteY9" fmla="*/ 1 h 131728"/>
                <a:gd name="connsiteX10" fmla="*/ 75688 w 4723974"/>
                <a:gd name="connsiteY10" fmla="*/ 0 h 13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23974" h="131728">
                  <a:moveTo>
                    <a:pt x="3480670" y="0"/>
                  </a:moveTo>
                  <a:lnTo>
                    <a:pt x="3480098" y="990"/>
                  </a:lnTo>
                  <a:lnTo>
                    <a:pt x="3706543" y="131728"/>
                  </a:lnTo>
                  <a:lnTo>
                    <a:pt x="4723974" y="131728"/>
                  </a:lnTo>
                  <a:lnTo>
                    <a:pt x="4723974" y="108921"/>
                  </a:lnTo>
                  <a:lnTo>
                    <a:pt x="4661087" y="0"/>
                  </a:lnTo>
                  <a:close/>
                  <a:moveTo>
                    <a:pt x="0" y="131095"/>
                  </a:moveTo>
                  <a:lnTo>
                    <a:pt x="0" y="131728"/>
                  </a:lnTo>
                  <a:lnTo>
                    <a:pt x="1003303" y="131728"/>
                  </a:lnTo>
                  <a:lnTo>
                    <a:pt x="775145" y="1"/>
                  </a:lnTo>
                  <a:lnTo>
                    <a:pt x="7568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3661727" y="1983848"/>
            <a:ext cx="4839335" cy="1511983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4600" spc="6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</a:t>
            </a:r>
            <a:br>
              <a:rPr lang="en-US" altLang="zh-CN" dirty="0"/>
            </a:br>
            <a:r>
              <a:rPr lang="zh-CN" altLang="en-US" dirty="0"/>
              <a:t>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3661727" y="3687198"/>
            <a:ext cx="4870332" cy="474131"/>
          </a:xfrm>
          <a:solidFill>
            <a:schemeClr val="bg1"/>
          </a:solidFill>
        </p:spPr>
        <p:txBody>
          <a:bodyPr lIns="90000" tIns="46800" rIns="90000" bIns="0" anchor="ctr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b="1" u="none" strike="noStrike" kern="1200" cap="none" spc="800" normalizeH="0" baseline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9953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3809885" y="2626574"/>
            <a:ext cx="4572231" cy="91865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>
            <p:custDataLst>
              <p:tags r:id="rId9"/>
            </p:custDataLst>
          </p:nvPr>
        </p:nvSpPr>
        <p:spPr>
          <a:xfrm>
            <a:off x="3809884" y="1571197"/>
            <a:ext cx="4572232" cy="131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 userDrawn="1">
            <p:custDataLst>
              <p:tags r:id="rId10"/>
            </p:custDataLst>
          </p:nvPr>
        </p:nvSpPr>
        <p:spPr>
          <a:xfrm rot="3600000">
            <a:off x="2610061" y="3518259"/>
            <a:ext cx="4723974" cy="131728"/>
          </a:xfrm>
          <a:custGeom>
            <a:avLst/>
            <a:gdLst>
              <a:gd name="connsiteX0" fmla="*/ 3480670 w 4723974"/>
              <a:gd name="connsiteY0" fmla="*/ 0 h 131728"/>
              <a:gd name="connsiteX1" fmla="*/ 4660321 w 4723974"/>
              <a:gd name="connsiteY1" fmla="*/ 0 h 131728"/>
              <a:gd name="connsiteX2" fmla="*/ 4723974 w 4723974"/>
              <a:gd name="connsiteY2" fmla="*/ 110250 h 131728"/>
              <a:gd name="connsiteX3" fmla="*/ 4723974 w 4723974"/>
              <a:gd name="connsiteY3" fmla="*/ 131728 h 131728"/>
              <a:gd name="connsiteX4" fmla="*/ 3700035 w 4723974"/>
              <a:gd name="connsiteY4" fmla="*/ 131728 h 131728"/>
              <a:gd name="connsiteX5" fmla="*/ 3478471 w 4723974"/>
              <a:gd name="connsiteY5" fmla="*/ 3808 h 131728"/>
              <a:gd name="connsiteX6" fmla="*/ 0 w 4723974"/>
              <a:gd name="connsiteY6" fmla="*/ 131095 h 131728"/>
              <a:gd name="connsiteX7" fmla="*/ 75688 w 4723974"/>
              <a:gd name="connsiteY7" fmla="*/ 0 h 131728"/>
              <a:gd name="connsiteX8" fmla="*/ 766611 w 4723974"/>
              <a:gd name="connsiteY8" fmla="*/ 0 h 131728"/>
              <a:gd name="connsiteX9" fmla="*/ 994771 w 4723974"/>
              <a:gd name="connsiteY9" fmla="*/ 131728 h 131728"/>
              <a:gd name="connsiteX10" fmla="*/ 0 w 4723974"/>
              <a:gd name="connsiteY10" fmla="*/ 131728 h 13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3974" h="131728">
                <a:moveTo>
                  <a:pt x="3480670" y="0"/>
                </a:moveTo>
                <a:lnTo>
                  <a:pt x="4660321" y="0"/>
                </a:lnTo>
                <a:lnTo>
                  <a:pt x="4723974" y="110250"/>
                </a:lnTo>
                <a:lnTo>
                  <a:pt x="4723974" y="131728"/>
                </a:lnTo>
                <a:lnTo>
                  <a:pt x="3700035" y="131728"/>
                </a:lnTo>
                <a:lnTo>
                  <a:pt x="3478471" y="3808"/>
                </a:lnTo>
                <a:close/>
                <a:moveTo>
                  <a:pt x="0" y="131095"/>
                </a:moveTo>
                <a:lnTo>
                  <a:pt x="75688" y="0"/>
                </a:lnTo>
                <a:lnTo>
                  <a:pt x="766611" y="0"/>
                </a:lnTo>
                <a:lnTo>
                  <a:pt x="994771" y="131728"/>
                </a:lnTo>
                <a:lnTo>
                  <a:pt x="0" y="1317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>
            <p:custDataLst>
              <p:tags r:id="rId11"/>
            </p:custDataLst>
          </p:nvPr>
        </p:nvSpPr>
        <p:spPr>
          <a:xfrm rot="18000000" flipH="1">
            <a:off x="4870681" y="3518259"/>
            <a:ext cx="4723974" cy="131728"/>
          </a:xfrm>
          <a:custGeom>
            <a:avLst/>
            <a:gdLst>
              <a:gd name="connsiteX0" fmla="*/ 3480670 w 4723974"/>
              <a:gd name="connsiteY0" fmla="*/ 0 h 131728"/>
              <a:gd name="connsiteX1" fmla="*/ 3480098 w 4723974"/>
              <a:gd name="connsiteY1" fmla="*/ 990 h 131728"/>
              <a:gd name="connsiteX2" fmla="*/ 3706543 w 4723974"/>
              <a:gd name="connsiteY2" fmla="*/ 131728 h 131728"/>
              <a:gd name="connsiteX3" fmla="*/ 4723974 w 4723974"/>
              <a:gd name="connsiteY3" fmla="*/ 131728 h 131728"/>
              <a:gd name="connsiteX4" fmla="*/ 4723974 w 4723974"/>
              <a:gd name="connsiteY4" fmla="*/ 108921 h 131728"/>
              <a:gd name="connsiteX5" fmla="*/ 4661087 w 4723974"/>
              <a:gd name="connsiteY5" fmla="*/ 0 h 131728"/>
              <a:gd name="connsiteX6" fmla="*/ 0 w 4723974"/>
              <a:gd name="connsiteY6" fmla="*/ 131095 h 131728"/>
              <a:gd name="connsiteX7" fmla="*/ 0 w 4723974"/>
              <a:gd name="connsiteY7" fmla="*/ 131728 h 131728"/>
              <a:gd name="connsiteX8" fmla="*/ 1003303 w 4723974"/>
              <a:gd name="connsiteY8" fmla="*/ 131728 h 131728"/>
              <a:gd name="connsiteX9" fmla="*/ 775145 w 4723974"/>
              <a:gd name="connsiteY9" fmla="*/ 1 h 131728"/>
              <a:gd name="connsiteX10" fmla="*/ 75688 w 4723974"/>
              <a:gd name="connsiteY10" fmla="*/ 0 h 13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3974" h="131728">
                <a:moveTo>
                  <a:pt x="3480670" y="0"/>
                </a:moveTo>
                <a:lnTo>
                  <a:pt x="3480098" y="990"/>
                </a:lnTo>
                <a:lnTo>
                  <a:pt x="3706543" y="131728"/>
                </a:lnTo>
                <a:lnTo>
                  <a:pt x="4723974" y="131728"/>
                </a:lnTo>
                <a:lnTo>
                  <a:pt x="4723974" y="108921"/>
                </a:lnTo>
                <a:lnTo>
                  <a:pt x="4661087" y="0"/>
                </a:lnTo>
                <a:close/>
                <a:moveTo>
                  <a:pt x="0" y="131095"/>
                </a:moveTo>
                <a:lnTo>
                  <a:pt x="0" y="131728"/>
                </a:lnTo>
                <a:lnTo>
                  <a:pt x="1003303" y="131728"/>
                </a:lnTo>
                <a:lnTo>
                  <a:pt x="775145" y="1"/>
                </a:lnTo>
                <a:lnTo>
                  <a:pt x="7568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4147187" y="3695700"/>
            <a:ext cx="3869053" cy="466725"/>
          </a:xfrm>
          <a:solidFill>
            <a:schemeClr val="bg1"/>
          </a:solidFill>
        </p:spPr>
        <p:txBody>
          <a:bodyPr lIns="90000" tIns="46800" rIns="90000" bIns="46800" anchor="ctr" anchorCtr="0"/>
          <a:lstStyle>
            <a:lvl1pPr marL="0" indent="0" algn="ctr">
              <a:buNone/>
              <a:defRPr b="1" spc="80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7" name="组合 6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2" name="任意多边形: 形状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: 形状 12"/>
              <p:cNvSpPr/>
              <p:nvPr>
                <p:custDataLst>
                  <p:tags r:id="rId4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: 形状 13"/>
              <p:cNvSpPr/>
              <p:nvPr>
                <p:custDataLst>
                  <p:tags r:id="rId5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9" name="任意多边形: 形状 8"/>
              <p:cNvSpPr/>
              <p:nvPr>
                <p:custDataLst>
                  <p:tags r:id="rId6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: 形状 9"/>
              <p:cNvSpPr/>
              <p:nvPr>
                <p:custDataLst>
                  <p:tags r:id="rId7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: 形状 10"/>
              <p:cNvSpPr/>
              <p:nvPr>
                <p:custDataLst>
                  <p:tags r:id="rId8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>
            <p:custDataLst>
              <p:tags r:id="rId3"/>
            </p:custDataLst>
          </p:nvPr>
        </p:nvGrpSpPr>
        <p:grpSpPr>
          <a:xfrm rot="3600000">
            <a:off x="10630535" y="5662295"/>
            <a:ext cx="1057910" cy="1247775"/>
            <a:chOff x="9315334" y="5852256"/>
            <a:chExt cx="722111" cy="852040"/>
          </a:xfrm>
        </p:grpSpPr>
        <p:sp>
          <p:nvSpPr>
            <p:cNvPr id="10" name="任意多边形: 形状 9"/>
            <p:cNvSpPr/>
            <p:nvPr>
              <p:custDataLst>
                <p:tags r:id="rId4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5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6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7"/>
            </p:custDataLst>
          </p:nvPr>
        </p:nvGrpSpPr>
        <p:grpSpPr>
          <a:xfrm rot="14400000">
            <a:off x="525780" y="-55880"/>
            <a:ext cx="1057910" cy="1247775"/>
            <a:chOff x="9315334" y="5852256"/>
            <a:chExt cx="722111" cy="852040"/>
          </a:xfrm>
        </p:grpSpPr>
        <p:sp>
          <p:nvSpPr>
            <p:cNvPr id="14" name="任意多边形: 形状 13"/>
            <p:cNvSpPr/>
            <p:nvPr>
              <p:custDataLst>
                <p:tags r:id="rId8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10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/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3"/>
            </p:custDataLst>
          </p:nvPr>
        </p:nvGrpSpPr>
        <p:grpSpPr>
          <a:xfrm rot="3600000">
            <a:off x="-11921" y="6185955"/>
            <a:ext cx="808018" cy="953404"/>
            <a:chOff x="9315334" y="5852256"/>
            <a:chExt cx="722111" cy="852040"/>
          </a:xfrm>
        </p:grpSpPr>
        <p:sp>
          <p:nvSpPr>
            <p:cNvPr id="11" name="任意多边形: 形状 10"/>
            <p:cNvSpPr/>
            <p:nvPr>
              <p:custDataLst>
                <p:tags r:id="rId4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5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>
              <p:custDataLst>
                <p:tags r:id="rId6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03192" y="-195951"/>
            <a:ext cx="1332070" cy="993459"/>
            <a:chOff x="430644" y="38971"/>
            <a:chExt cx="1752971" cy="1307367"/>
          </a:xfrm>
        </p:grpSpPr>
        <p:grpSp>
          <p:nvGrpSpPr>
            <p:cNvPr id="12" name="组合 11"/>
            <p:cNvGrpSpPr/>
            <p:nvPr/>
          </p:nvGrpSpPr>
          <p:grpSpPr>
            <a:xfrm rot="14400000">
              <a:off x="525797" y="-56182"/>
              <a:ext cx="1057681" cy="1247988"/>
              <a:chOff x="9315334" y="5852256"/>
              <a:chExt cx="722111" cy="852040"/>
            </a:xfrm>
          </p:grpSpPr>
          <p:sp>
            <p:nvSpPr>
              <p:cNvPr id="17" name="任意多边形: 形状 16"/>
              <p:cNvSpPr/>
              <p:nvPr>
                <p:custDataLst>
                  <p:tags r:id="rId4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>
                <p:custDataLst>
                  <p:tags r:id="rId5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: 形状 18"/>
              <p:cNvSpPr/>
              <p:nvPr>
                <p:custDataLst>
                  <p:tags r:id="rId6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bg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rot="14400000">
              <a:off x="1030780" y="193504"/>
              <a:ext cx="1057681" cy="1247988"/>
              <a:chOff x="9315334" y="5852256"/>
              <a:chExt cx="722111" cy="852040"/>
            </a:xfrm>
          </p:grpSpPr>
          <p:sp>
            <p:nvSpPr>
              <p:cNvPr id="14" name="任意多边形: 形状 13"/>
              <p:cNvSpPr/>
              <p:nvPr>
                <p:custDataLst>
                  <p:tags r:id="rId7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: 形状 14"/>
              <p:cNvSpPr/>
              <p:nvPr>
                <p:custDataLst>
                  <p:tags r:id="rId8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: 形状 15"/>
              <p:cNvSpPr/>
              <p:nvPr>
                <p:custDataLst>
                  <p:tags r:id="rId9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bg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3"/>
            </p:custDataLst>
          </p:nvPr>
        </p:nvGrpSpPr>
        <p:grpSpPr>
          <a:xfrm rot="3600000">
            <a:off x="11262541" y="6224934"/>
            <a:ext cx="783023" cy="923911"/>
            <a:chOff x="9315334" y="5852256"/>
            <a:chExt cx="722111" cy="852040"/>
          </a:xfrm>
        </p:grpSpPr>
        <p:sp>
          <p:nvSpPr>
            <p:cNvPr id="11" name="任意多边形: 形状 10"/>
            <p:cNvSpPr/>
            <p:nvPr>
              <p:custDataLst>
                <p:tags r:id="rId4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5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>
              <p:custDataLst>
                <p:tags r:id="rId6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14" name="组合 13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9" name="任意多边形: 形状 18"/>
              <p:cNvSpPr/>
              <p:nvPr>
                <p:custDataLst>
                  <p:tags r:id="rId4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任意多边形: 形状 19"/>
              <p:cNvSpPr/>
              <p:nvPr>
                <p:custDataLst>
                  <p:tags r:id="rId5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>
                <p:custDataLst>
                  <p:tags r:id="rId6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16" name="任意多边形: 形状 15"/>
              <p:cNvSpPr/>
              <p:nvPr>
                <p:custDataLst>
                  <p:tags r:id="rId7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: 形状 16"/>
              <p:cNvSpPr/>
              <p:nvPr>
                <p:custDataLst>
                  <p:tags r:id="rId8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>
                <p:custDataLst>
                  <p:tags r:id="rId9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6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7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8" name="组合 7"/>
          <p:cNvGrpSpPr/>
          <p:nvPr userDrawn="1">
            <p:custDataLst>
              <p:tags r:id="rId3"/>
            </p:custDataLst>
          </p:nvPr>
        </p:nvGrpSpPr>
        <p:grpSpPr>
          <a:xfrm rot="14400000">
            <a:off x="412750" y="-691515"/>
            <a:ext cx="2033270" cy="2399665"/>
            <a:chOff x="9315334" y="5852256"/>
            <a:chExt cx="722111" cy="852040"/>
          </a:xfrm>
        </p:grpSpPr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5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6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rgbClr val="0E3661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7"/>
            </p:custDataLst>
          </p:nvPr>
        </p:nvGrpSpPr>
        <p:grpSpPr>
          <a:xfrm rot="3600000">
            <a:off x="9741535" y="5157470"/>
            <a:ext cx="2033270" cy="2399665"/>
            <a:chOff x="9315334" y="5852256"/>
            <a:chExt cx="722111" cy="852040"/>
          </a:xfrm>
        </p:grpSpPr>
        <p:sp>
          <p:nvSpPr>
            <p:cNvPr id="14" name="任意多边形: 形状 13"/>
            <p:cNvSpPr/>
            <p:nvPr>
              <p:custDataLst>
                <p:tags r:id="rId8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10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rgbClr val="0E3661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2113464" y="0"/>
            <a:ext cx="3539243" cy="561310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矩形 4"/>
          <p:cNvSpPr/>
          <p:nvPr userDrawn="1">
            <p:custDataLst>
              <p:tags r:id="rId6"/>
            </p:custDataLst>
          </p:nvPr>
        </p:nvSpPr>
        <p:spPr>
          <a:xfrm>
            <a:off x="2315089" y="216027"/>
            <a:ext cx="3132392" cy="518104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0"/>
            </p:custDataLst>
          </p:nvPr>
        </p:nvSpPr>
        <p:spPr>
          <a:xfrm>
            <a:off x="3905250" y="630873"/>
            <a:ext cx="939482" cy="4351655"/>
          </a:xfrm>
        </p:spPr>
        <p:txBody>
          <a:bodyPr vert="eaVert" wrap="square" lIns="91440" tIns="45720" rIns="91440" bIns="4572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4400"/>
              <a:buNone/>
              <a:defRPr sz="480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1"/>
            </p:custDataLst>
          </p:nvPr>
        </p:nvSpPr>
        <p:spPr>
          <a:xfrm>
            <a:off x="2927668" y="631460"/>
            <a:ext cx="903605" cy="4350480"/>
          </a:xfrm>
        </p:spPr>
        <p:txBody>
          <a:bodyPr vert="eaVert" wrap="square" lIns="91440" tIns="45720" rIns="91440" bIns="45720" anchor="t" anchorCtr="1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None/>
              <a:defRPr sz="1500" b="0" spc="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9"/>
            </p:custDataLst>
          </p:nvPr>
        </p:nvSpPr>
        <p:spPr>
          <a:xfrm>
            <a:off x="3254375" y="3589972"/>
            <a:ext cx="5683250" cy="971550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矩形 5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786698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6480810" y="0"/>
            <a:ext cx="3539242" cy="561310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矩形 5"/>
          <p:cNvSpPr/>
          <p:nvPr userDrawn="1">
            <p:custDataLst>
              <p:tags r:id="rId6"/>
            </p:custDataLst>
          </p:nvPr>
        </p:nvSpPr>
        <p:spPr>
          <a:xfrm>
            <a:off x="6682436" y="216027"/>
            <a:ext cx="3132391" cy="518104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0"/>
            </p:custDataLst>
          </p:nvPr>
        </p:nvSpPr>
        <p:spPr>
          <a:xfrm>
            <a:off x="7338200" y="595630"/>
            <a:ext cx="1846263" cy="4424680"/>
          </a:xfrm>
        </p:spPr>
        <p:txBody>
          <a:bodyPr vert="eaVert" wrap="square" lIns="91440" tIns="45720" rIns="91440" bIns="45720" anchor="ctr" anchorCtr="1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6000"/>
              <a:buNone/>
              <a:defRPr sz="6000" b="0" spc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3809884" y="1571197"/>
            <a:ext cx="4572232" cy="131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 userDrawn="1">
            <p:custDataLst>
              <p:tags r:id="rId6"/>
            </p:custDataLst>
          </p:nvPr>
        </p:nvSpPr>
        <p:spPr>
          <a:xfrm rot="3600000">
            <a:off x="2610061" y="3518259"/>
            <a:ext cx="4723974" cy="131728"/>
          </a:xfrm>
          <a:custGeom>
            <a:avLst/>
            <a:gdLst>
              <a:gd name="connsiteX0" fmla="*/ 3480670 w 4723974"/>
              <a:gd name="connsiteY0" fmla="*/ 0 h 131728"/>
              <a:gd name="connsiteX1" fmla="*/ 4660321 w 4723974"/>
              <a:gd name="connsiteY1" fmla="*/ 0 h 131728"/>
              <a:gd name="connsiteX2" fmla="*/ 4723974 w 4723974"/>
              <a:gd name="connsiteY2" fmla="*/ 110250 h 131728"/>
              <a:gd name="connsiteX3" fmla="*/ 4723974 w 4723974"/>
              <a:gd name="connsiteY3" fmla="*/ 131728 h 131728"/>
              <a:gd name="connsiteX4" fmla="*/ 3700035 w 4723974"/>
              <a:gd name="connsiteY4" fmla="*/ 131728 h 131728"/>
              <a:gd name="connsiteX5" fmla="*/ 3478471 w 4723974"/>
              <a:gd name="connsiteY5" fmla="*/ 3808 h 131728"/>
              <a:gd name="connsiteX6" fmla="*/ 0 w 4723974"/>
              <a:gd name="connsiteY6" fmla="*/ 131095 h 131728"/>
              <a:gd name="connsiteX7" fmla="*/ 75688 w 4723974"/>
              <a:gd name="connsiteY7" fmla="*/ 0 h 131728"/>
              <a:gd name="connsiteX8" fmla="*/ 766611 w 4723974"/>
              <a:gd name="connsiteY8" fmla="*/ 0 h 131728"/>
              <a:gd name="connsiteX9" fmla="*/ 994771 w 4723974"/>
              <a:gd name="connsiteY9" fmla="*/ 131728 h 131728"/>
              <a:gd name="connsiteX10" fmla="*/ 0 w 4723974"/>
              <a:gd name="connsiteY10" fmla="*/ 131728 h 13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3974" h="131728">
                <a:moveTo>
                  <a:pt x="3480670" y="0"/>
                </a:moveTo>
                <a:lnTo>
                  <a:pt x="4660321" y="0"/>
                </a:lnTo>
                <a:lnTo>
                  <a:pt x="4723974" y="110250"/>
                </a:lnTo>
                <a:lnTo>
                  <a:pt x="4723974" y="131728"/>
                </a:lnTo>
                <a:lnTo>
                  <a:pt x="3700035" y="131728"/>
                </a:lnTo>
                <a:lnTo>
                  <a:pt x="3478471" y="3808"/>
                </a:lnTo>
                <a:close/>
                <a:moveTo>
                  <a:pt x="0" y="131095"/>
                </a:moveTo>
                <a:lnTo>
                  <a:pt x="75688" y="0"/>
                </a:lnTo>
                <a:lnTo>
                  <a:pt x="766611" y="0"/>
                </a:lnTo>
                <a:lnTo>
                  <a:pt x="994771" y="131728"/>
                </a:lnTo>
                <a:lnTo>
                  <a:pt x="0" y="1317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>
            <p:custDataLst>
              <p:tags r:id="rId7"/>
            </p:custDataLst>
          </p:nvPr>
        </p:nvSpPr>
        <p:spPr>
          <a:xfrm rot="18000000" flipH="1">
            <a:off x="4870681" y="3518259"/>
            <a:ext cx="4723974" cy="131728"/>
          </a:xfrm>
          <a:custGeom>
            <a:avLst/>
            <a:gdLst>
              <a:gd name="connsiteX0" fmla="*/ 3480670 w 4723974"/>
              <a:gd name="connsiteY0" fmla="*/ 0 h 131728"/>
              <a:gd name="connsiteX1" fmla="*/ 3480098 w 4723974"/>
              <a:gd name="connsiteY1" fmla="*/ 990 h 131728"/>
              <a:gd name="connsiteX2" fmla="*/ 3706543 w 4723974"/>
              <a:gd name="connsiteY2" fmla="*/ 131728 h 131728"/>
              <a:gd name="connsiteX3" fmla="*/ 4723974 w 4723974"/>
              <a:gd name="connsiteY3" fmla="*/ 131728 h 131728"/>
              <a:gd name="connsiteX4" fmla="*/ 4723974 w 4723974"/>
              <a:gd name="connsiteY4" fmla="*/ 108921 h 131728"/>
              <a:gd name="connsiteX5" fmla="*/ 4661087 w 4723974"/>
              <a:gd name="connsiteY5" fmla="*/ 0 h 131728"/>
              <a:gd name="connsiteX6" fmla="*/ 0 w 4723974"/>
              <a:gd name="connsiteY6" fmla="*/ 131095 h 131728"/>
              <a:gd name="connsiteX7" fmla="*/ 0 w 4723974"/>
              <a:gd name="connsiteY7" fmla="*/ 131728 h 131728"/>
              <a:gd name="connsiteX8" fmla="*/ 1003303 w 4723974"/>
              <a:gd name="connsiteY8" fmla="*/ 131728 h 131728"/>
              <a:gd name="connsiteX9" fmla="*/ 775145 w 4723974"/>
              <a:gd name="connsiteY9" fmla="*/ 1 h 131728"/>
              <a:gd name="connsiteX10" fmla="*/ 75688 w 4723974"/>
              <a:gd name="connsiteY10" fmla="*/ 0 h 13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3974" h="131728">
                <a:moveTo>
                  <a:pt x="3480670" y="0"/>
                </a:moveTo>
                <a:lnTo>
                  <a:pt x="3480098" y="990"/>
                </a:lnTo>
                <a:lnTo>
                  <a:pt x="3706543" y="131728"/>
                </a:lnTo>
                <a:lnTo>
                  <a:pt x="4723974" y="131728"/>
                </a:lnTo>
                <a:lnTo>
                  <a:pt x="4723974" y="108921"/>
                </a:lnTo>
                <a:lnTo>
                  <a:pt x="4661087" y="0"/>
                </a:lnTo>
                <a:close/>
                <a:moveTo>
                  <a:pt x="0" y="131095"/>
                </a:moveTo>
                <a:lnTo>
                  <a:pt x="0" y="131728"/>
                </a:lnTo>
                <a:lnTo>
                  <a:pt x="1003303" y="131728"/>
                </a:lnTo>
                <a:lnTo>
                  <a:pt x="775145" y="1"/>
                </a:lnTo>
                <a:lnTo>
                  <a:pt x="7568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084297" y="3688294"/>
            <a:ext cx="3991703" cy="450220"/>
          </a:xfrm>
          <a:solidFill>
            <a:schemeClr val="bg1"/>
          </a:solidFill>
        </p:spPr>
        <p:txBody>
          <a:bodyPr lIns="90000" tIns="46800" rIns="90000" bIns="46800" anchor="ctr" anchorCtr="0">
            <a:normAutofit/>
          </a:bodyPr>
          <a:lstStyle>
            <a:lvl1pPr algn="ctr">
              <a:defRPr sz="1800" b="0" u="none" strike="noStrike" kern="1200" cap="none" spc="300" normalizeH="0" baseline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302438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70.xml"/><Relationship Id="rId23" Type="http://schemas.openxmlformats.org/officeDocument/2006/relationships/tags" Target="../tags/tag169.xml"/><Relationship Id="rId22" Type="http://schemas.openxmlformats.org/officeDocument/2006/relationships/tags" Target="../tags/tag168.xml"/><Relationship Id="rId21" Type="http://schemas.openxmlformats.org/officeDocument/2006/relationships/tags" Target="../tags/tag167.xml"/><Relationship Id="rId20" Type="http://schemas.openxmlformats.org/officeDocument/2006/relationships/tags" Target="../tags/tag16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6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311.xml"/><Relationship Id="rId23" Type="http://schemas.openxmlformats.org/officeDocument/2006/relationships/tags" Target="../tags/tag310.xml"/><Relationship Id="rId22" Type="http://schemas.openxmlformats.org/officeDocument/2006/relationships/tags" Target="../tags/tag309.xml"/><Relationship Id="rId21" Type="http://schemas.openxmlformats.org/officeDocument/2006/relationships/tags" Target="../tags/tag308.xml"/><Relationship Id="rId20" Type="http://schemas.openxmlformats.org/officeDocument/2006/relationships/tags" Target="../tags/tag307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306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315.xml"/><Relationship Id="rId4" Type="http://schemas.openxmlformats.org/officeDocument/2006/relationships/tags" Target="../tags/tag314.xml"/><Relationship Id="rId3" Type="http://schemas.openxmlformats.org/officeDocument/2006/relationships/tags" Target="../tags/tag313.xml"/><Relationship Id="rId2" Type="http://schemas.openxmlformats.org/officeDocument/2006/relationships/image" Target="../media/image4.jpeg"/><Relationship Id="rId1" Type="http://schemas.openxmlformats.org/officeDocument/2006/relationships/tags" Target="../tags/tag31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15.xml"/><Relationship Id="rId8" Type="http://schemas.openxmlformats.org/officeDocument/2006/relationships/tags" Target="../tags/tag414.xml"/><Relationship Id="rId7" Type="http://schemas.openxmlformats.org/officeDocument/2006/relationships/tags" Target="../tags/tag413.xml"/><Relationship Id="rId6" Type="http://schemas.openxmlformats.org/officeDocument/2006/relationships/tags" Target="../tags/tag412.xml"/><Relationship Id="rId5" Type="http://schemas.openxmlformats.org/officeDocument/2006/relationships/tags" Target="../tags/tag411.xml"/><Relationship Id="rId4" Type="http://schemas.openxmlformats.org/officeDocument/2006/relationships/tags" Target="../tags/tag410.xml"/><Relationship Id="rId3" Type="http://schemas.openxmlformats.org/officeDocument/2006/relationships/tags" Target="../tags/tag409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426.xml"/><Relationship Id="rId2" Type="http://schemas.openxmlformats.org/officeDocument/2006/relationships/tags" Target="../tags/tag408.xml"/><Relationship Id="rId19" Type="http://schemas.openxmlformats.org/officeDocument/2006/relationships/tags" Target="../tags/tag425.xml"/><Relationship Id="rId18" Type="http://schemas.openxmlformats.org/officeDocument/2006/relationships/tags" Target="../tags/tag424.xml"/><Relationship Id="rId17" Type="http://schemas.openxmlformats.org/officeDocument/2006/relationships/tags" Target="../tags/tag423.xml"/><Relationship Id="rId16" Type="http://schemas.openxmlformats.org/officeDocument/2006/relationships/tags" Target="../tags/tag422.xml"/><Relationship Id="rId15" Type="http://schemas.openxmlformats.org/officeDocument/2006/relationships/tags" Target="../tags/tag421.xml"/><Relationship Id="rId14" Type="http://schemas.openxmlformats.org/officeDocument/2006/relationships/tags" Target="../tags/tag420.xml"/><Relationship Id="rId13" Type="http://schemas.openxmlformats.org/officeDocument/2006/relationships/tags" Target="../tags/tag419.xml"/><Relationship Id="rId12" Type="http://schemas.openxmlformats.org/officeDocument/2006/relationships/tags" Target="../tags/tag418.xml"/><Relationship Id="rId11" Type="http://schemas.openxmlformats.org/officeDocument/2006/relationships/tags" Target="../tags/tag417.xml"/><Relationship Id="rId10" Type="http://schemas.openxmlformats.org/officeDocument/2006/relationships/tags" Target="../tags/tag416.xml"/><Relationship Id="rId1" Type="http://schemas.openxmlformats.org/officeDocument/2006/relationships/tags" Target="../tags/tag40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7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tags" Target="../tags/tag435.xml"/><Relationship Id="rId7" Type="http://schemas.openxmlformats.org/officeDocument/2006/relationships/tags" Target="../tags/tag434.xml"/><Relationship Id="rId6" Type="http://schemas.openxmlformats.org/officeDocument/2006/relationships/tags" Target="../tags/tag433.xml"/><Relationship Id="rId5" Type="http://schemas.openxmlformats.org/officeDocument/2006/relationships/tags" Target="../tags/tag432.xml"/><Relationship Id="rId4" Type="http://schemas.openxmlformats.org/officeDocument/2006/relationships/tags" Target="../tags/tag431.xml"/><Relationship Id="rId3" Type="http://schemas.openxmlformats.org/officeDocument/2006/relationships/tags" Target="../tags/tag430.xml"/><Relationship Id="rId2" Type="http://schemas.openxmlformats.org/officeDocument/2006/relationships/tags" Target="../tags/tag429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442.xml"/><Relationship Id="rId15" Type="http://schemas.openxmlformats.org/officeDocument/2006/relationships/tags" Target="../tags/tag441.xml"/><Relationship Id="rId14" Type="http://schemas.openxmlformats.org/officeDocument/2006/relationships/tags" Target="../tags/tag440.xml"/><Relationship Id="rId13" Type="http://schemas.openxmlformats.org/officeDocument/2006/relationships/tags" Target="../tags/tag439.xml"/><Relationship Id="rId12" Type="http://schemas.openxmlformats.org/officeDocument/2006/relationships/tags" Target="../tags/tag438.xml"/><Relationship Id="rId11" Type="http://schemas.openxmlformats.org/officeDocument/2006/relationships/tags" Target="../tags/tag437.xml"/><Relationship Id="rId10" Type="http://schemas.openxmlformats.org/officeDocument/2006/relationships/tags" Target="../tags/tag436.xml"/><Relationship Id="rId1" Type="http://schemas.openxmlformats.org/officeDocument/2006/relationships/tags" Target="../tags/tag428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447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tags" Target="../tags/tag446.xml"/><Relationship Id="rId3" Type="http://schemas.openxmlformats.org/officeDocument/2006/relationships/tags" Target="../tags/tag445.xml"/><Relationship Id="rId2" Type="http://schemas.openxmlformats.org/officeDocument/2006/relationships/tags" Target="../tags/tag444.xml"/><Relationship Id="rId1" Type="http://schemas.openxmlformats.org/officeDocument/2006/relationships/tags" Target="../tags/tag443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456.xml"/><Relationship Id="rId8" Type="http://schemas.openxmlformats.org/officeDocument/2006/relationships/tags" Target="../tags/tag455.xml"/><Relationship Id="rId7" Type="http://schemas.openxmlformats.org/officeDocument/2006/relationships/tags" Target="../tags/tag454.xml"/><Relationship Id="rId6" Type="http://schemas.openxmlformats.org/officeDocument/2006/relationships/tags" Target="../tags/tag453.xml"/><Relationship Id="rId5" Type="http://schemas.openxmlformats.org/officeDocument/2006/relationships/tags" Target="../tags/tag452.xml"/><Relationship Id="rId4" Type="http://schemas.openxmlformats.org/officeDocument/2006/relationships/tags" Target="../tags/tag451.xml"/><Relationship Id="rId3" Type="http://schemas.openxmlformats.org/officeDocument/2006/relationships/tags" Target="../tags/tag450.xml"/><Relationship Id="rId2" Type="http://schemas.openxmlformats.org/officeDocument/2006/relationships/tags" Target="../tags/tag449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465.xml"/><Relationship Id="rId17" Type="http://schemas.openxmlformats.org/officeDocument/2006/relationships/tags" Target="../tags/tag464.xml"/><Relationship Id="rId16" Type="http://schemas.openxmlformats.org/officeDocument/2006/relationships/tags" Target="../tags/tag463.xml"/><Relationship Id="rId15" Type="http://schemas.openxmlformats.org/officeDocument/2006/relationships/tags" Target="../tags/tag462.xml"/><Relationship Id="rId14" Type="http://schemas.openxmlformats.org/officeDocument/2006/relationships/tags" Target="../tags/tag461.xml"/><Relationship Id="rId13" Type="http://schemas.openxmlformats.org/officeDocument/2006/relationships/tags" Target="../tags/tag460.xml"/><Relationship Id="rId12" Type="http://schemas.openxmlformats.org/officeDocument/2006/relationships/tags" Target="../tags/tag459.xml"/><Relationship Id="rId11" Type="http://schemas.openxmlformats.org/officeDocument/2006/relationships/tags" Target="../tags/tag458.xml"/><Relationship Id="rId10" Type="http://schemas.openxmlformats.org/officeDocument/2006/relationships/tags" Target="../tags/tag457.xml"/><Relationship Id="rId1" Type="http://schemas.openxmlformats.org/officeDocument/2006/relationships/tags" Target="../tags/tag448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469.xml"/><Relationship Id="rId4" Type="http://schemas.openxmlformats.org/officeDocument/2006/relationships/image" Target="../media/image16.png"/><Relationship Id="rId3" Type="http://schemas.openxmlformats.org/officeDocument/2006/relationships/tags" Target="../tags/tag468.xml"/><Relationship Id="rId2" Type="http://schemas.openxmlformats.org/officeDocument/2006/relationships/tags" Target="../tags/tag467.xml"/><Relationship Id="rId1" Type="http://schemas.openxmlformats.org/officeDocument/2006/relationships/tags" Target="../tags/tag466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473.xml"/><Relationship Id="rId4" Type="http://schemas.openxmlformats.org/officeDocument/2006/relationships/image" Target="../media/image17.png"/><Relationship Id="rId3" Type="http://schemas.openxmlformats.org/officeDocument/2006/relationships/tags" Target="../tags/tag472.xml"/><Relationship Id="rId2" Type="http://schemas.openxmlformats.org/officeDocument/2006/relationships/tags" Target="../tags/tag471.xml"/><Relationship Id="rId1" Type="http://schemas.openxmlformats.org/officeDocument/2006/relationships/tags" Target="../tags/tag470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47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tags" Target="../tags/tag476.xml"/><Relationship Id="rId2" Type="http://schemas.openxmlformats.org/officeDocument/2006/relationships/tags" Target="../tags/tag475.xml"/><Relationship Id="rId1" Type="http://schemas.openxmlformats.org/officeDocument/2006/relationships/tags" Target="../tags/tag474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482.xml"/><Relationship Id="rId4" Type="http://schemas.openxmlformats.org/officeDocument/2006/relationships/tags" Target="../tags/tag481.xml"/><Relationship Id="rId3" Type="http://schemas.openxmlformats.org/officeDocument/2006/relationships/tags" Target="../tags/tag480.xml"/><Relationship Id="rId2" Type="http://schemas.openxmlformats.org/officeDocument/2006/relationships/tags" Target="../tags/tag479.xml"/><Relationship Id="rId1" Type="http://schemas.openxmlformats.org/officeDocument/2006/relationships/tags" Target="../tags/tag478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5.xml"/><Relationship Id="rId3" Type="http://schemas.openxmlformats.org/officeDocument/2006/relationships/image" Target="../media/image21.png"/><Relationship Id="rId2" Type="http://schemas.openxmlformats.org/officeDocument/2006/relationships/tags" Target="../tags/tag484.xml"/><Relationship Id="rId1" Type="http://schemas.openxmlformats.org/officeDocument/2006/relationships/tags" Target="../tags/tag48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24.xml"/><Relationship Id="rId8" Type="http://schemas.openxmlformats.org/officeDocument/2006/relationships/tags" Target="../tags/tag323.xml"/><Relationship Id="rId7" Type="http://schemas.openxmlformats.org/officeDocument/2006/relationships/tags" Target="../tags/tag322.xml"/><Relationship Id="rId6" Type="http://schemas.openxmlformats.org/officeDocument/2006/relationships/tags" Target="../tags/tag321.xml"/><Relationship Id="rId5" Type="http://schemas.openxmlformats.org/officeDocument/2006/relationships/tags" Target="../tags/tag320.xml"/><Relationship Id="rId4" Type="http://schemas.openxmlformats.org/officeDocument/2006/relationships/tags" Target="../tags/tag319.xml"/><Relationship Id="rId3" Type="http://schemas.openxmlformats.org/officeDocument/2006/relationships/tags" Target="../tags/tag318.x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337.xml"/><Relationship Id="rId21" Type="http://schemas.openxmlformats.org/officeDocument/2006/relationships/tags" Target="../tags/tag336.xml"/><Relationship Id="rId20" Type="http://schemas.openxmlformats.org/officeDocument/2006/relationships/tags" Target="../tags/tag335.xml"/><Relationship Id="rId2" Type="http://schemas.openxmlformats.org/officeDocument/2006/relationships/tags" Target="../tags/tag317.xml"/><Relationship Id="rId19" Type="http://schemas.openxmlformats.org/officeDocument/2006/relationships/tags" Target="../tags/tag334.xml"/><Relationship Id="rId18" Type="http://schemas.openxmlformats.org/officeDocument/2006/relationships/tags" Target="../tags/tag333.xml"/><Relationship Id="rId17" Type="http://schemas.openxmlformats.org/officeDocument/2006/relationships/tags" Target="../tags/tag332.xml"/><Relationship Id="rId16" Type="http://schemas.openxmlformats.org/officeDocument/2006/relationships/tags" Target="../tags/tag331.xml"/><Relationship Id="rId15" Type="http://schemas.openxmlformats.org/officeDocument/2006/relationships/tags" Target="../tags/tag330.xml"/><Relationship Id="rId14" Type="http://schemas.openxmlformats.org/officeDocument/2006/relationships/tags" Target="../tags/tag329.xml"/><Relationship Id="rId13" Type="http://schemas.openxmlformats.org/officeDocument/2006/relationships/tags" Target="../tags/tag328.xml"/><Relationship Id="rId12" Type="http://schemas.openxmlformats.org/officeDocument/2006/relationships/tags" Target="../tags/tag327.xml"/><Relationship Id="rId11" Type="http://schemas.openxmlformats.org/officeDocument/2006/relationships/tags" Target="../tags/tag326.xml"/><Relationship Id="rId10" Type="http://schemas.openxmlformats.org/officeDocument/2006/relationships/tags" Target="../tags/tag325.xml"/><Relationship Id="rId1" Type="http://schemas.openxmlformats.org/officeDocument/2006/relationships/tags" Target="../tags/tag316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494.xml"/><Relationship Id="rId8" Type="http://schemas.openxmlformats.org/officeDocument/2006/relationships/tags" Target="../tags/tag493.xml"/><Relationship Id="rId7" Type="http://schemas.openxmlformats.org/officeDocument/2006/relationships/tags" Target="../tags/tag492.xml"/><Relationship Id="rId6" Type="http://schemas.openxmlformats.org/officeDocument/2006/relationships/tags" Target="../tags/tag491.xml"/><Relationship Id="rId5" Type="http://schemas.openxmlformats.org/officeDocument/2006/relationships/tags" Target="../tags/tag490.xml"/><Relationship Id="rId4" Type="http://schemas.openxmlformats.org/officeDocument/2006/relationships/tags" Target="../tags/tag489.xml"/><Relationship Id="rId3" Type="http://schemas.openxmlformats.org/officeDocument/2006/relationships/tags" Target="../tags/tag488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513.xml"/><Relationship Id="rId27" Type="http://schemas.openxmlformats.org/officeDocument/2006/relationships/tags" Target="../tags/tag512.xml"/><Relationship Id="rId26" Type="http://schemas.openxmlformats.org/officeDocument/2006/relationships/tags" Target="../tags/tag511.xml"/><Relationship Id="rId25" Type="http://schemas.openxmlformats.org/officeDocument/2006/relationships/tags" Target="../tags/tag510.xml"/><Relationship Id="rId24" Type="http://schemas.openxmlformats.org/officeDocument/2006/relationships/tags" Target="../tags/tag509.xml"/><Relationship Id="rId23" Type="http://schemas.openxmlformats.org/officeDocument/2006/relationships/tags" Target="../tags/tag508.xml"/><Relationship Id="rId22" Type="http://schemas.openxmlformats.org/officeDocument/2006/relationships/tags" Target="../tags/tag507.xml"/><Relationship Id="rId21" Type="http://schemas.openxmlformats.org/officeDocument/2006/relationships/tags" Target="../tags/tag506.xml"/><Relationship Id="rId20" Type="http://schemas.openxmlformats.org/officeDocument/2006/relationships/tags" Target="../tags/tag505.xml"/><Relationship Id="rId2" Type="http://schemas.openxmlformats.org/officeDocument/2006/relationships/tags" Target="../tags/tag487.xml"/><Relationship Id="rId19" Type="http://schemas.openxmlformats.org/officeDocument/2006/relationships/tags" Target="../tags/tag504.xml"/><Relationship Id="rId18" Type="http://schemas.openxmlformats.org/officeDocument/2006/relationships/tags" Target="../tags/tag503.xml"/><Relationship Id="rId17" Type="http://schemas.openxmlformats.org/officeDocument/2006/relationships/tags" Target="../tags/tag502.xml"/><Relationship Id="rId16" Type="http://schemas.openxmlformats.org/officeDocument/2006/relationships/tags" Target="../tags/tag501.xml"/><Relationship Id="rId15" Type="http://schemas.openxmlformats.org/officeDocument/2006/relationships/tags" Target="../tags/tag500.xml"/><Relationship Id="rId14" Type="http://schemas.openxmlformats.org/officeDocument/2006/relationships/tags" Target="../tags/tag499.xml"/><Relationship Id="rId13" Type="http://schemas.openxmlformats.org/officeDocument/2006/relationships/tags" Target="../tags/tag498.xml"/><Relationship Id="rId12" Type="http://schemas.openxmlformats.org/officeDocument/2006/relationships/tags" Target="../tags/tag497.xml"/><Relationship Id="rId11" Type="http://schemas.openxmlformats.org/officeDocument/2006/relationships/tags" Target="../tags/tag496.xml"/><Relationship Id="rId10" Type="http://schemas.openxmlformats.org/officeDocument/2006/relationships/tags" Target="../tags/tag495.xml"/><Relationship Id="rId1" Type="http://schemas.openxmlformats.org/officeDocument/2006/relationships/tags" Target="../tags/tag48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tags" Target="../tags/tag515.xml"/><Relationship Id="rId1" Type="http://schemas.openxmlformats.org/officeDocument/2006/relationships/tags" Target="../tags/tag51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tags" Target="../tags/tag345.xml"/><Relationship Id="rId7" Type="http://schemas.openxmlformats.org/officeDocument/2006/relationships/tags" Target="../tags/tag344.xml"/><Relationship Id="rId6" Type="http://schemas.openxmlformats.org/officeDocument/2006/relationships/tags" Target="../tags/tag343.xml"/><Relationship Id="rId5" Type="http://schemas.openxmlformats.org/officeDocument/2006/relationships/tags" Target="../tags/tag342.xml"/><Relationship Id="rId4" Type="http://schemas.openxmlformats.org/officeDocument/2006/relationships/tags" Target="../tags/tag341.xml"/><Relationship Id="rId3" Type="http://schemas.openxmlformats.org/officeDocument/2006/relationships/tags" Target="../tags/tag340.xml"/><Relationship Id="rId2" Type="http://schemas.openxmlformats.org/officeDocument/2006/relationships/tags" Target="../tags/tag339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353.xml"/><Relationship Id="rId16" Type="http://schemas.openxmlformats.org/officeDocument/2006/relationships/tags" Target="../tags/tag352.xml"/><Relationship Id="rId15" Type="http://schemas.openxmlformats.org/officeDocument/2006/relationships/tags" Target="../tags/tag351.xml"/><Relationship Id="rId14" Type="http://schemas.openxmlformats.org/officeDocument/2006/relationships/tags" Target="../tags/tag350.xml"/><Relationship Id="rId13" Type="http://schemas.openxmlformats.org/officeDocument/2006/relationships/tags" Target="../tags/tag349.xml"/><Relationship Id="rId12" Type="http://schemas.openxmlformats.org/officeDocument/2006/relationships/tags" Target="../tags/tag348.xml"/><Relationship Id="rId11" Type="http://schemas.openxmlformats.org/officeDocument/2006/relationships/tags" Target="../tags/tag347.xml"/><Relationship Id="rId10" Type="http://schemas.openxmlformats.org/officeDocument/2006/relationships/tags" Target="../tags/tag346.xml"/><Relationship Id="rId1" Type="http://schemas.openxmlformats.org/officeDocument/2006/relationships/tags" Target="../tags/tag33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62.xml"/><Relationship Id="rId8" Type="http://schemas.openxmlformats.org/officeDocument/2006/relationships/tags" Target="../tags/tag361.xml"/><Relationship Id="rId7" Type="http://schemas.openxmlformats.org/officeDocument/2006/relationships/tags" Target="../tags/tag360.xml"/><Relationship Id="rId6" Type="http://schemas.openxmlformats.org/officeDocument/2006/relationships/tags" Target="../tags/tag359.xml"/><Relationship Id="rId5" Type="http://schemas.openxmlformats.org/officeDocument/2006/relationships/tags" Target="../tags/tag358.xml"/><Relationship Id="rId4" Type="http://schemas.openxmlformats.org/officeDocument/2006/relationships/tags" Target="../tags/tag357.xml"/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365.xml"/><Relationship Id="rId12" Type="http://schemas.openxmlformats.org/officeDocument/2006/relationships/tags" Target="../tags/tag364.xml"/><Relationship Id="rId11" Type="http://schemas.openxmlformats.org/officeDocument/2006/relationships/image" Target="../media/image6.jpeg"/><Relationship Id="rId10" Type="http://schemas.openxmlformats.org/officeDocument/2006/relationships/tags" Target="../tags/tag363.xml"/><Relationship Id="rId1" Type="http://schemas.openxmlformats.org/officeDocument/2006/relationships/tags" Target="../tags/tag35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74.xml"/><Relationship Id="rId8" Type="http://schemas.openxmlformats.org/officeDocument/2006/relationships/tags" Target="../tags/tag373.xml"/><Relationship Id="rId7" Type="http://schemas.openxmlformats.org/officeDocument/2006/relationships/tags" Target="../tags/tag372.xml"/><Relationship Id="rId6" Type="http://schemas.openxmlformats.org/officeDocument/2006/relationships/tags" Target="../tags/tag371.xml"/><Relationship Id="rId5" Type="http://schemas.openxmlformats.org/officeDocument/2006/relationships/tags" Target="../tags/tag370.xml"/><Relationship Id="rId4" Type="http://schemas.openxmlformats.org/officeDocument/2006/relationships/tags" Target="../tags/tag369.xml"/><Relationship Id="rId3" Type="http://schemas.openxmlformats.org/officeDocument/2006/relationships/tags" Target="../tags/tag368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367.xml"/><Relationship Id="rId19" Type="http://schemas.openxmlformats.org/officeDocument/2006/relationships/tags" Target="../tags/tag384.xml"/><Relationship Id="rId18" Type="http://schemas.openxmlformats.org/officeDocument/2006/relationships/tags" Target="../tags/tag383.xml"/><Relationship Id="rId17" Type="http://schemas.openxmlformats.org/officeDocument/2006/relationships/tags" Target="../tags/tag382.xml"/><Relationship Id="rId16" Type="http://schemas.openxmlformats.org/officeDocument/2006/relationships/tags" Target="../tags/tag381.xml"/><Relationship Id="rId15" Type="http://schemas.openxmlformats.org/officeDocument/2006/relationships/tags" Target="../tags/tag380.xml"/><Relationship Id="rId14" Type="http://schemas.openxmlformats.org/officeDocument/2006/relationships/tags" Target="../tags/tag379.xml"/><Relationship Id="rId13" Type="http://schemas.openxmlformats.org/officeDocument/2006/relationships/tags" Target="../tags/tag378.xml"/><Relationship Id="rId12" Type="http://schemas.openxmlformats.org/officeDocument/2006/relationships/tags" Target="../tags/tag377.xml"/><Relationship Id="rId11" Type="http://schemas.openxmlformats.org/officeDocument/2006/relationships/tags" Target="../tags/tag376.xml"/><Relationship Id="rId10" Type="http://schemas.openxmlformats.org/officeDocument/2006/relationships/tags" Target="../tags/tag375.xml"/><Relationship Id="rId1" Type="http://schemas.openxmlformats.org/officeDocument/2006/relationships/tags" Target="../tags/tag366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388.xml"/><Relationship Id="rId4" Type="http://schemas.openxmlformats.org/officeDocument/2006/relationships/image" Target="../media/image7.png"/><Relationship Id="rId3" Type="http://schemas.openxmlformats.org/officeDocument/2006/relationships/tags" Target="../tags/tag387.xml"/><Relationship Id="rId2" Type="http://schemas.openxmlformats.org/officeDocument/2006/relationships/tags" Target="../tags/tag386.xml"/><Relationship Id="rId1" Type="http://schemas.openxmlformats.org/officeDocument/2006/relationships/tags" Target="../tags/tag385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392.xml"/><Relationship Id="rId4" Type="http://schemas.openxmlformats.org/officeDocument/2006/relationships/image" Target="../media/image8.png"/><Relationship Id="rId3" Type="http://schemas.openxmlformats.org/officeDocument/2006/relationships/tags" Target="../tags/tag391.xml"/><Relationship Id="rId2" Type="http://schemas.openxmlformats.org/officeDocument/2006/relationships/tags" Target="../tags/tag390.xml"/><Relationship Id="rId1" Type="http://schemas.openxmlformats.org/officeDocument/2006/relationships/tags" Target="../tags/tag389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397.xml"/><Relationship Id="rId5" Type="http://schemas.openxmlformats.org/officeDocument/2006/relationships/image" Target="../media/image9.png"/><Relationship Id="rId4" Type="http://schemas.openxmlformats.org/officeDocument/2006/relationships/tags" Target="../tags/tag396.xml"/><Relationship Id="rId3" Type="http://schemas.openxmlformats.org/officeDocument/2006/relationships/tags" Target="../tags/tag395.xml"/><Relationship Id="rId2" Type="http://schemas.openxmlformats.org/officeDocument/2006/relationships/tags" Target="../tags/tag394.xml"/><Relationship Id="rId1" Type="http://schemas.openxmlformats.org/officeDocument/2006/relationships/tags" Target="../tags/tag39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405.xml"/><Relationship Id="rId7" Type="http://schemas.openxmlformats.org/officeDocument/2006/relationships/tags" Target="../tags/tag404.xml"/><Relationship Id="rId6" Type="http://schemas.openxmlformats.org/officeDocument/2006/relationships/tags" Target="../tags/tag403.xml"/><Relationship Id="rId5" Type="http://schemas.openxmlformats.org/officeDocument/2006/relationships/tags" Target="../tags/tag402.xml"/><Relationship Id="rId4" Type="http://schemas.openxmlformats.org/officeDocument/2006/relationships/tags" Target="../tags/tag401.xml"/><Relationship Id="rId3" Type="http://schemas.openxmlformats.org/officeDocument/2006/relationships/tags" Target="../tags/tag400.xml"/><Relationship Id="rId2" Type="http://schemas.openxmlformats.org/officeDocument/2006/relationships/tags" Target="../tags/tag399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406.xml"/><Relationship Id="rId10" Type="http://schemas.openxmlformats.org/officeDocument/2006/relationships/image" Target="../media/image11.png"/><Relationship Id="rId1" Type="http://schemas.openxmlformats.org/officeDocument/2006/relationships/tags" Target="../tags/tag39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050" y="4279377"/>
            <a:ext cx="1377900" cy="1458673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5200" spc="360"/>
              <a:t>项目设计</a:t>
            </a:r>
            <a:endParaRPr lang="zh-CN" altLang="zh-CN" sz="5200" spc="360"/>
          </a:p>
        </p:txBody>
      </p:sp>
      <p:sp>
        <p:nvSpPr>
          <p:cNvPr id="5" name="副标题 1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pc="100" dirty="0">
                <a:sym typeface="+mn-ea"/>
              </a:rPr>
              <a:t>软工1904 G09</a:t>
            </a:r>
            <a:endParaRPr lang="zh-CN" altLang="en-US" spc="100" dirty="0"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图文框 1"/>
          <p:cNvSpPr/>
          <p:nvPr>
            <p:custDataLst>
              <p:tags r:id="rId1"/>
            </p:custDataLst>
          </p:nvPr>
        </p:nvSpPr>
        <p:spPr>
          <a:xfrm>
            <a:off x="459105" y="461645"/>
            <a:ext cx="11292205" cy="5934075"/>
          </a:xfrm>
          <a:prstGeom prst="frame">
            <a:avLst>
              <a:gd name="adj1" fmla="val 100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任意多边形: 形状 20"/>
          <p:cNvSpPr>
            <a:spLocks noChangeAspect="1"/>
          </p:cNvSpPr>
          <p:nvPr>
            <p:custDataLst>
              <p:tags r:id="rId2"/>
            </p:custDataLst>
          </p:nvPr>
        </p:nvSpPr>
        <p:spPr>
          <a:xfrm rot="10800000" flipH="1" flipV="1">
            <a:off x="1000125" y="302895"/>
            <a:ext cx="1007745" cy="795020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1385" y="0"/>
                </a:moveTo>
                <a:lnTo>
                  <a:pt x="1410" y="36"/>
                </a:lnTo>
                <a:cubicBezTo>
                  <a:pt x="1439" y="68"/>
                  <a:pt x="1474" y="98"/>
                  <a:pt x="1515" y="125"/>
                </a:cubicBezTo>
                <a:lnTo>
                  <a:pt x="1542" y="139"/>
                </a:lnTo>
                <a:cubicBezTo>
                  <a:pt x="1540" y="139"/>
                  <a:pt x="1291" y="309"/>
                  <a:pt x="1257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5" y="1252"/>
                </a:lnTo>
                <a:lnTo>
                  <a:pt x="905" y="700"/>
                </a:lnTo>
                <a:cubicBezTo>
                  <a:pt x="929" y="237"/>
                  <a:pt x="1385" y="5"/>
                  <a:pt x="1385" y="0"/>
                </a:cubicBezTo>
                <a:close/>
                <a:moveTo>
                  <a:pt x="480" y="0"/>
                </a:moveTo>
                <a:lnTo>
                  <a:pt x="505" y="36"/>
                </a:lnTo>
                <a:cubicBezTo>
                  <a:pt x="534" y="68"/>
                  <a:pt x="569" y="98"/>
                  <a:pt x="610" y="125"/>
                </a:cubicBezTo>
                <a:lnTo>
                  <a:pt x="637" y="139"/>
                </a:lnTo>
                <a:cubicBezTo>
                  <a:pt x="635" y="139"/>
                  <a:pt x="386" y="309"/>
                  <a:pt x="352" y="635"/>
                </a:cubicBezTo>
                <a:lnTo>
                  <a:pt x="682" y="635"/>
                </a:lnTo>
                <a:lnTo>
                  <a:pt x="682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17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任意多边形: 形状 1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 rot="10800000" flipH="1" flipV="1">
            <a:off x="819785" y="302895"/>
            <a:ext cx="1007745" cy="795020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481" y="0"/>
                </a:moveTo>
                <a:lnTo>
                  <a:pt x="505" y="36"/>
                </a:lnTo>
                <a:cubicBezTo>
                  <a:pt x="534" y="68"/>
                  <a:pt x="570" y="98"/>
                  <a:pt x="610" y="125"/>
                </a:cubicBezTo>
                <a:lnTo>
                  <a:pt x="638" y="139"/>
                </a:lnTo>
                <a:cubicBezTo>
                  <a:pt x="636" y="139"/>
                  <a:pt x="386" y="309"/>
                  <a:pt x="352" y="635"/>
                </a:cubicBezTo>
                <a:lnTo>
                  <a:pt x="683" y="635"/>
                </a:lnTo>
                <a:lnTo>
                  <a:pt x="683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1" y="0"/>
                </a:cubicBezTo>
                <a:close/>
                <a:moveTo>
                  <a:pt x="1385" y="0"/>
                </a:moveTo>
                <a:lnTo>
                  <a:pt x="1409" y="36"/>
                </a:lnTo>
                <a:cubicBezTo>
                  <a:pt x="1438" y="68"/>
                  <a:pt x="1474" y="98"/>
                  <a:pt x="1514" y="125"/>
                </a:cubicBezTo>
                <a:lnTo>
                  <a:pt x="1542" y="139"/>
                </a:lnTo>
                <a:cubicBezTo>
                  <a:pt x="1540" y="139"/>
                  <a:pt x="1290" y="309"/>
                  <a:pt x="1256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4" y="1252"/>
                </a:lnTo>
                <a:lnTo>
                  <a:pt x="904" y="700"/>
                </a:lnTo>
                <a:cubicBezTo>
                  <a:pt x="928" y="237"/>
                  <a:pt x="1384" y="5"/>
                  <a:pt x="1385" y="0"/>
                </a:cubicBezTo>
                <a:close/>
              </a:path>
            </a:pathLst>
          </a:custGeom>
          <a:noFill/>
          <a:ln w="317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1371611" y="2726683"/>
            <a:ext cx="2743238" cy="13716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 spc="3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书写文档</a:t>
            </a:r>
            <a:endParaRPr lang="en-US" altLang="zh-CN" sz="3600" b="1" spc="300" baseline="300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>
            <p:custDataLst>
              <p:tags r:id="rId5"/>
            </p:custDataLst>
          </p:nvPr>
        </p:nvSpPr>
        <p:spPr>
          <a:xfrm>
            <a:off x="5479004" y="1161719"/>
            <a:ext cx="555618" cy="555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>
            <p:custDataLst>
              <p:tags r:id="rId6"/>
            </p:custDataLst>
          </p:nvPr>
        </p:nvSpPr>
        <p:spPr>
          <a:xfrm>
            <a:off x="6134195" y="1183625"/>
            <a:ext cx="4540538" cy="478615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系统说明</a:t>
            </a:r>
            <a:r>
              <a:rPr lang="zh-CN" altLang="en-US" sz="2400" spc="16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spc="16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spc="16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及报告）</a:t>
            </a:r>
            <a:endParaRPr lang="zh-CN" altLang="en-US" sz="2400" spc="16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7"/>
            </p:custDataLst>
          </p:nvPr>
        </p:nvSpPr>
        <p:spPr>
          <a:xfrm>
            <a:off x="5498918" y="1161719"/>
            <a:ext cx="555618" cy="555618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spc="140" dirty="0">
                <a:solidFill>
                  <a:schemeClr val="dk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01</a:t>
            </a:r>
            <a:endParaRPr lang="en-US" sz="2200" b="1" spc="140" dirty="0">
              <a:solidFill>
                <a:schemeClr val="dk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24" name="椭圆 23"/>
          <p:cNvSpPr/>
          <p:nvPr>
            <p:custDataLst>
              <p:tags r:id="rId8"/>
            </p:custDataLst>
          </p:nvPr>
        </p:nvSpPr>
        <p:spPr>
          <a:xfrm>
            <a:off x="5479004" y="2156454"/>
            <a:ext cx="555618" cy="5556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1"/>
          <p:cNvSpPr txBox="1"/>
          <p:nvPr>
            <p:custDataLst>
              <p:tags r:id="rId9"/>
            </p:custDataLst>
          </p:nvPr>
        </p:nvSpPr>
        <p:spPr>
          <a:xfrm>
            <a:off x="6134195" y="2178361"/>
            <a:ext cx="4540538" cy="478615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用户手册</a:t>
            </a:r>
            <a:r>
              <a:rPr lang="zh-CN" altLang="en-US" sz="2400" spc="16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（初步模板）</a:t>
            </a:r>
            <a:endParaRPr lang="zh-CN" altLang="en-US" sz="2400" spc="16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10"/>
            </p:custDataLst>
          </p:nvPr>
        </p:nvSpPr>
        <p:spPr>
          <a:xfrm>
            <a:off x="5498918" y="2156454"/>
            <a:ext cx="555618" cy="555618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spc="140" dirty="0">
                <a:solidFill>
                  <a:schemeClr val="dk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02</a:t>
            </a:r>
            <a:endParaRPr lang="en-US" sz="2200" b="1" spc="140" dirty="0">
              <a:solidFill>
                <a:schemeClr val="dk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28" name="椭圆 27"/>
          <p:cNvSpPr/>
          <p:nvPr>
            <p:custDataLst>
              <p:tags r:id="rId11"/>
            </p:custDataLst>
          </p:nvPr>
        </p:nvSpPr>
        <p:spPr>
          <a:xfrm>
            <a:off x="5479004" y="3151191"/>
            <a:ext cx="555618" cy="555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1"/>
          <p:cNvSpPr txBox="1"/>
          <p:nvPr>
            <p:custDataLst>
              <p:tags r:id="rId12"/>
            </p:custDataLst>
          </p:nvPr>
        </p:nvSpPr>
        <p:spPr>
          <a:xfrm>
            <a:off x="6134195" y="3173097"/>
            <a:ext cx="4540538" cy="478615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测试计划</a:t>
            </a:r>
            <a:r>
              <a:rPr lang="zh-CN" altLang="en-US" sz="2400" spc="16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（初步模板）</a:t>
            </a:r>
            <a:endParaRPr lang="zh-CN" altLang="en-US" sz="2400" spc="16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13"/>
            </p:custDataLst>
          </p:nvPr>
        </p:nvSpPr>
        <p:spPr>
          <a:xfrm>
            <a:off x="5498918" y="3151191"/>
            <a:ext cx="555618" cy="555618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spc="140" dirty="0">
                <a:solidFill>
                  <a:schemeClr val="dk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03</a:t>
            </a:r>
            <a:endParaRPr lang="en-US" sz="2200" b="1" spc="140" dirty="0">
              <a:solidFill>
                <a:schemeClr val="dk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32" name="椭圆 31"/>
          <p:cNvSpPr/>
          <p:nvPr>
            <p:custDataLst>
              <p:tags r:id="rId14"/>
            </p:custDataLst>
          </p:nvPr>
        </p:nvSpPr>
        <p:spPr>
          <a:xfrm>
            <a:off x="5479004" y="4145927"/>
            <a:ext cx="555618" cy="5556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21"/>
          <p:cNvSpPr txBox="1"/>
          <p:nvPr>
            <p:custDataLst>
              <p:tags r:id="rId15"/>
            </p:custDataLst>
          </p:nvPr>
        </p:nvSpPr>
        <p:spPr>
          <a:xfrm>
            <a:off x="6134195" y="4167198"/>
            <a:ext cx="4540538" cy="478615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详细的实现计划</a:t>
            </a:r>
            <a:endParaRPr lang="en-US" altLang="zh-CN" sz="2400" spc="16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16"/>
            </p:custDataLst>
          </p:nvPr>
        </p:nvSpPr>
        <p:spPr>
          <a:xfrm>
            <a:off x="5498918" y="4145927"/>
            <a:ext cx="555618" cy="555618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spc="140" dirty="0">
                <a:solidFill>
                  <a:schemeClr val="dk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04</a:t>
            </a:r>
            <a:endParaRPr lang="en-US" sz="2200" b="1" spc="140" dirty="0">
              <a:solidFill>
                <a:schemeClr val="dk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35" name="椭圆 34"/>
          <p:cNvSpPr/>
          <p:nvPr>
            <p:custDataLst>
              <p:tags r:id="rId17"/>
            </p:custDataLst>
          </p:nvPr>
        </p:nvSpPr>
        <p:spPr>
          <a:xfrm>
            <a:off x="5479004" y="5140664"/>
            <a:ext cx="555618" cy="555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21"/>
          <p:cNvSpPr txBox="1"/>
          <p:nvPr>
            <p:custDataLst>
              <p:tags r:id="rId18"/>
            </p:custDataLst>
          </p:nvPr>
        </p:nvSpPr>
        <p:spPr>
          <a:xfrm>
            <a:off x="6134195" y="5162570"/>
            <a:ext cx="4540538" cy="478615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数据库的设计结果</a:t>
            </a:r>
            <a:endParaRPr lang="en-US" altLang="zh-CN" sz="2400" spc="16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19"/>
            </p:custDataLst>
          </p:nvPr>
        </p:nvSpPr>
        <p:spPr>
          <a:xfrm>
            <a:off x="5498918" y="5140664"/>
            <a:ext cx="555618" cy="555618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spc="140" dirty="0">
                <a:solidFill>
                  <a:schemeClr val="dk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05</a:t>
            </a:r>
            <a:endParaRPr lang="en-US" sz="2200" b="1" spc="140" dirty="0">
              <a:solidFill>
                <a:schemeClr val="dk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</p:spTree>
    <p:custDataLst>
      <p:tags r:id="rId20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/>
              <a:t>业务流图</a:t>
            </a:r>
            <a:endParaRPr lang="zh-CN" altLang="en-US"/>
          </a:p>
        </p:txBody>
      </p:sp>
      <p:pic>
        <p:nvPicPr>
          <p:cNvPr id="4" name="图片 3" descr="业务流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115" y="1174750"/>
            <a:ext cx="11603990" cy="55778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7" name="组合 6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2" name="任意多边形: 形状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任意多边形: 形状 12"/>
              <p:cNvSpPr/>
              <p:nvPr>
                <p:custDataLst>
                  <p:tags r:id="rId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9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任意多边形: 形状 10"/>
              <p:cNvSpPr/>
              <p:nvPr>
                <p:custDataLst>
                  <p:tags r:id="rId7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4" name="图片 3" descr="D:\meihua_service_cache\jpg/74770ed352e61d86f47a9dc0b428c171.jpg74770ed352e61d86f47a9dc0b428c171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 t="31250" b="31250"/>
          <a:stretch>
            <a:fillRect/>
          </a:stretch>
        </p:blipFill>
        <p:spPr>
          <a:xfrm>
            <a:off x="311" y="311"/>
            <a:ext cx="12192000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00" h="10800">
                <a:moveTo>
                  <a:pt x="0" y="0"/>
                </a:moveTo>
                <a:lnTo>
                  <a:pt x="19200" y="0"/>
                </a:lnTo>
                <a:lnTo>
                  <a:pt x="1920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8" name="蒙版 1"/>
          <p:cNvSpPr/>
          <p:nvPr>
            <p:custDataLst>
              <p:tags r:id="rId10"/>
            </p:custDataLst>
          </p:nvPr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>
              <a:lnSpc>
                <a:spcPct val="120000"/>
              </a:lnSpc>
            </a:pPr>
            <a:endParaRPr kumimoji="1"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>
            <p:custDataLst>
              <p:tags r:id="rId11"/>
            </p:custDataLst>
          </p:nvPr>
        </p:nvGrpSpPr>
        <p:grpSpPr>
          <a:xfrm>
            <a:off x="3515859" y="1483106"/>
            <a:ext cx="5159555" cy="4323587"/>
            <a:chOff x="3762375" y="1417255"/>
            <a:chExt cx="4667250" cy="4023491"/>
          </a:xfrm>
        </p:grpSpPr>
        <p:sp>
          <p:nvSpPr>
            <p:cNvPr id="20" name="等腰三角形 19"/>
            <p:cNvSpPr/>
            <p:nvPr>
              <p:custDataLst>
                <p:tags r:id="rId12"/>
              </p:custDataLst>
            </p:nvPr>
          </p:nvSpPr>
          <p:spPr>
            <a:xfrm rot="10800000">
              <a:off x="3762375" y="1417255"/>
              <a:ext cx="4667250" cy="4023491"/>
            </a:xfrm>
            <a:prstGeom prst="triangle">
              <a:avLst/>
            </a:prstGeom>
            <a:noFill/>
            <a:ln w="381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" name="等腰三角形 20"/>
            <p:cNvSpPr/>
            <p:nvPr>
              <p:custDataLst>
                <p:tags r:id="rId13"/>
              </p:custDataLst>
            </p:nvPr>
          </p:nvSpPr>
          <p:spPr>
            <a:xfrm rot="10800000">
              <a:off x="4053046" y="1578633"/>
              <a:ext cx="4085908" cy="3497233"/>
            </a:xfrm>
            <a:prstGeom prst="triangle">
              <a:avLst/>
            </a:prstGeom>
            <a:noFill/>
            <a:ln w="1270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2" name="三角形 1"/>
          <p:cNvSpPr/>
          <p:nvPr>
            <p:custDataLst>
              <p:tags r:id="rId14"/>
            </p:custDataLst>
          </p:nvPr>
        </p:nvSpPr>
        <p:spPr>
          <a:xfrm rot="2723197">
            <a:off x="1520464" y="2625559"/>
            <a:ext cx="278296" cy="551051"/>
          </a:xfrm>
          <a:prstGeom prst="triangl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p>
            <a:pPr algn="ctr">
              <a:lnSpc>
                <a:spcPct val="140000"/>
              </a:lnSpc>
            </a:pPr>
            <a:endParaRPr kumimoji="1" lang="zh-CN" altLang="en-US" sz="20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三角形 10"/>
          <p:cNvSpPr/>
          <p:nvPr>
            <p:custDataLst>
              <p:tags r:id="rId15"/>
            </p:custDataLst>
          </p:nvPr>
        </p:nvSpPr>
        <p:spPr>
          <a:xfrm rot="17100000">
            <a:off x="10139628" y="3821647"/>
            <a:ext cx="436772" cy="864848"/>
          </a:xfrm>
          <a:prstGeom prst="triangl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p>
            <a:pPr algn="ctr">
              <a:lnSpc>
                <a:spcPct val="120000"/>
              </a:lnSpc>
            </a:pPr>
            <a:endParaRPr kumimoji="1" lang="zh-CN" altLang="en-US" sz="20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52570" y="3044825"/>
            <a:ext cx="46228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b="1" spc="100">
                <a:solidFill>
                  <a:schemeClr val="bg1"/>
                </a:solidFill>
                <a:uFillTx/>
              </a:rPr>
              <a:t>2.</a:t>
            </a:r>
            <a:r>
              <a:rPr lang="zh-CN" altLang="en-US" sz="4400" b="1" spc="100">
                <a:solidFill>
                  <a:schemeClr val="bg1"/>
                </a:solidFill>
                <a:uFillTx/>
              </a:rPr>
              <a:t>详细设计介绍</a:t>
            </a:r>
            <a:endParaRPr lang="zh-CN" altLang="en-US" sz="4400" b="1" spc="100">
              <a:solidFill>
                <a:schemeClr val="bg1"/>
              </a:solidFill>
              <a:uFillTx/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>
            <p:custDataLst>
              <p:tags r:id="rId1"/>
            </p:custDataLst>
          </p:nvPr>
        </p:nvGrpSpPr>
        <p:grpSpPr>
          <a:xfrm>
            <a:off x="470535" y="271145"/>
            <a:ext cx="2230120" cy="641350"/>
            <a:chOff x="741" y="427"/>
            <a:chExt cx="3512" cy="1010"/>
          </a:xfrm>
        </p:grpSpPr>
        <p:sp>
          <p:nvSpPr>
            <p:cNvPr id="13" name="矩形 12"/>
            <p:cNvSpPr/>
            <p:nvPr>
              <p:custDataLst>
                <p:tags r:id="rId2"/>
              </p:custDataLst>
            </p:nvPr>
          </p:nvSpPr>
          <p:spPr>
            <a:xfrm>
              <a:off x="741" y="427"/>
              <a:ext cx="744" cy="744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3"/>
              </p:custDataLst>
            </p:nvPr>
          </p:nvSpPr>
          <p:spPr>
            <a:xfrm>
              <a:off x="889" y="557"/>
              <a:ext cx="3364" cy="8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4"/>
            </p:custDataLst>
          </p:nvPr>
        </p:nvSpPr>
        <p:spPr>
          <a:xfrm>
            <a:off x="669882" y="443234"/>
            <a:ext cx="1929130" cy="37973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b="1" spc="182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人机界面设计</a:t>
            </a:r>
            <a:endParaRPr lang="zh-CN" altLang="en-US" sz="2000" b="1" spc="182" baseline="300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21615" y="1028700"/>
            <a:ext cx="4178935" cy="53886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6440" y="1062355"/>
            <a:ext cx="3615690" cy="54114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2780" y="1104265"/>
            <a:ext cx="3929380" cy="536956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" name="椭圆 21"/>
          <p:cNvSpPr/>
          <p:nvPr>
            <p:custDataLst>
              <p:tags r:id="rId1"/>
            </p:custDataLst>
          </p:nvPr>
        </p:nvSpPr>
        <p:spPr>
          <a:xfrm>
            <a:off x="10363200" y="609605"/>
            <a:ext cx="304802" cy="30480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>
            <p:custDataLst>
              <p:tags r:id="rId2"/>
            </p:custDataLst>
          </p:nvPr>
        </p:nvSpPr>
        <p:spPr>
          <a:xfrm>
            <a:off x="10819130" y="609605"/>
            <a:ext cx="304802" cy="30480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>
            <p:custDataLst>
              <p:tags r:id="rId3"/>
            </p:custDataLst>
          </p:nvPr>
        </p:nvSpPr>
        <p:spPr>
          <a:xfrm>
            <a:off x="11277600" y="609605"/>
            <a:ext cx="304802" cy="30480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任意多边形 24"/>
          <p:cNvSpPr/>
          <p:nvPr>
            <p:custDataLst>
              <p:tags r:id="rId4"/>
            </p:custDataLst>
          </p:nvPr>
        </p:nvSpPr>
        <p:spPr>
          <a:xfrm>
            <a:off x="-1270" y="5223510"/>
            <a:ext cx="1847215" cy="1622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58" h="2510">
                <a:moveTo>
                  <a:pt x="780" y="0"/>
                </a:moveTo>
                <a:cubicBezTo>
                  <a:pt x="1927" y="0"/>
                  <a:pt x="2858" y="931"/>
                  <a:pt x="2858" y="2079"/>
                </a:cubicBezTo>
                <a:cubicBezTo>
                  <a:pt x="2858" y="2222"/>
                  <a:pt x="2843" y="2362"/>
                  <a:pt x="2816" y="2497"/>
                </a:cubicBezTo>
                <a:lnTo>
                  <a:pt x="2813" y="2510"/>
                </a:lnTo>
                <a:lnTo>
                  <a:pt x="0" y="2510"/>
                </a:lnTo>
                <a:lnTo>
                  <a:pt x="0" y="151"/>
                </a:lnTo>
                <a:lnTo>
                  <a:pt x="17" y="144"/>
                </a:lnTo>
                <a:cubicBezTo>
                  <a:pt x="253" y="51"/>
                  <a:pt x="510" y="0"/>
                  <a:pt x="780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AutoShape 3"/>
          <p:cNvSpPr>
            <a:spLocks noChangeAspect="1" noChangeArrowheads="1" noTextEdit="1"/>
          </p:cNvSpPr>
          <p:nvPr>
            <p:custDataLst>
              <p:tags r:id="rId5"/>
            </p:custDataLst>
          </p:nvPr>
        </p:nvSpPr>
        <p:spPr bwMode="auto">
          <a:xfrm>
            <a:off x="765810" y="1511300"/>
            <a:ext cx="67373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Freeform 5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609605" y="1219210"/>
            <a:ext cx="780415" cy="610870"/>
          </a:xfrm>
          <a:custGeom>
            <a:avLst/>
            <a:gdLst>
              <a:gd name="T0" fmla="*/ 87 w 234"/>
              <a:gd name="T1" fmla="*/ 122 h 217"/>
              <a:gd name="T2" fmla="*/ 87 w 234"/>
              <a:gd name="T3" fmla="*/ 217 h 217"/>
              <a:gd name="T4" fmla="*/ 0 w 234"/>
              <a:gd name="T5" fmla="*/ 217 h 217"/>
              <a:gd name="T6" fmla="*/ 0 w 234"/>
              <a:gd name="T7" fmla="*/ 142 h 217"/>
              <a:gd name="T8" fmla="*/ 14 w 234"/>
              <a:gd name="T9" fmla="*/ 55 h 217"/>
              <a:gd name="T10" fmla="*/ 74 w 234"/>
              <a:gd name="T11" fmla="*/ 0 h 217"/>
              <a:gd name="T12" fmla="*/ 94 w 234"/>
              <a:gd name="T13" fmla="*/ 32 h 217"/>
              <a:gd name="T14" fmla="*/ 58 w 234"/>
              <a:gd name="T15" fmla="*/ 63 h 217"/>
              <a:gd name="T16" fmla="*/ 44 w 234"/>
              <a:gd name="T17" fmla="*/ 122 h 217"/>
              <a:gd name="T18" fmla="*/ 87 w 234"/>
              <a:gd name="T19" fmla="*/ 122 h 217"/>
              <a:gd name="T20" fmla="*/ 227 w 234"/>
              <a:gd name="T21" fmla="*/ 122 h 217"/>
              <a:gd name="T22" fmla="*/ 227 w 234"/>
              <a:gd name="T23" fmla="*/ 217 h 217"/>
              <a:gd name="T24" fmla="*/ 140 w 234"/>
              <a:gd name="T25" fmla="*/ 217 h 217"/>
              <a:gd name="T26" fmla="*/ 140 w 234"/>
              <a:gd name="T27" fmla="*/ 142 h 217"/>
              <a:gd name="T28" fmla="*/ 154 w 234"/>
              <a:gd name="T29" fmla="*/ 55 h 217"/>
              <a:gd name="T30" fmla="*/ 214 w 234"/>
              <a:gd name="T31" fmla="*/ 0 h 217"/>
              <a:gd name="T32" fmla="*/ 234 w 234"/>
              <a:gd name="T33" fmla="*/ 32 h 217"/>
              <a:gd name="T34" fmla="*/ 198 w 234"/>
              <a:gd name="T35" fmla="*/ 63 h 217"/>
              <a:gd name="T36" fmla="*/ 185 w 234"/>
              <a:gd name="T37" fmla="*/ 122 h 217"/>
              <a:gd name="T38" fmla="*/ 227 w 234"/>
              <a:gd name="T39" fmla="*/ 122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4" h="217">
                <a:moveTo>
                  <a:pt x="87" y="122"/>
                </a:moveTo>
                <a:cubicBezTo>
                  <a:pt x="87" y="217"/>
                  <a:pt x="87" y="217"/>
                  <a:pt x="87" y="217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02"/>
                  <a:pt x="5" y="73"/>
                  <a:pt x="14" y="55"/>
                </a:cubicBezTo>
                <a:cubicBezTo>
                  <a:pt x="27" y="30"/>
                  <a:pt x="47" y="12"/>
                  <a:pt x="74" y="0"/>
                </a:cubicBezTo>
                <a:cubicBezTo>
                  <a:pt x="94" y="32"/>
                  <a:pt x="94" y="32"/>
                  <a:pt x="94" y="32"/>
                </a:cubicBezTo>
                <a:cubicBezTo>
                  <a:pt x="78" y="38"/>
                  <a:pt x="65" y="49"/>
                  <a:pt x="58" y="63"/>
                </a:cubicBezTo>
                <a:cubicBezTo>
                  <a:pt x="50" y="76"/>
                  <a:pt x="45" y="96"/>
                  <a:pt x="44" y="122"/>
                </a:cubicBezTo>
                <a:lnTo>
                  <a:pt x="87" y="122"/>
                </a:lnTo>
                <a:close/>
                <a:moveTo>
                  <a:pt x="227" y="122"/>
                </a:moveTo>
                <a:cubicBezTo>
                  <a:pt x="227" y="217"/>
                  <a:pt x="227" y="217"/>
                  <a:pt x="227" y="217"/>
                </a:cubicBezTo>
                <a:cubicBezTo>
                  <a:pt x="140" y="217"/>
                  <a:pt x="140" y="217"/>
                  <a:pt x="140" y="217"/>
                </a:cubicBezTo>
                <a:cubicBezTo>
                  <a:pt x="140" y="142"/>
                  <a:pt x="140" y="142"/>
                  <a:pt x="140" y="142"/>
                </a:cubicBezTo>
                <a:cubicBezTo>
                  <a:pt x="140" y="102"/>
                  <a:pt x="145" y="73"/>
                  <a:pt x="154" y="55"/>
                </a:cubicBezTo>
                <a:cubicBezTo>
                  <a:pt x="167" y="30"/>
                  <a:pt x="187" y="12"/>
                  <a:pt x="214" y="0"/>
                </a:cubicBezTo>
                <a:cubicBezTo>
                  <a:pt x="234" y="32"/>
                  <a:pt x="234" y="32"/>
                  <a:pt x="234" y="32"/>
                </a:cubicBezTo>
                <a:cubicBezTo>
                  <a:pt x="218" y="38"/>
                  <a:pt x="206" y="49"/>
                  <a:pt x="198" y="63"/>
                </a:cubicBezTo>
                <a:cubicBezTo>
                  <a:pt x="190" y="76"/>
                  <a:pt x="185" y="96"/>
                  <a:pt x="185" y="122"/>
                </a:cubicBezTo>
                <a:lnTo>
                  <a:pt x="227" y="122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609558" y="2438420"/>
            <a:ext cx="3657625" cy="1371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关键算法设计</a:t>
            </a:r>
            <a:endParaRPr lang="zh-CN" altLang="en-US" sz="4400" b="1" spc="16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>
            <a:off x="10465081" y="1858910"/>
            <a:ext cx="308734" cy="6130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9"/>
            </p:custDataLst>
          </p:nvPr>
        </p:nvSpPr>
        <p:spPr>
          <a:xfrm>
            <a:off x="10465081" y="3911996"/>
            <a:ext cx="308734" cy="61304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5619560" y="4009622"/>
            <a:ext cx="5130601" cy="417790"/>
          </a:xfrm>
          <a:prstGeom prst="rect">
            <a:avLst/>
          </a:prstGeom>
          <a:solidFill>
            <a:schemeClr val="lt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000" spc="12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购买和出售伪代码</a:t>
            </a:r>
            <a:endParaRPr lang="zh-CN" altLang="en-US" sz="2000" spc="12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燕尾形 14"/>
          <p:cNvSpPr/>
          <p:nvPr>
            <p:custDataLst>
              <p:tags r:id="rId11"/>
            </p:custDataLst>
          </p:nvPr>
        </p:nvSpPr>
        <p:spPr>
          <a:xfrm>
            <a:off x="10465081" y="3911318"/>
            <a:ext cx="614397" cy="614397"/>
          </a:xfrm>
          <a:prstGeom prst="chevron">
            <a:avLst>
              <a:gd name="adj" fmla="val 455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>
            <a:normAutofit/>
          </a:bodyPr>
          <a:p>
            <a:pPr algn="r"/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2"/>
            </p:custDataLst>
          </p:nvPr>
        </p:nvSpPr>
        <p:spPr>
          <a:xfrm flipH="1">
            <a:off x="5685569" y="2885453"/>
            <a:ext cx="308734" cy="61304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>
            <p:custDataLst>
              <p:tags r:id="rId13"/>
            </p:custDataLst>
          </p:nvPr>
        </p:nvSpPr>
        <p:spPr>
          <a:xfrm flipH="1">
            <a:off x="5709223" y="2983079"/>
            <a:ext cx="4997684" cy="417790"/>
          </a:xfrm>
          <a:prstGeom prst="rect">
            <a:avLst/>
          </a:prstGeom>
          <a:solidFill>
            <a:schemeClr val="lt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000" spc="12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求购和其他伪代码</a:t>
            </a:r>
            <a:endParaRPr lang="zh-CN" altLang="en-US" sz="2000" spc="12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>
            <p:custDataLst>
              <p:tags r:id="rId14"/>
            </p:custDataLst>
          </p:nvPr>
        </p:nvSpPr>
        <p:spPr>
          <a:xfrm flipH="1">
            <a:off x="5379906" y="2884775"/>
            <a:ext cx="614397" cy="614397"/>
          </a:xfrm>
          <a:prstGeom prst="chevron">
            <a:avLst>
              <a:gd name="adj" fmla="val 455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15"/>
            </p:custDataLst>
          </p:nvPr>
        </p:nvSpPr>
        <p:spPr>
          <a:xfrm flipH="1">
            <a:off x="5685569" y="4938538"/>
            <a:ext cx="308734" cy="61304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16"/>
            </p:custDataLst>
          </p:nvPr>
        </p:nvSpPr>
        <p:spPr>
          <a:xfrm flipH="1">
            <a:off x="5709223" y="5036164"/>
            <a:ext cx="4997684" cy="417790"/>
          </a:xfrm>
          <a:prstGeom prst="rect">
            <a:avLst/>
          </a:prstGeom>
          <a:solidFill>
            <a:schemeClr val="lt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000" spc="12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登录注册和消息伪代码</a:t>
            </a:r>
            <a:endParaRPr lang="zh-CN" altLang="en-US" sz="2000" spc="12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燕尾形 20"/>
          <p:cNvSpPr/>
          <p:nvPr>
            <p:custDataLst>
              <p:tags r:id="rId17"/>
            </p:custDataLst>
          </p:nvPr>
        </p:nvSpPr>
        <p:spPr>
          <a:xfrm flipH="1">
            <a:off x="5379906" y="4937860"/>
            <a:ext cx="614397" cy="614397"/>
          </a:xfrm>
          <a:prstGeom prst="chevron">
            <a:avLst>
              <a:gd name="adj" fmla="val 455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" name="任意多边形 24"/>
          <p:cNvSpPr/>
          <p:nvPr>
            <p:custDataLst>
              <p:tags r:id="rId1"/>
            </p:custDataLst>
          </p:nvPr>
        </p:nvSpPr>
        <p:spPr>
          <a:xfrm>
            <a:off x="-1270" y="5223510"/>
            <a:ext cx="1847215" cy="1622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58" h="2510">
                <a:moveTo>
                  <a:pt x="780" y="0"/>
                </a:moveTo>
                <a:cubicBezTo>
                  <a:pt x="1927" y="0"/>
                  <a:pt x="2858" y="931"/>
                  <a:pt x="2858" y="2079"/>
                </a:cubicBezTo>
                <a:cubicBezTo>
                  <a:pt x="2858" y="2222"/>
                  <a:pt x="2843" y="2362"/>
                  <a:pt x="2816" y="2497"/>
                </a:cubicBezTo>
                <a:lnTo>
                  <a:pt x="2813" y="2510"/>
                </a:lnTo>
                <a:lnTo>
                  <a:pt x="0" y="2510"/>
                </a:lnTo>
                <a:lnTo>
                  <a:pt x="0" y="151"/>
                </a:lnTo>
                <a:lnTo>
                  <a:pt x="17" y="144"/>
                </a:lnTo>
                <a:cubicBezTo>
                  <a:pt x="253" y="51"/>
                  <a:pt x="510" y="0"/>
                  <a:pt x="780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AutoShape 3"/>
          <p:cNvSpPr>
            <a:spLocks noChangeAspect="1" noChangeArrowheads="1" noTextEdit="1"/>
          </p:cNvSpPr>
          <p:nvPr>
            <p:custDataLst>
              <p:tags r:id="rId2"/>
            </p:custDataLst>
          </p:nvPr>
        </p:nvSpPr>
        <p:spPr bwMode="auto">
          <a:xfrm>
            <a:off x="765810" y="1511300"/>
            <a:ext cx="67373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0" y="0"/>
            <a:ext cx="6656705" cy="1371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关键算法设计（登录</a:t>
            </a:r>
            <a:r>
              <a:rPr lang="en-US" altLang="zh-CN" sz="44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</a:t>
            </a:r>
            <a:r>
              <a:rPr lang="zh-CN" altLang="en-US" sz="44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图）</a:t>
            </a:r>
            <a:endParaRPr lang="zh-CN" altLang="en-US" sz="4400" b="1" spc="16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N-S图（登录模块）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430" y="1075055"/>
            <a:ext cx="9562465" cy="57708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" name="任意多边形 24"/>
          <p:cNvSpPr/>
          <p:nvPr>
            <p:custDataLst>
              <p:tags r:id="rId1"/>
            </p:custDataLst>
          </p:nvPr>
        </p:nvSpPr>
        <p:spPr>
          <a:xfrm>
            <a:off x="-1270" y="5223510"/>
            <a:ext cx="1847215" cy="1622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58" h="2510">
                <a:moveTo>
                  <a:pt x="780" y="0"/>
                </a:moveTo>
                <a:cubicBezTo>
                  <a:pt x="1927" y="0"/>
                  <a:pt x="2858" y="931"/>
                  <a:pt x="2858" y="2079"/>
                </a:cubicBezTo>
                <a:cubicBezTo>
                  <a:pt x="2858" y="2222"/>
                  <a:pt x="2843" y="2362"/>
                  <a:pt x="2816" y="2497"/>
                </a:cubicBezTo>
                <a:lnTo>
                  <a:pt x="2813" y="2510"/>
                </a:lnTo>
                <a:lnTo>
                  <a:pt x="0" y="2510"/>
                </a:lnTo>
                <a:lnTo>
                  <a:pt x="0" y="151"/>
                </a:lnTo>
                <a:lnTo>
                  <a:pt x="17" y="144"/>
                </a:lnTo>
                <a:cubicBezTo>
                  <a:pt x="253" y="51"/>
                  <a:pt x="510" y="0"/>
                  <a:pt x="780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AutoShape 3"/>
          <p:cNvSpPr>
            <a:spLocks noChangeAspect="1" noChangeArrowheads="1" noTextEdit="1"/>
          </p:cNvSpPr>
          <p:nvPr>
            <p:custDataLst>
              <p:tags r:id="rId2"/>
            </p:custDataLst>
          </p:nvPr>
        </p:nvSpPr>
        <p:spPr bwMode="auto">
          <a:xfrm>
            <a:off x="765810" y="1511300"/>
            <a:ext cx="67373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0" y="0"/>
            <a:ext cx="7653020" cy="1371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 lnSpcReduction="1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关键算法设计（登录</a:t>
            </a:r>
            <a:r>
              <a:rPr lang="en-US" altLang="zh-CN" sz="44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sz="44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图）</a:t>
            </a:r>
            <a:endParaRPr lang="zh-CN" altLang="en-US" sz="4400" b="1" spc="16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pad登录模块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35" y="1291590"/>
            <a:ext cx="11580495" cy="544893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" name="任意多边形 24"/>
          <p:cNvSpPr/>
          <p:nvPr>
            <p:custDataLst>
              <p:tags r:id="rId1"/>
            </p:custDataLst>
          </p:nvPr>
        </p:nvSpPr>
        <p:spPr>
          <a:xfrm>
            <a:off x="-1270" y="5223510"/>
            <a:ext cx="1847215" cy="1622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58" h="2510">
                <a:moveTo>
                  <a:pt x="780" y="0"/>
                </a:moveTo>
                <a:cubicBezTo>
                  <a:pt x="1927" y="0"/>
                  <a:pt x="2858" y="931"/>
                  <a:pt x="2858" y="2079"/>
                </a:cubicBezTo>
                <a:cubicBezTo>
                  <a:pt x="2858" y="2222"/>
                  <a:pt x="2843" y="2362"/>
                  <a:pt x="2816" y="2497"/>
                </a:cubicBezTo>
                <a:lnTo>
                  <a:pt x="2813" y="2510"/>
                </a:lnTo>
                <a:lnTo>
                  <a:pt x="0" y="2510"/>
                </a:lnTo>
                <a:lnTo>
                  <a:pt x="0" y="151"/>
                </a:lnTo>
                <a:lnTo>
                  <a:pt x="17" y="144"/>
                </a:lnTo>
                <a:cubicBezTo>
                  <a:pt x="253" y="51"/>
                  <a:pt x="510" y="0"/>
                  <a:pt x="780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AutoShape 3"/>
          <p:cNvSpPr>
            <a:spLocks noChangeAspect="1" noChangeArrowheads="1" noTextEdit="1"/>
          </p:cNvSpPr>
          <p:nvPr>
            <p:custDataLst>
              <p:tags r:id="rId2"/>
            </p:custDataLst>
          </p:nvPr>
        </p:nvSpPr>
        <p:spPr bwMode="auto">
          <a:xfrm>
            <a:off x="765810" y="1511300"/>
            <a:ext cx="67373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0" y="0"/>
            <a:ext cx="3265805" cy="856615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 fontScale="7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3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关键算法设计伪代码</a:t>
            </a:r>
            <a:endParaRPr lang="zh-CN" altLang="en-US" sz="3430" b="1" spc="16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56615"/>
            <a:ext cx="4172585" cy="60731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6380" y="533400"/>
            <a:ext cx="4281170" cy="63963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8130" y="5420995"/>
            <a:ext cx="4070350" cy="150876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509270" y="314325"/>
            <a:ext cx="1927225" cy="737870"/>
            <a:chOff x="802" y="495"/>
            <a:chExt cx="3035" cy="1162"/>
          </a:xfrm>
        </p:grpSpPr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927" y="653"/>
              <a:ext cx="2910" cy="10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802" y="495"/>
              <a:ext cx="2910" cy="1004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4"/>
            </p:custDataLst>
          </p:nvPr>
        </p:nvSpPr>
        <p:spPr>
          <a:xfrm>
            <a:off x="669882" y="443234"/>
            <a:ext cx="1525905" cy="37973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altLang="zh-CN" sz="2000" b="1" spc="182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</a:t>
            </a:r>
            <a:r>
              <a:rPr sz="2000" b="1" spc="182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参考文献</a:t>
            </a:r>
            <a:endParaRPr sz="2000" b="1" spc="182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131570"/>
            <a:ext cx="10852150" cy="5209540"/>
          </a:xfrm>
        </p:spPr>
        <p:txBody>
          <a:bodyPr/>
          <a:p>
            <a:pPr marL="0" indent="0">
              <a:buNone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>
                <a:solidFill>
                  <a:schemeClr val="tx1"/>
                </a:solidFill>
                <a:sym typeface="+mn-ea"/>
              </a:rPr>
              <a:t>张海藩，软件工程（第二版），北京，人民有点出版社，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2006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2. </a:t>
            </a:r>
            <a:r>
              <a:rPr>
                <a:solidFill>
                  <a:schemeClr val="tx1"/>
                </a:solidFill>
                <a:sym typeface="+mn-ea"/>
              </a:rPr>
              <a:t>总体设计报告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http://openstd.samr.gov.cn/bzgk/gb/newGbInfo?hcno=84C42B6277D2714B7176B10C6E6B1A44国家标准网GB8567-2006  2021/10/7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同心圆 1"/>
          <p:cNvSpPr/>
          <p:nvPr>
            <p:custDataLst>
              <p:tags r:id="rId1"/>
            </p:custDataLst>
          </p:nvPr>
        </p:nvSpPr>
        <p:spPr>
          <a:xfrm>
            <a:off x="334601" y="377194"/>
            <a:ext cx="635005" cy="635005"/>
          </a:xfrm>
          <a:prstGeom prst="don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69882" y="443234"/>
            <a:ext cx="1525905" cy="37973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b="1" spc="182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4.会议纪要</a:t>
            </a:r>
            <a:endParaRPr lang="zh-CN" altLang="en-US" sz="2000" b="1" spc="182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6195" y="1073150"/>
            <a:ext cx="9420225" cy="53886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9" name="组合 8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2" name="任意多边形: 形状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任意多边形: 形状 12"/>
              <p:cNvSpPr/>
              <p:nvPr>
                <p:custDataLst>
                  <p:tags r:id="rId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20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任意多边形: 形状 10"/>
              <p:cNvSpPr/>
              <p:nvPr>
                <p:custDataLst>
                  <p:tags r:id="rId7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>
            <a:off x="2052562" y="2140688"/>
            <a:ext cx="2094614" cy="2424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>
            <p:custDataLst>
              <p:tags r:id="rId9"/>
            </p:custDataLst>
          </p:nvPr>
        </p:nvSpPr>
        <p:spPr>
          <a:xfrm>
            <a:off x="2204962" y="2293088"/>
            <a:ext cx="2094614" cy="2424224"/>
          </a:xfrm>
          <a:prstGeom prst="rect">
            <a:avLst/>
          </a:prstGeom>
          <a:noFill/>
          <a:ln w="38100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61"/>
          <p:cNvSpPr txBox="1"/>
          <p:nvPr>
            <p:custDataLst>
              <p:tags r:id="rId10"/>
            </p:custDataLst>
          </p:nvPr>
        </p:nvSpPr>
        <p:spPr>
          <a:xfrm>
            <a:off x="2357755" y="2628900"/>
            <a:ext cx="1789430" cy="9271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000" b="1" spc="34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5000" b="1" spc="34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60"/>
          <p:cNvSpPr txBox="1"/>
          <p:nvPr>
            <p:custDataLst>
              <p:tags r:id="rId11"/>
            </p:custDataLst>
          </p:nvPr>
        </p:nvSpPr>
        <p:spPr>
          <a:xfrm>
            <a:off x="2357755" y="3581400"/>
            <a:ext cx="1789430" cy="4953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spc="15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en-US" altLang="zh-CN" sz="2000" spc="15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61"/>
          <p:cNvSpPr txBox="1"/>
          <p:nvPr>
            <p:custDataLst>
              <p:tags r:id="rId12"/>
            </p:custDataLst>
          </p:nvPr>
        </p:nvSpPr>
        <p:spPr>
          <a:xfrm>
            <a:off x="6299835" y="1062990"/>
            <a:ext cx="4244340" cy="5626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800" b="1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总体设计介绍</a:t>
            </a:r>
            <a:endParaRPr lang="en-US" altLang="zh-CN" sz="2800" b="1" spc="2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58"/>
          <p:cNvSpPr txBox="1"/>
          <p:nvPr>
            <p:custDataLst>
              <p:tags r:id="rId13"/>
            </p:custDataLst>
          </p:nvPr>
        </p:nvSpPr>
        <p:spPr>
          <a:xfrm>
            <a:off x="5545455" y="1062990"/>
            <a:ext cx="691515" cy="562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600" b="1" spc="28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3600" b="1" spc="28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61"/>
          <p:cNvSpPr txBox="1"/>
          <p:nvPr>
            <p:custDataLst>
              <p:tags r:id="rId14"/>
            </p:custDataLst>
          </p:nvPr>
        </p:nvSpPr>
        <p:spPr>
          <a:xfrm>
            <a:off x="6299835" y="2105660"/>
            <a:ext cx="4244340" cy="5626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800" b="1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详细设计介绍</a:t>
            </a:r>
            <a:endParaRPr lang="en-US" altLang="zh-CN" sz="2800" b="1" spc="2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58"/>
          <p:cNvSpPr txBox="1"/>
          <p:nvPr>
            <p:custDataLst>
              <p:tags r:id="rId15"/>
            </p:custDataLst>
          </p:nvPr>
        </p:nvSpPr>
        <p:spPr>
          <a:xfrm>
            <a:off x="5545455" y="2105660"/>
            <a:ext cx="691515" cy="562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600" b="1" spc="28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3600" b="1" spc="28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61"/>
          <p:cNvSpPr txBox="1"/>
          <p:nvPr>
            <p:custDataLst>
              <p:tags r:id="rId16"/>
            </p:custDataLst>
          </p:nvPr>
        </p:nvSpPr>
        <p:spPr>
          <a:xfrm>
            <a:off x="6299835" y="3147695"/>
            <a:ext cx="4244340" cy="5626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800" b="1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en-US" altLang="zh-CN" sz="2800" b="1" spc="2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58"/>
          <p:cNvSpPr txBox="1"/>
          <p:nvPr>
            <p:custDataLst>
              <p:tags r:id="rId17"/>
            </p:custDataLst>
          </p:nvPr>
        </p:nvSpPr>
        <p:spPr>
          <a:xfrm>
            <a:off x="5545455" y="3147695"/>
            <a:ext cx="691515" cy="562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600" b="1" spc="28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3600" b="1" spc="28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61"/>
          <p:cNvSpPr txBox="1"/>
          <p:nvPr>
            <p:custDataLst>
              <p:tags r:id="rId18"/>
            </p:custDataLst>
          </p:nvPr>
        </p:nvSpPr>
        <p:spPr>
          <a:xfrm>
            <a:off x="6299835" y="4189730"/>
            <a:ext cx="4244340" cy="5626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800" b="1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会议纪要</a:t>
            </a:r>
            <a:endParaRPr lang="en-US" altLang="zh-CN" sz="2800" b="1" spc="2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58"/>
          <p:cNvSpPr txBox="1"/>
          <p:nvPr>
            <p:custDataLst>
              <p:tags r:id="rId19"/>
            </p:custDataLst>
          </p:nvPr>
        </p:nvSpPr>
        <p:spPr>
          <a:xfrm>
            <a:off x="5545455" y="4189730"/>
            <a:ext cx="691515" cy="562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600" b="1" spc="28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en-US" altLang="zh-CN" sz="3600" b="1" spc="28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61"/>
          <p:cNvSpPr txBox="1"/>
          <p:nvPr>
            <p:custDataLst>
              <p:tags r:id="rId20"/>
            </p:custDataLst>
          </p:nvPr>
        </p:nvSpPr>
        <p:spPr>
          <a:xfrm>
            <a:off x="6299835" y="5232400"/>
            <a:ext cx="4244340" cy="5626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800" b="1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小组分工及评价</a:t>
            </a:r>
            <a:endParaRPr lang="en-US" altLang="zh-CN" sz="2800" b="1" spc="2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58"/>
          <p:cNvSpPr txBox="1"/>
          <p:nvPr>
            <p:custDataLst>
              <p:tags r:id="rId21"/>
            </p:custDataLst>
          </p:nvPr>
        </p:nvSpPr>
        <p:spPr>
          <a:xfrm>
            <a:off x="5545455" y="5232400"/>
            <a:ext cx="691515" cy="562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600" b="1" spc="28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en-US" altLang="zh-CN" sz="3600" b="1" spc="28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17" name="组合 16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8" name="任意多边形: 形状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任意多边形: 形状 12"/>
              <p:cNvSpPr/>
              <p:nvPr>
                <p:custDataLst>
                  <p:tags r:id="rId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22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任意多边形: 形状 10"/>
              <p:cNvSpPr/>
              <p:nvPr>
                <p:custDataLst>
                  <p:tags r:id="rId7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0" name="矩形 29"/>
          <p:cNvSpPr/>
          <p:nvPr>
            <p:custDataLst>
              <p:tags r:id="rId8"/>
            </p:custDataLst>
          </p:nvPr>
        </p:nvSpPr>
        <p:spPr>
          <a:xfrm>
            <a:off x="0" y="-1270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任意多边形: 形状 11"/>
          <p:cNvSpPr/>
          <p:nvPr>
            <p:custDataLst>
              <p:tags r:id="rId9"/>
            </p:custDataLst>
          </p:nvPr>
        </p:nvSpPr>
        <p:spPr>
          <a:xfrm>
            <a:off x="735330" y="-12700"/>
            <a:ext cx="11163300" cy="6858000"/>
          </a:xfrm>
          <a:custGeom>
            <a:avLst/>
            <a:gdLst>
              <a:gd name="connsiteX0" fmla="*/ 1391964 w 11162996"/>
              <a:gd name="connsiteY0" fmla="*/ 0 h 6841459"/>
              <a:gd name="connsiteX1" fmla="*/ 9771032 w 11162996"/>
              <a:gd name="connsiteY1" fmla="*/ 0 h 6841459"/>
              <a:gd name="connsiteX2" fmla="*/ 9888453 w 11162996"/>
              <a:gd name="connsiteY2" fmla="*/ 135555 h 6841459"/>
              <a:gd name="connsiteX3" fmla="*/ 11162996 w 11162996"/>
              <a:gd name="connsiteY3" fmla="*/ 3685906 h 6841459"/>
              <a:gd name="connsiteX4" fmla="*/ 10209764 w 11162996"/>
              <a:gd name="connsiteY4" fmla="*/ 6806575 h 6841459"/>
              <a:gd name="connsiteX5" fmla="*/ 10184957 w 11162996"/>
              <a:gd name="connsiteY5" fmla="*/ 6841459 h 6841459"/>
              <a:gd name="connsiteX6" fmla="*/ 978039 w 11162996"/>
              <a:gd name="connsiteY6" fmla="*/ 6841459 h 6841459"/>
              <a:gd name="connsiteX7" fmla="*/ 953232 w 11162996"/>
              <a:gd name="connsiteY7" fmla="*/ 6806575 h 6841459"/>
              <a:gd name="connsiteX8" fmla="*/ 0 w 11162996"/>
              <a:gd name="connsiteY8" fmla="*/ 3685906 h 6841459"/>
              <a:gd name="connsiteX9" fmla="*/ 1274543 w 11162996"/>
              <a:gd name="connsiteY9" fmla="*/ 135555 h 684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162996" h="6841459">
                <a:moveTo>
                  <a:pt x="1391964" y="0"/>
                </a:moveTo>
                <a:lnTo>
                  <a:pt x="9771032" y="0"/>
                </a:lnTo>
                <a:lnTo>
                  <a:pt x="9888453" y="135555"/>
                </a:lnTo>
                <a:cubicBezTo>
                  <a:pt x="10684687" y="1100367"/>
                  <a:pt x="11162996" y="2337279"/>
                  <a:pt x="11162996" y="3685906"/>
                </a:cubicBezTo>
                <a:cubicBezTo>
                  <a:pt x="11162996" y="4841872"/>
                  <a:pt x="10811585" y="5915762"/>
                  <a:pt x="10209764" y="6806575"/>
                </a:cubicBezTo>
                <a:lnTo>
                  <a:pt x="10184957" y="6841459"/>
                </a:lnTo>
                <a:lnTo>
                  <a:pt x="978039" y="6841459"/>
                </a:lnTo>
                <a:lnTo>
                  <a:pt x="953232" y="6806575"/>
                </a:lnTo>
                <a:cubicBezTo>
                  <a:pt x="351411" y="5915762"/>
                  <a:pt x="0" y="4841872"/>
                  <a:pt x="0" y="3685906"/>
                </a:cubicBezTo>
                <a:cubicBezTo>
                  <a:pt x="0" y="2337279"/>
                  <a:pt x="478309" y="1100367"/>
                  <a:pt x="1274543" y="13555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>
            <p:custDataLst>
              <p:tags r:id="rId10"/>
            </p:custDataLst>
          </p:nvPr>
        </p:nvSpPr>
        <p:spPr>
          <a:xfrm>
            <a:off x="1096010" y="818515"/>
            <a:ext cx="776605" cy="77724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>
            <p:custDataLst>
              <p:tags r:id="rId11"/>
            </p:custDataLst>
          </p:nvPr>
        </p:nvSpPr>
        <p:spPr>
          <a:xfrm>
            <a:off x="1340485" y="944245"/>
            <a:ext cx="776605" cy="77724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>
            <p:custDataLst>
              <p:tags r:id="rId12"/>
            </p:custDataLst>
          </p:nvPr>
        </p:nvSpPr>
        <p:spPr>
          <a:xfrm>
            <a:off x="1508125" y="5896610"/>
            <a:ext cx="765175" cy="76517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13"/>
            </p:custDataLst>
          </p:nvPr>
        </p:nvGrpSpPr>
        <p:grpSpPr>
          <a:xfrm>
            <a:off x="10013950" y="4904105"/>
            <a:ext cx="1777365" cy="1687830"/>
            <a:chOff x="14021" y="6063"/>
            <a:chExt cx="4548" cy="4318"/>
          </a:xfrm>
        </p:grpSpPr>
        <p:sp>
          <p:nvSpPr>
            <p:cNvPr id="5" name="椭圆 4"/>
            <p:cNvSpPr/>
            <p:nvPr>
              <p:custDataLst>
                <p:tags r:id="rId14"/>
              </p:custDataLst>
            </p:nvPr>
          </p:nvSpPr>
          <p:spPr>
            <a:xfrm>
              <a:off x="14999" y="6811"/>
              <a:ext cx="3571" cy="3571"/>
            </a:xfrm>
            <a:prstGeom prst="ellipse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>
              <p:custDataLst>
                <p:tags r:id="rId15"/>
              </p:custDataLst>
            </p:nvPr>
          </p:nvSpPr>
          <p:spPr>
            <a:xfrm>
              <a:off x="14021" y="6063"/>
              <a:ext cx="2650" cy="265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矩形 36"/>
          <p:cNvSpPr/>
          <p:nvPr>
            <p:custDataLst>
              <p:tags r:id="rId16"/>
            </p:custDataLst>
          </p:nvPr>
        </p:nvSpPr>
        <p:spPr>
          <a:xfrm>
            <a:off x="2690368" y="2101699"/>
            <a:ext cx="6811275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17"/>
            </p:custDataLst>
          </p:nvPr>
        </p:nvSpPr>
        <p:spPr>
          <a:xfrm>
            <a:off x="1523968" y="1066785"/>
            <a:ext cx="9144064" cy="776478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44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小组分工及评价</a:t>
            </a:r>
            <a:endParaRPr lang="zh-CN" altLang="en-US" sz="4400" b="1" spc="16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装饰1"/>
          <p:cNvSpPr/>
          <p:nvPr>
            <p:custDataLst>
              <p:tags r:id="rId18"/>
            </p:custDataLst>
          </p:nvPr>
        </p:nvSpPr>
        <p:spPr>
          <a:xfrm flipV="1">
            <a:off x="1359218" y="2949719"/>
            <a:ext cx="466427" cy="462465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r-TR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9" name="装饰2"/>
          <p:cNvSpPr/>
          <p:nvPr>
            <p:custDataLst>
              <p:tags r:id="rId19"/>
            </p:custDataLst>
          </p:nvPr>
        </p:nvSpPr>
        <p:spPr>
          <a:xfrm flipV="1">
            <a:off x="4285834" y="2949719"/>
            <a:ext cx="442357" cy="46246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r-TR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14" name="装饰3"/>
          <p:cNvSpPr/>
          <p:nvPr>
            <p:custDataLst>
              <p:tags r:id="rId20"/>
            </p:custDataLst>
          </p:nvPr>
        </p:nvSpPr>
        <p:spPr>
          <a:xfrm flipV="1">
            <a:off x="7188380" y="2949719"/>
            <a:ext cx="442357" cy="46246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r-TR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16" name="装饰4"/>
          <p:cNvSpPr/>
          <p:nvPr>
            <p:custDataLst>
              <p:tags r:id="rId21"/>
            </p:custDataLst>
          </p:nvPr>
        </p:nvSpPr>
        <p:spPr>
          <a:xfrm flipV="1">
            <a:off x="10090924" y="2949719"/>
            <a:ext cx="341262" cy="356776"/>
          </a:xfrm>
          <a:prstGeom prst="chevron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r-TR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22"/>
            </p:custDataLst>
          </p:nvPr>
        </p:nvSpPr>
        <p:spPr>
          <a:xfrm>
            <a:off x="2024963" y="2949719"/>
            <a:ext cx="2061553" cy="458388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徐过</a:t>
            </a:r>
            <a:endParaRPr lang="zh-CN" altLang="en-US" b="1" spc="2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23"/>
            </p:custDataLst>
          </p:nvPr>
        </p:nvSpPr>
        <p:spPr>
          <a:xfrm>
            <a:off x="1840230" y="3487420"/>
            <a:ext cx="2241550" cy="2457450"/>
          </a:xfrm>
          <a:prstGeom prst="rect">
            <a:avLst/>
          </a:prstGeom>
          <a:noFill/>
        </p:spPr>
        <p:txBody>
          <a:bodyPr wrap="square" rtlCol="0">
            <a:normAutofit fontScale="60000"/>
          </a:bodyPr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设想供选择的方案</a:t>
            </a:r>
            <a:endParaRPr lang="zh-CN" altLang="en-US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功能分解</a:t>
            </a:r>
            <a:endParaRPr lang="zh-CN" altLang="en-US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推荐最佳方案</a:t>
            </a:r>
            <a:endParaRPr lang="zh-CN" altLang="en-US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设计软件结构</a:t>
            </a:r>
            <a:endParaRPr lang="zh-CN" altLang="en-US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书写文档</a:t>
            </a:r>
            <a:endParaRPr lang="zh-CN" altLang="en-US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伪代码（购买和出售）</a:t>
            </a:r>
            <a:endParaRPr lang="zh-CN" altLang="en-US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整体报告修订</a:t>
            </a:r>
            <a:endParaRPr lang="zh-CN" altLang="en-US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人机界面设计</a:t>
            </a:r>
            <a:endParaRPr lang="zh-CN" altLang="en-US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85</a:t>
            </a:r>
            <a:endParaRPr lang="en-US" altLang="zh-CN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24"/>
            </p:custDataLst>
          </p:nvPr>
        </p:nvSpPr>
        <p:spPr>
          <a:xfrm>
            <a:off x="4927509" y="2949719"/>
            <a:ext cx="2061553" cy="458388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330200" lvl="0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zh-CN" altLang="en-US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许罗阳宁</a:t>
            </a:r>
            <a:endParaRPr lang="zh-CN" altLang="en-US" b="1" spc="2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25"/>
            </p:custDataLst>
          </p:nvPr>
        </p:nvSpPr>
        <p:spPr>
          <a:xfrm>
            <a:off x="4932439" y="3487139"/>
            <a:ext cx="2051691" cy="2457723"/>
          </a:xfrm>
          <a:prstGeom prst="rect">
            <a:avLst/>
          </a:prstGeom>
          <a:noFill/>
        </p:spPr>
        <p:txBody>
          <a:bodyPr wrap="square" rtlCol="0">
            <a:normAutofit fontScale="60000"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选取合理的方案，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功能分解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设计数据库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审查和复查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伪代码（求购和其他）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甘特图修订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84</a:t>
            </a:r>
            <a:endParaRPr lang="en-US" altLang="zh-CN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26"/>
            </p:custDataLst>
          </p:nvPr>
        </p:nvSpPr>
        <p:spPr>
          <a:xfrm>
            <a:off x="7830055" y="2949719"/>
            <a:ext cx="2061553" cy="458388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330200" lvl="0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zh-CN" altLang="en-US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余浩凯</a:t>
            </a:r>
            <a:endParaRPr lang="zh-CN" altLang="en-US" b="1" spc="2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27"/>
            </p:custDataLst>
          </p:nvPr>
        </p:nvSpPr>
        <p:spPr>
          <a:xfrm>
            <a:off x="7839431" y="3438879"/>
            <a:ext cx="2051691" cy="2457723"/>
          </a:xfrm>
          <a:prstGeom prst="rect">
            <a:avLst/>
          </a:prstGeom>
          <a:noFill/>
        </p:spPr>
        <p:txBody>
          <a:bodyPr wrap="square" rtlCol="0">
            <a:normAutofit fontScale="60000"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选取合理的方案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功能分解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软件设计说明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伪代码（消息，管理员，登录注册）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会议纪要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</a:t>
            </a: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图、</a:t>
            </a:r>
            <a:r>
              <a:rPr lang="en-US" altLang="zh-CN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图设计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</a:t>
            </a:r>
            <a:endParaRPr lang="en-US" altLang="zh-CN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8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dist">
              <a:lnSpc>
                <a:spcPct val="100000"/>
              </a:lnSpc>
              <a:buSzPct val="100000"/>
              <a:buNone/>
            </a:pPr>
            <a:r>
              <a:rPr lang="zh-CN" altLang="en-US" sz="8800" spc="720"/>
              <a:t>感谢</a:t>
            </a:r>
            <a:endParaRPr lang="zh-CN" altLang="en-US" sz="8800" spc="72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7" name="组合 6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2" name="任意多边形: 形状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任意多边形: 形状 12"/>
              <p:cNvSpPr/>
              <p:nvPr>
                <p:custDataLst>
                  <p:tags r:id="rId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9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任意多边形: 形状 10"/>
              <p:cNvSpPr/>
              <p:nvPr>
                <p:custDataLst>
                  <p:tags r:id="rId7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4" name="图片 3" descr="D:\meihua_service_cache\jpg/74770ed352e61d86f47a9dc0b428c171.jpg74770ed352e61d86f47a9dc0b428c171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 t="31250" b="31250"/>
          <a:stretch>
            <a:fillRect/>
          </a:stretch>
        </p:blipFill>
        <p:spPr>
          <a:xfrm>
            <a:off x="311" y="311"/>
            <a:ext cx="12192000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00" h="10800">
                <a:moveTo>
                  <a:pt x="0" y="0"/>
                </a:moveTo>
                <a:lnTo>
                  <a:pt x="19200" y="0"/>
                </a:lnTo>
                <a:lnTo>
                  <a:pt x="1920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8" name="蒙版 1"/>
          <p:cNvSpPr/>
          <p:nvPr>
            <p:custDataLst>
              <p:tags r:id="rId10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>
              <a:lnSpc>
                <a:spcPct val="120000"/>
              </a:lnSpc>
            </a:pPr>
            <a:endParaRPr kumimoji="1"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>
            <p:custDataLst>
              <p:tags r:id="rId11"/>
            </p:custDataLst>
          </p:nvPr>
        </p:nvGrpSpPr>
        <p:grpSpPr>
          <a:xfrm>
            <a:off x="3505064" y="1483106"/>
            <a:ext cx="5159555" cy="4323587"/>
            <a:chOff x="3762375" y="1417255"/>
            <a:chExt cx="4667250" cy="4023491"/>
          </a:xfrm>
        </p:grpSpPr>
        <p:sp>
          <p:nvSpPr>
            <p:cNvPr id="20" name="等腰三角形 19"/>
            <p:cNvSpPr/>
            <p:nvPr>
              <p:custDataLst>
                <p:tags r:id="rId12"/>
              </p:custDataLst>
            </p:nvPr>
          </p:nvSpPr>
          <p:spPr>
            <a:xfrm rot="10800000">
              <a:off x="3762375" y="1417255"/>
              <a:ext cx="4667250" cy="4023491"/>
            </a:xfrm>
            <a:prstGeom prst="triangle">
              <a:avLst/>
            </a:prstGeom>
            <a:noFill/>
            <a:ln w="381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" name="等腰三角形 20"/>
            <p:cNvSpPr/>
            <p:nvPr>
              <p:custDataLst>
                <p:tags r:id="rId13"/>
              </p:custDataLst>
            </p:nvPr>
          </p:nvSpPr>
          <p:spPr>
            <a:xfrm rot="10800000">
              <a:off x="4053046" y="1578633"/>
              <a:ext cx="4085908" cy="3497233"/>
            </a:xfrm>
            <a:prstGeom prst="triangle">
              <a:avLst/>
            </a:prstGeom>
            <a:noFill/>
            <a:ln w="1270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2" name="三角形 1"/>
          <p:cNvSpPr/>
          <p:nvPr>
            <p:custDataLst>
              <p:tags r:id="rId14"/>
            </p:custDataLst>
          </p:nvPr>
        </p:nvSpPr>
        <p:spPr>
          <a:xfrm rot="2723197">
            <a:off x="1520464" y="2625559"/>
            <a:ext cx="278296" cy="551051"/>
          </a:xfrm>
          <a:prstGeom prst="triangl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p>
            <a:pPr algn="ctr">
              <a:lnSpc>
                <a:spcPct val="140000"/>
              </a:lnSpc>
            </a:pPr>
            <a:endParaRPr kumimoji="1" lang="zh-CN" altLang="en-US" sz="20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三角形 10"/>
          <p:cNvSpPr/>
          <p:nvPr>
            <p:custDataLst>
              <p:tags r:id="rId15"/>
            </p:custDataLst>
          </p:nvPr>
        </p:nvSpPr>
        <p:spPr>
          <a:xfrm rot="17100000">
            <a:off x="10139628" y="3821647"/>
            <a:ext cx="436772" cy="864848"/>
          </a:xfrm>
          <a:prstGeom prst="triangl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p>
            <a:pPr algn="ctr">
              <a:lnSpc>
                <a:spcPct val="120000"/>
              </a:lnSpc>
            </a:pPr>
            <a:endParaRPr kumimoji="1" lang="zh-CN" altLang="en-US" sz="20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>
            <p:custDataLst>
              <p:tags r:id="rId16"/>
            </p:custDataLst>
          </p:nvPr>
        </p:nvSpPr>
        <p:spPr>
          <a:xfrm>
            <a:off x="2057400" y="3048000"/>
            <a:ext cx="8077200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 lnSpcReduction="1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b="1" spc="28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400" b="1" spc="28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总体设计介绍</a:t>
            </a:r>
            <a:endParaRPr lang="en-US" altLang="zh-CN" sz="4400" b="1" spc="280" baseline="3000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15" name="组合 14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6" name="任意多边形: 形状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任意多边形: 形状 12"/>
              <p:cNvSpPr/>
              <p:nvPr>
                <p:custDataLst>
                  <p:tags r:id="rId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20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任意多边形: 形状 10"/>
              <p:cNvSpPr/>
              <p:nvPr>
                <p:custDataLst>
                  <p:tags r:id="rId7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609605" y="609486"/>
            <a:ext cx="4953025" cy="917346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800" b="1" spc="22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设想供选择的方案</a:t>
            </a:r>
            <a:endParaRPr lang="en-US" altLang="zh-CN" sz="3800" b="1" spc="220" baseline="300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Title 6"/>
          <p:cNvSpPr txBox="1"/>
          <p:nvPr>
            <p:custDataLst>
              <p:tags r:id="rId9"/>
            </p:custDataLst>
          </p:nvPr>
        </p:nvSpPr>
        <p:spPr>
          <a:xfrm>
            <a:off x="609605" y="1828815"/>
            <a:ext cx="4953025" cy="4419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低成本方案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制作一个二手交易网站，具有购买，求购，售卖的形式，预设地址，在订单中选择自提或送达，完成同学之间的交易。	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中成本方案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制作一个二手交易小程序，参考淘宝的模式，具有购买，求购，售卖的形式，并通过</a:t>
            </a:r>
            <a:r>
              <a:rPr lang="zh-CN" altLang="en-US" sz="1400" spc="16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网上聊天</a:t>
            </a: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的形式交流，确认砍价、送货自提、确认地点等细节，完成同学之间的交易。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高成本方案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制作一个二手交易小程序，参考淘宝的模式，具有购买，求购，售卖的形式，并通过网上聊天的形式交流，最后采用</a:t>
            </a:r>
            <a:r>
              <a:rPr lang="zh-CN" altLang="en-US" sz="1400" spc="16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线上支付</a:t>
            </a: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的形式，拉取支付宝或微信的支付手段，通过平台担保，暂时扣下付款，在确认收货后打款，完成同学之间的交易。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3" name="图片 12" descr="D:\meihua_service_cache\jpg/b4cf6d5092b212d046b0d9a67ec2c4b7.jpgb4cf6d5092b212d046b0d9a67ec2c4b7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 l="26487" r="26487"/>
          <a:stretch>
            <a:fillRect/>
          </a:stretch>
        </p:blipFill>
        <p:spPr>
          <a:xfrm>
            <a:off x="6019744" y="0"/>
            <a:ext cx="6172251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040" h="10800">
                <a:moveTo>
                  <a:pt x="0" y="0"/>
                </a:moveTo>
                <a:lnTo>
                  <a:pt x="11040" y="0"/>
                </a:lnTo>
                <a:lnTo>
                  <a:pt x="1104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>
            <p:custDataLst>
              <p:tags r:id="rId12"/>
            </p:custDataLst>
          </p:nvPr>
        </p:nvSpPr>
        <p:spPr>
          <a:xfrm>
            <a:off x="0" y="0"/>
            <a:ext cx="418465" cy="15182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15" name="组合 14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6" name="任意多边形: 形状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任意多边形: 形状 12"/>
              <p:cNvSpPr/>
              <p:nvPr>
                <p:custDataLst>
                  <p:tags r:id="rId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20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任意多边形: 形状 10"/>
              <p:cNvSpPr/>
              <p:nvPr>
                <p:custDataLst>
                  <p:tags r:id="rId7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0" name="矩形 29"/>
          <p:cNvSpPr/>
          <p:nvPr>
            <p:custDataLst>
              <p:tags r:id="rId8"/>
            </p:custDataLst>
          </p:nvPr>
        </p:nvSpPr>
        <p:spPr>
          <a:xfrm>
            <a:off x="0" y="-1270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任意多边形: 形状 11"/>
          <p:cNvSpPr/>
          <p:nvPr>
            <p:custDataLst>
              <p:tags r:id="rId9"/>
            </p:custDataLst>
          </p:nvPr>
        </p:nvSpPr>
        <p:spPr>
          <a:xfrm>
            <a:off x="735330" y="-12700"/>
            <a:ext cx="11163300" cy="6858000"/>
          </a:xfrm>
          <a:custGeom>
            <a:avLst/>
            <a:gdLst>
              <a:gd name="connsiteX0" fmla="*/ 1391964 w 11162996"/>
              <a:gd name="connsiteY0" fmla="*/ 0 h 6841459"/>
              <a:gd name="connsiteX1" fmla="*/ 9771032 w 11162996"/>
              <a:gd name="connsiteY1" fmla="*/ 0 h 6841459"/>
              <a:gd name="connsiteX2" fmla="*/ 9888453 w 11162996"/>
              <a:gd name="connsiteY2" fmla="*/ 135555 h 6841459"/>
              <a:gd name="connsiteX3" fmla="*/ 11162996 w 11162996"/>
              <a:gd name="connsiteY3" fmla="*/ 3685906 h 6841459"/>
              <a:gd name="connsiteX4" fmla="*/ 10209764 w 11162996"/>
              <a:gd name="connsiteY4" fmla="*/ 6806575 h 6841459"/>
              <a:gd name="connsiteX5" fmla="*/ 10184957 w 11162996"/>
              <a:gd name="connsiteY5" fmla="*/ 6841459 h 6841459"/>
              <a:gd name="connsiteX6" fmla="*/ 978039 w 11162996"/>
              <a:gd name="connsiteY6" fmla="*/ 6841459 h 6841459"/>
              <a:gd name="connsiteX7" fmla="*/ 953232 w 11162996"/>
              <a:gd name="connsiteY7" fmla="*/ 6806575 h 6841459"/>
              <a:gd name="connsiteX8" fmla="*/ 0 w 11162996"/>
              <a:gd name="connsiteY8" fmla="*/ 3685906 h 6841459"/>
              <a:gd name="connsiteX9" fmla="*/ 1274543 w 11162996"/>
              <a:gd name="connsiteY9" fmla="*/ 135555 h 684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162996" h="6841459">
                <a:moveTo>
                  <a:pt x="1391964" y="0"/>
                </a:moveTo>
                <a:lnTo>
                  <a:pt x="9771032" y="0"/>
                </a:lnTo>
                <a:lnTo>
                  <a:pt x="9888453" y="135555"/>
                </a:lnTo>
                <a:cubicBezTo>
                  <a:pt x="10684687" y="1100367"/>
                  <a:pt x="11162996" y="2337279"/>
                  <a:pt x="11162996" y="3685906"/>
                </a:cubicBezTo>
                <a:cubicBezTo>
                  <a:pt x="11162996" y="4841872"/>
                  <a:pt x="10811585" y="5915762"/>
                  <a:pt x="10209764" y="6806575"/>
                </a:cubicBezTo>
                <a:lnTo>
                  <a:pt x="10184957" y="6841459"/>
                </a:lnTo>
                <a:lnTo>
                  <a:pt x="978039" y="6841459"/>
                </a:lnTo>
                <a:lnTo>
                  <a:pt x="953232" y="6806575"/>
                </a:lnTo>
                <a:cubicBezTo>
                  <a:pt x="351411" y="5915762"/>
                  <a:pt x="0" y="4841872"/>
                  <a:pt x="0" y="3685906"/>
                </a:cubicBezTo>
                <a:cubicBezTo>
                  <a:pt x="0" y="2337279"/>
                  <a:pt x="478309" y="1100367"/>
                  <a:pt x="1274543" y="13555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>
            <p:custDataLst>
              <p:tags r:id="rId10"/>
            </p:custDataLst>
          </p:nvPr>
        </p:nvSpPr>
        <p:spPr>
          <a:xfrm>
            <a:off x="1096010" y="818515"/>
            <a:ext cx="776605" cy="77724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>
            <p:custDataLst>
              <p:tags r:id="rId11"/>
            </p:custDataLst>
          </p:nvPr>
        </p:nvSpPr>
        <p:spPr>
          <a:xfrm>
            <a:off x="1340485" y="944245"/>
            <a:ext cx="776605" cy="77724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>
            <p:custDataLst>
              <p:tags r:id="rId12"/>
            </p:custDataLst>
          </p:nvPr>
        </p:nvSpPr>
        <p:spPr>
          <a:xfrm>
            <a:off x="1508125" y="5896610"/>
            <a:ext cx="765175" cy="76517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3"/>
            </p:custDataLst>
          </p:nvPr>
        </p:nvGrpSpPr>
        <p:grpSpPr>
          <a:xfrm>
            <a:off x="10013950" y="4904105"/>
            <a:ext cx="1777365" cy="1687830"/>
            <a:chOff x="14021" y="6063"/>
            <a:chExt cx="4548" cy="4318"/>
          </a:xfrm>
        </p:grpSpPr>
        <p:sp>
          <p:nvSpPr>
            <p:cNvPr id="10" name="椭圆 9"/>
            <p:cNvSpPr/>
            <p:nvPr>
              <p:custDataLst>
                <p:tags r:id="rId14"/>
              </p:custDataLst>
            </p:nvPr>
          </p:nvSpPr>
          <p:spPr>
            <a:xfrm>
              <a:off x="14999" y="6811"/>
              <a:ext cx="3571" cy="3571"/>
            </a:xfrm>
            <a:prstGeom prst="ellipse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/>
            <p:nvPr>
              <p:custDataLst>
                <p:tags r:id="rId15"/>
              </p:custDataLst>
            </p:nvPr>
          </p:nvSpPr>
          <p:spPr>
            <a:xfrm>
              <a:off x="14021" y="6063"/>
              <a:ext cx="2650" cy="265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矩形 36"/>
          <p:cNvSpPr/>
          <p:nvPr>
            <p:custDataLst>
              <p:tags r:id="rId16"/>
            </p:custDataLst>
          </p:nvPr>
        </p:nvSpPr>
        <p:spPr>
          <a:xfrm>
            <a:off x="2690368" y="2117701"/>
            <a:ext cx="6811275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17"/>
            </p:custDataLst>
          </p:nvPr>
        </p:nvSpPr>
        <p:spPr>
          <a:xfrm>
            <a:off x="1508093" y="1066785"/>
            <a:ext cx="9144064" cy="79248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 lnSpcReduction="1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600" b="1" spc="3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推荐最佳的方案</a:t>
            </a:r>
            <a:endParaRPr lang="en-US" altLang="zh-CN" sz="4600" b="1" spc="300" baseline="300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Title 6"/>
          <p:cNvSpPr txBox="1"/>
          <p:nvPr>
            <p:custDataLst>
              <p:tags r:id="rId18"/>
            </p:custDataLst>
          </p:nvPr>
        </p:nvSpPr>
        <p:spPr>
          <a:xfrm>
            <a:off x="1523969" y="2421892"/>
            <a:ext cx="9144064" cy="332233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81000" lvl="0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最终选择中成本方案：</a:t>
            </a:r>
            <a:endParaRPr lang="zh-CN" altLang="en-US" sz="22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81000" lvl="0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低成本方案</a:t>
            </a:r>
            <a:r>
              <a:rPr lang="zh-CN" altLang="en-US" sz="2200" spc="14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缺少灵活性</a:t>
            </a: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，没有消息交流的功能极大的限制了买卖的灵活性，且网站形式市场饱和，用户较少</a:t>
            </a:r>
            <a:endParaRPr lang="zh-CN" altLang="en-US" sz="22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81000" lvl="0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高成本方案需要</a:t>
            </a:r>
            <a:r>
              <a:rPr lang="zh-CN" altLang="en-US" sz="2200" spc="14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拉取支付手段</a:t>
            </a: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，小组无法获得授权，并且无法提供担保，涉及金钱交易及担保，故舍弃。</a:t>
            </a:r>
            <a:endParaRPr lang="zh-CN" altLang="en-US" sz="22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81000" lvl="0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中成本方案具有一定的灵活性，且在技术上实现的可能性较大，故选择中成本方案。</a:t>
            </a:r>
            <a:endParaRPr lang="zh-CN" altLang="en-US" sz="22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空心弧 12"/>
          <p:cNvSpPr/>
          <p:nvPr>
            <p:custDataLst>
              <p:tags r:id="rId1"/>
            </p:custDataLst>
          </p:nvPr>
        </p:nvSpPr>
        <p:spPr bwMode="auto">
          <a:xfrm rot="13980000">
            <a:off x="429951" y="418792"/>
            <a:ext cx="1375010" cy="1377030"/>
          </a:xfrm>
          <a:custGeom>
            <a:avLst/>
            <a:gdLst>
              <a:gd name="T0" fmla="*/ 0 w 1858963"/>
              <a:gd name="T1" fmla="*/ 930275 h 1860550"/>
              <a:gd name="T2" fmla="*/ 850091 w 1858963"/>
              <a:gd name="T3" fmla="*/ 3400 h 1860550"/>
              <a:gd name="T4" fmla="*/ 1845448 w 1858963"/>
              <a:gd name="T5" fmla="*/ 772202 h 1860550"/>
              <a:gd name="T6" fmla="*/ 1165333 w 1858963"/>
              <a:gd name="T7" fmla="*/ 1830104 h 1860550"/>
              <a:gd name="T8" fmla="*/ 1146950 w 1858963"/>
              <a:gd name="T9" fmla="*/ 1759973 h 1860550"/>
              <a:gd name="T10" fmla="*/ 1774003 w 1858963"/>
              <a:gd name="T11" fmla="*/ 784531 h 1860550"/>
              <a:gd name="T12" fmla="*/ 856278 w 1858963"/>
              <a:gd name="T13" fmla="*/ 75635 h 1860550"/>
              <a:gd name="T14" fmla="*/ 72500 w 1858963"/>
              <a:gd name="T15" fmla="*/ 930275 h 1860550"/>
              <a:gd name="T16" fmla="*/ 0 w 1858963"/>
              <a:gd name="T17" fmla="*/ 930275 h 1860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8963" h="1860550">
                <a:moveTo>
                  <a:pt x="0" y="930275"/>
                </a:moveTo>
                <a:cubicBezTo>
                  <a:pt x="0" y="447299"/>
                  <a:pt x="369290" y="44653"/>
                  <a:pt x="850091" y="3400"/>
                </a:cubicBezTo>
                <a:cubicBezTo>
                  <a:pt x="1330994" y="-37862"/>
                  <a:pt x="1763432" y="296148"/>
                  <a:pt x="1845448" y="772202"/>
                </a:cubicBezTo>
                <a:cubicBezTo>
                  <a:pt x="1927429" y="1248056"/>
                  <a:pt x="1632007" y="1707577"/>
                  <a:pt x="1165333" y="1830104"/>
                </a:cubicBezTo>
                <a:lnTo>
                  <a:pt x="1146950" y="1759973"/>
                </a:lnTo>
                <a:cubicBezTo>
                  <a:pt x="1577212" y="1646990"/>
                  <a:pt x="1849583" y="1223292"/>
                  <a:pt x="1774003" y="784531"/>
                </a:cubicBezTo>
                <a:cubicBezTo>
                  <a:pt x="1698389" y="345571"/>
                  <a:pt x="1299676" y="37586"/>
                  <a:pt x="856278" y="75635"/>
                </a:cubicBezTo>
                <a:cubicBezTo>
                  <a:pt x="412982" y="113676"/>
                  <a:pt x="72500" y="484941"/>
                  <a:pt x="72500" y="930275"/>
                </a:cubicBezTo>
                <a:lnTo>
                  <a:pt x="0" y="930275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round/>
          </a:ln>
          <a:effectLst/>
        </p:spPr>
        <p:txBody>
          <a:bodyPr anchor="ctr"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Line 9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010196" y="1409242"/>
            <a:ext cx="1457694" cy="3521"/>
          </a:xfrm>
          <a:prstGeom prst="line">
            <a:avLst/>
          </a:prstGeom>
          <a:noFill/>
          <a:ln w="9525" cap="flat" cmpd="sng">
            <a:solidFill>
              <a:schemeClr val="accent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887799" y="658171"/>
            <a:ext cx="9564414" cy="75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 eaLnBrk="1" hangingPunct="1"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2pPr>
            <a:lvl3pPr algn="ctr"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3pPr>
            <a:lvl4pPr algn="ctr"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4pPr>
            <a:lvl5pPr algn="ctr"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24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功能分解（层次图）</a:t>
            </a:r>
            <a:endParaRPr lang="en-US" altLang="zh-CN" sz="4000" b="1" spc="240" baseline="300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 descr="hip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38350"/>
            <a:ext cx="12192000" cy="48196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空心弧 12"/>
          <p:cNvSpPr/>
          <p:nvPr>
            <p:custDataLst>
              <p:tags r:id="rId1"/>
            </p:custDataLst>
          </p:nvPr>
        </p:nvSpPr>
        <p:spPr bwMode="auto">
          <a:xfrm rot="13980000">
            <a:off x="429951" y="418792"/>
            <a:ext cx="1375010" cy="1377030"/>
          </a:xfrm>
          <a:custGeom>
            <a:avLst/>
            <a:gdLst>
              <a:gd name="T0" fmla="*/ 0 w 1858963"/>
              <a:gd name="T1" fmla="*/ 930275 h 1860550"/>
              <a:gd name="T2" fmla="*/ 850091 w 1858963"/>
              <a:gd name="T3" fmla="*/ 3400 h 1860550"/>
              <a:gd name="T4" fmla="*/ 1845448 w 1858963"/>
              <a:gd name="T5" fmla="*/ 772202 h 1860550"/>
              <a:gd name="T6" fmla="*/ 1165333 w 1858963"/>
              <a:gd name="T7" fmla="*/ 1830104 h 1860550"/>
              <a:gd name="T8" fmla="*/ 1146950 w 1858963"/>
              <a:gd name="T9" fmla="*/ 1759973 h 1860550"/>
              <a:gd name="T10" fmla="*/ 1774003 w 1858963"/>
              <a:gd name="T11" fmla="*/ 784531 h 1860550"/>
              <a:gd name="T12" fmla="*/ 856278 w 1858963"/>
              <a:gd name="T13" fmla="*/ 75635 h 1860550"/>
              <a:gd name="T14" fmla="*/ 72500 w 1858963"/>
              <a:gd name="T15" fmla="*/ 930275 h 1860550"/>
              <a:gd name="T16" fmla="*/ 0 w 1858963"/>
              <a:gd name="T17" fmla="*/ 930275 h 1860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8963" h="1860550">
                <a:moveTo>
                  <a:pt x="0" y="930275"/>
                </a:moveTo>
                <a:cubicBezTo>
                  <a:pt x="0" y="447299"/>
                  <a:pt x="369290" y="44653"/>
                  <a:pt x="850091" y="3400"/>
                </a:cubicBezTo>
                <a:cubicBezTo>
                  <a:pt x="1330994" y="-37862"/>
                  <a:pt x="1763432" y="296148"/>
                  <a:pt x="1845448" y="772202"/>
                </a:cubicBezTo>
                <a:cubicBezTo>
                  <a:pt x="1927429" y="1248056"/>
                  <a:pt x="1632007" y="1707577"/>
                  <a:pt x="1165333" y="1830104"/>
                </a:cubicBezTo>
                <a:lnTo>
                  <a:pt x="1146950" y="1759973"/>
                </a:lnTo>
                <a:cubicBezTo>
                  <a:pt x="1577212" y="1646990"/>
                  <a:pt x="1849583" y="1223292"/>
                  <a:pt x="1774003" y="784531"/>
                </a:cubicBezTo>
                <a:cubicBezTo>
                  <a:pt x="1698389" y="345571"/>
                  <a:pt x="1299676" y="37586"/>
                  <a:pt x="856278" y="75635"/>
                </a:cubicBezTo>
                <a:cubicBezTo>
                  <a:pt x="412982" y="113676"/>
                  <a:pt x="72500" y="484941"/>
                  <a:pt x="72500" y="930275"/>
                </a:cubicBezTo>
                <a:lnTo>
                  <a:pt x="0" y="930275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round/>
          </a:ln>
          <a:effectLst/>
        </p:spPr>
        <p:txBody>
          <a:bodyPr anchor="ctr"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Line 9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010196" y="1409242"/>
            <a:ext cx="1457694" cy="3521"/>
          </a:xfrm>
          <a:prstGeom prst="line">
            <a:avLst/>
          </a:prstGeom>
          <a:noFill/>
          <a:ln w="9525" cap="flat" cmpd="sng">
            <a:solidFill>
              <a:schemeClr val="accent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906780" y="474980"/>
            <a:ext cx="4197350" cy="1470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 eaLnBrk="1" hangingPunct="1"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2pPr>
            <a:lvl3pPr algn="ctr"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3pPr>
            <a:lvl4pPr algn="ctr"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4pPr>
            <a:lvl5pPr algn="ctr"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4000" b="1" spc="24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功能分解</a:t>
            </a:r>
            <a:endParaRPr lang="zh-CN" sz="4000" b="1" spc="24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4000" b="1" spc="240" baseline="30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4000" b="1" spc="240" baseline="30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IPO</a:t>
            </a:r>
            <a:r>
              <a:rPr lang="zh-CN" altLang="en-US" sz="4000" b="1" spc="240" baseline="30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图）</a:t>
            </a:r>
            <a:endParaRPr lang="zh-CN" altLang="en-US" sz="4000" b="1" spc="240" baseline="300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 descr="ip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605" y="657860"/>
            <a:ext cx="8875395" cy="560260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669925" y="935990"/>
            <a:ext cx="1982470" cy="76200"/>
            <a:chOff x="1055" y="1474"/>
            <a:chExt cx="3122" cy="120"/>
          </a:xfrm>
        </p:grpSpPr>
        <p:sp>
          <p:nvSpPr>
            <p:cNvPr id="7" name="矩形 6"/>
            <p:cNvSpPr/>
            <p:nvPr>
              <p:custDataLst>
                <p:tags r:id="rId2"/>
              </p:custDataLst>
            </p:nvPr>
          </p:nvSpPr>
          <p:spPr>
            <a:xfrm flipV="1">
              <a:off x="1055" y="1474"/>
              <a:ext cx="3122" cy="1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3" name="任意多边形 12"/>
            <p:cNvSpPr/>
            <p:nvPr>
              <p:custDataLst>
                <p:tags r:id="rId3"/>
              </p:custDataLst>
            </p:nvPr>
          </p:nvSpPr>
          <p:spPr>
            <a:xfrm>
              <a:off x="1055" y="1474"/>
              <a:ext cx="768" cy="120"/>
            </a:xfrm>
            <a:custGeom>
              <a:avLst/>
              <a:gdLst>
                <a:gd name="connisteX0" fmla="*/ 0 w 2625090"/>
                <a:gd name="connsiteY0" fmla="*/ 0 h 243840"/>
                <a:gd name="connisteX1" fmla="*/ 2625090 w 2625090"/>
                <a:gd name="connsiteY1" fmla="*/ 0 h 243840"/>
                <a:gd name="connisteX2" fmla="*/ 2484755 w 2625090"/>
                <a:gd name="connsiteY2" fmla="*/ 243840 h 243840"/>
                <a:gd name="connisteX3" fmla="*/ 0 w 2625090"/>
                <a:gd name="connsiteY3" fmla="*/ 243840 h 243840"/>
                <a:gd name="connisteX4" fmla="*/ 0 w 2625090"/>
                <a:gd name="connsiteY4" fmla="*/ 0 h 24384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2625090" h="243840">
                  <a:moveTo>
                    <a:pt x="0" y="0"/>
                  </a:moveTo>
                  <a:lnTo>
                    <a:pt x="2625090" y="0"/>
                  </a:lnTo>
                  <a:lnTo>
                    <a:pt x="2484755" y="243840"/>
                  </a:lnTo>
                  <a:lnTo>
                    <a:pt x="0" y="243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4"/>
            </p:custDataLst>
          </p:nvPr>
        </p:nvSpPr>
        <p:spPr>
          <a:xfrm>
            <a:off x="669882" y="443234"/>
            <a:ext cx="1804670" cy="37973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b="1" spc="182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设计软件结构</a:t>
            </a:r>
            <a:endParaRPr lang="en-US" altLang="zh-CN" sz="2000" b="1" spc="182" baseline="300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 descr="数据流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465" y="1404620"/>
            <a:ext cx="8590915" cy="456184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5755005" y="630555"/>
            <a:ext cx="5400040" cy="664210"/>
          </a:xfrm>
          <a:prstGeom prst="rect">
            <a:avLst/>
          </a:prstGeom>
          <a:noFill/>
        </p:spPr>
        <p:txBody>
          <a:bodyPr vert="horz" wrap="square" rtlCol="0" anchor="ctr" anchorCtr="0">
            <a:normAutofit/>
          </a:bodyPr>
          <a:p>
            <a:pPr marL="0" indent="0" algn="di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18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设计数据库</a:t>
            </a:r>
            <a:endParaRPr lang="en-US" altLang="zh-CN" sz="3400" b="1" spc="180" baseline="300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2"/>
            </p:custDataLst>
          </p:nvPr>
        </p:nvCxnSpPr>
        <p:spPr>
          <a:xfrm>
            <a:off x="680431" y="973647"/>
            <a:ext cx="4711353" cy="22481"/>
          </a:xfrm>
          <a:prstGeom prst="line">
            <a:avLst/>
          </a:prstGeom>
          <a:ln w="28575">
            <a:solidFill>
              <a:schemeClr val="dk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1875790" y="6289079"/>
            <a:ext cx="9900285" cy="0"/>
          </a:xfrm>
          <a:prstGeom prst="line">
            <a:avLst/>
          </a:prstGeom>
          <a:ln w="28575">
            <a:solidFill>
              <a:schemeClr val="dk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>
            <a:off x="11955780" y="937260"/>
            <a:ext cx="0" cy="4286250"/>
          </a:xfrm>
          <a:prstGeom prst="line">
            <a:avLst/>
          </a:prstGeom>
          <a:ln w="28575">
            <a:solidFill>
              <a:schemeClr val="dk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5"/>
            </p:custDataLst>
          </p:nvPr>
        </p:nvCxnSpPr>
        <p:spPr>
          <a:xfrm>
            <a:off x="11470640" y="937260"/>
            <a:ext cx="487045" cy="0"/>
          </a:xfrm>
          <a:prstGeom prst="line">
            <a:avLst/>
          </a:prstGeom>
          <a:ln w="28575">
            <a:solidFill>
              <a:schemeClr val="dk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6"/>
            </p:custDataLst>
          </p:nvPr>
        </p:nvCxnSpPr>
        <p:spPr>
          <a:xfrm>
            <a:off x="314960" y="1155065"/>
            <a:ext cx="0" cy="3723640"/>
          </a:xfrm>
          <a:prstGeom prst="line">
            <a:avLst/>
          </a:prstGeom>
          <a:ln w="28575">
            <a:solidFill>
              <a:schemeClr val="dk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7"/>
            </p:custDataLst>
          </p:nvPr>
        </p:nvCxnSpPr>
        <p:spPr>
          <a:xfrm>
            <a:off x="329565" y="5468620"/>
            <a:ext cx="0" cy="793750"/>
          </a:xfrm>
          <a:prstGeom prst="line">
            <a:avLst/>
          </a:prstGeom>
          <a:ln w="28575">
            <a:solidFill>
              <a:schemeClr val="dk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8"/>
            </p:custDataLst>
          </p:nvPr>
        </p:nvCxnSpPr>
        <p:spPr>
          <a:xfrm>
            <a:off x="329565" y="6262370"/>
            <a:ext cx="1097280" cy="0"/>
          </a:xfrm>
          <a:prstGeom prst="line">
            <a:avLst/>
          </a:prstGeom>
          <a:ln w="28575">
            <a:solidFill>
              <a:schemeClr val="dk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26915" y="1498600"/>
            <a:ext cx="6628130" cy="39281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2935" y="1155065"/>
            <a:ext cx="2874010" cy="461454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0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0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0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1"/>
</p:tagLst>
</file>

<file path=ppt/tags/tag111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3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4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5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6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7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1"/>
</p:tagLst>
</file>

<file path=ppt/tags/tag12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2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2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2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1"/>
</p:tagLst>
</file>

<file path=ppt/tags/tag13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3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3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3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1"/>
</p:tagLst>
</file>

<file path=ppt/tags/tag152.xml><?xml version="1.0" encoding="utf-8"?>
<p:tagLst xmlns:p="http://schemas.openxmlformats.org/presentationml/2006/main">
  <p:tag name="KSO_WM_SLIDE_BACKGROUND_TYPE" val="belt"/>
</p:tagLst>
</file>

<file path=ppt/tags/tag15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6.xml><?xml version="1.0" encoding="utf-8"?>
<p:tagLst xmlns:p="http://schemas.openxmlformats.org/presentationml/2006/main">
  <p:tag name="KSO_WM_SLIDE_BACKGROUND_TYPE" val="belt"/>
</p:tagLst>
</file>

<file path=ppt/tags/tag15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5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5243"/>
</p:tagLst>
</file>

<file path=ppt/tags/tag166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5243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5243"/>
  <p:tag name="KSO_WM_TEMPLATE_MASTER_THUMB_INDEX" val="12"/>
  <p:tag name="KSO_WM_SPECIAL_SOURCE" val="bdnull"/>
  <p:tag name="KSO_WM_TEMPLATE_THUMBS_INDEX" val="1、4、7、13、17、19、20、21、22、23、24、25、26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2"/>
  <p:tag name="KSO_WM_UNIT_ID" val="_1*y*2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TYPE" val="i"/>
  <p:tag name="KSO_WM_UNIT_SUBTYPE" val="h"/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2*i*0"/>
  <p:tag name="KSO_WM_UNIT_BK_DARK_LIGHT" val="2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BK_DARK_LIGHT" val="2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BK_DARK_LIGHT" val="2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BK_DARK_LIGHT" val="2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BK_DARK_LIGHT" val="2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362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362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5362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1、14、15、16、17、20、25、27、28"/>
</p:tagLst>
</file>

<file path=ppt/tags/tag312.xml><?xml version="1.0" encoding="utf-8"?>
<p:tagLst xmlns:p="http://schemas.openxmlformats.org/presentationml/2006/main">
  <p:tag name="KSO_WM_UNIT_PLACING_PICTURE_USER_VIEWPORT" val="{&quot;height&quot;:2297.122834645669,&quot;width&quot;:2169.9212598425197}"/>
  <p:tag name="KSO_WM_UNIT_TYPE" val="j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1*a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蓝色_x000B_小清新毕业答辩"/>
  <p:tag name="KSO_WM_UNIT_NOCLEAR" val="0"/>
  <p:tag name="KSO_WM_UNIT_VALUE" val="16"/>
  <p:tag name="KSO_WM_UNIT_TYPE" val="a"/>
  <p:tag name="KSO_WM_UNIT_INDEX" val="1"/>
  <p:tag name="KSO_WM_UNIT_TEXT_FILL_FORE_SCHEMECOLOR_INDEX_BRIGHTNESS" val="0"/>
  <p:tag name="KSO_WM_UNIT_TEXT_FILL_FORE_SCHEMECOLOR_INDEX" val="14"/>
  <p:tag name="KSO_WM_UNIT_TEXT_FILL_TYPE" val="1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1*b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添加文本具体内容"/>
  <p:tag name="KSO_WM_UNIT_NOCLEAR" val="0"/>
  <p:tag name="KSO_WM_UNIT_VALUE" val="20"/>
  <p:tag name="KSO_WM_UNIT_TYPE" val="b"/>
  <p:tag name="KSO_WM_UNIT_INDEX" val="1"/>
  <p:tag name="KSO_WM_UNIT_FILL_FORE_SCHEMECOLOR_INDEX_BRIGHTNESS" val="0"/>
  <p:tag name="KSO_WM_UNIT_FILL_FORE_SCHEMECOLOR_INDEX" val="14"/>
  <p:tag name="KSO_WM_UNIT_FILL_TYPE" val="1"/>
  <p:tag name="KSO_WM_UNIT_TEXT_FILL_FORE_SCHEMECOLOR_INDEX_BRIGHTNESS" val="-0.5"/>
  <p:tag name="KSO_WM_UNIT_TEXT_FILL_FORE_SCHEMECOLOR_INDEX" val="5"/>
  <p:tag name="KSO_WM_UNIT_TEXT_FILL_TYPE" val="1"/>
</p:tagLst>
</file>

<file path=ppt/tags/tag315.xml><?xml version="1.0" encoding="utf-8"?>
<p:tagLst xmlns:p="http://schemas.openxmlformats.org/presentationml/2006/main">
  <p:tag name="KSO_WM_SLIDE_ID" val="custom20205243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243"/>
  <p:tag name="KSO_WM_SLIDE_LAYOUT" val="a_b"/>
  <p:tag name="KSO_WM_SLIDE_LAYOUT_CNT" val="1_1"/>
  <p:tag name="KSO_WM_UNIT_SHOW_EDIT_AREA_INDICATION" val="1"/>
  <p:tag name="KSO_WM_TEMPLATE_THUMBS_INDEX" val="1、4、7、13、17、19、20、21、22、23、24、25、26"/>
  <p:tag name="KSO_WM_TEMPLATE_MASTER_THUMB_INDEX" val="12"/>
  <p:tag name="KSO_WM_SPECIAL_SOURCE" val="bdnull"/>
</p:tagLst>
</file>

<file path=ppt/tags/tag31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1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i*1"/>
  <p:tag name="KSO_WM_TEMPLATE_CATEGORY" val="diagram"/>
  <p:tag name="KSO_WM_TEMPLATE_INDEX" val="20216928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i*2"/>
  <p:tag name="KSO_WM_TEMPLATE_CATEGORY" val="diagram"/>
  <p:tag name="KSO_WM_TEMPLATE_INDEX" val="20216928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2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a*1"/>
  <p:tag name="KSO_WM_TEMPLATE_CATEGORY" val="diagram"/>
  <p:tag name="KSO_WM_TEMPLATE_INDEX" val="20216928"/>
  <p:tag name="KSO_WM_UNIT_LAYERLEVEL" val="1"/>
  <p:tag name="KSO_WM_TAG_VERSION" val="1.0"/>
  <p:tag name="KSO_WM_BEAUTIFY_FLAG" val="#wm#"/>
  <p:tag name="KSO_WM_UNIT_ISCONTENTSTITLE" val="1"/>
  <p:tag name="KSO_WM_UNIT_ISNUMDGMTITLE" val="0"/>
  <p:tag name="KSO_WM_UNIT_PRESET_TEXT" val="目录"/>
  <p:tag name="KSO_WM_UNIT_NOCLEAR" val="0"/>
  <p:tag name="KSO_WM_UNIT_VALUE" val="3"/>
  <p:tag name="KSO_WM_DIAGRAM_GROUP_CODE" val="l1-1"/>
  <p:tag name="KSO_WM_UNIT_TYPE" val="a"/>
  <p:tag name="KSO_WM_UNIT_INDEX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i*3"/>
  <p:tag name="KSO_WM_TEMPLATE_CATEGORY" val="diagram"/>
  <p:tag name="KSO_WM_TEMPLATE_INDEX" val="20216928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3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f*1_1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UNIT_SUBTYPE" val="a"/>
  <p:tag name="KSO_WM_UNIT_PRESET_TEXT" val="单击此处添加正文"/>
  <p:tag name="KSO_WM_UNIT_NOCLEAR" val="0"/>
  <p:tag name="KSO_WM_DIAGRAM_GROUP_CODE" val="l1-1"/>
  <p:tag name="KSO_WM_UNIT_TYPE" val="l_h_f"/>
  <p:tag name="KSO_WM_UNIT_INDEX" val="1_1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i*1_1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f*1_2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UNIT_SUBTYPE" val="a"/>
  <p:tag name="KSO_WM_UNIT_PRESET_TEXT" val="单击此处添加正文"/>
  <p:tag name="KSO_WM_UNIT_NOCLEAR" val="0"/>
  <p:tag name="KSO_WM_DIAGRAM_GROUP_CODE" val="l1-1"/>
  <p:tag name="KSO_WM_UNIT_TYPE" val="l_h_f"/>
  <p:tag name="KSO_WM_UNIT_INDEX" val="1_2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i*1_2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f*1_3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UNIT_SUBTYPE" val="a"/>
  <p:tag name="KSO_WM_UNIT_PRESET_TEXT" val="单击此处添加正文"/>
  <p:tag name="KSO_WM_UNIT_NOCLEAR" val="0"/>
  <p:tag name="KSO_WM_DIAGRAM_GROUP_CODE" val="l1-1"/>
  <p:tag name="KSO_WM_UNIT_TYPE" val="l_h_f"/>
  <p:tag name="KSO_WM_UNIT_INDEX" val="1_3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i*1_3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f*1_4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UNIT_SUBTYPE" val="a"/>
  <p:tag name="KSO_WM_UNIT_PRESET_TEXT" val="单击此处添加正文"/>
  <p:tag name="KSO_WM_UNIT_NOCLEAR" val="0"/>
  <p:tag name="KSO_WM_DIAGRAM_GROUP_CODE" val="l1-1"/>
  <p:tag name="KSO_WM_UNIT_TYPE" val="l_h_f"/>
  <p:tag name="KSO_WM_UNIT_INDEX" val="1_4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i*1_4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f*1_5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UNIT_SUBTYPE" val="a"/>
  <p:tag name="KSO_WM_UNIT_PRESET_TEXT" val="单击此处添加正文"/>
  <p:tag name="KSO_WM_UNIT_NOCLEAR" val="0"/>
  <p:tag name="KSO_WM_DIAGRAM_GROUP_CODE" val="l1-1"/>
  <p:tag name="KSO_WM_UNIT_TYPE" val="l_h_f"/>
  <p:tag name="KSO_WM_UNIT_INDEX" val="1_5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i*1_5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5_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37.xml><?xml version="1.0" encoding="utf-8"?>
<p:tagLst xmlns:p="http://schemas.openxmlformats.org/presentationml/2006/main">
  <p:tag name="KSO_WM_BEAUTIFY_FLAG" val="#wm#"/>
  <p:tag name="KSO_WM_TEMPLATE_CATEGORY" val="diagram"/>
  <p:tag name="KSO_WM_TEMPLATE_INDEX" val="20216928"/>
  <p:tag name="KSO_WM_SLIDE_ID" val="diagram20216928_3"/>
  <p:tag name="KSO_WM_TEMPLATE_SUBCATEGORY" val="0"/>
  <p:tag name="KSO_WM_TEMPLATE_MASTER_TYPE" val="0"/>
  <p:tag name="KSO_WM_TEMPLATE_COLOR_TYPE" val="1"/>
  <p:tag name="KSO_WM_SLIDE_ITEM_CNT" val="5"/>
  <p:tag name="KSO_WM_SLIDE_INDEX" val="3"/>
  <p:tag name="KSO_WM_TAG_VERSION" val="1.0"/>
  <p:tag name="KSO_WM_SLIDE_TYPE" val="contents"/>
  <p:tag name="KSO_WM_SLIDE_SUBTYPE" val="diag"/>
  <p:tag name="KSO_WM_DIAGRAM_GROUP_CODE" val="l1-1"/>
  <p:tag name="KSO_WM_SLIDE_DIAGTYPE" val="l"/>
  <p:tag name="KSO_WM_SLIDE_LAYOUT" val="a_l"/>
  <p:tag name="KSO_WM_SLIDE_LAYOUT_CNT" val="1_1"/>
  <p:tag name="KSO_WM_SLIDE_BK_DARK_LIGHT" val="2"/>
  <p:tag name="KSO_WM_SLIDE_BACKGROUND_TYPE" val="general"/>
  <p:tag name="KSO_WM_SPECIAL_SOURCE" val="bdnull"/>
</p:tagLst>
</file>

<file path=ppt/tags/tag33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3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5.xml><?xml version="1.0" encoding="utf-8"?>
<p:tagLst xmlns:p="http://schemas.openxmlformats.org/presentationml/2006/main">
  <p:tag name="KSO_WM_UNIT_VALUE" val="1904*3384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9032_1*d*1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08febd6d91e42b589119bc92ff39ea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5772dd2c8344713b8bf4cfe564ee5bd"/>
  <p:tag name="KSO_WM_UNIT_PLACING_PICTURE" val="75772dd2c8344713b8bf4cfe564ee5bd"/>
  <p:tag name="KSO_WM_UNIT_MASK_COLOR_TYPE" val="black"/>
  <p:tag name="KSO_WM_TEMPLATE_ASSEMBLE_XID" val="60656e894054ed1e2fb7faf7"/>
  <p:tag name="KSO_WM_TEMPLATE_ASSEMBLE_GROUPID" val="60656e894054ed1e2fb7faf7"/>
  <p:tag name="KSO_WM_UNIT_PLACING_PICTURE_USER_VIEWPORT" val="{&quot;height&quot;:10800,&quot;width&quot;:19200}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9032_1*i*1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7fb4d601fecb463dbe9132fd4455a53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MASK_COLOR_TYPE" val="black"/>
  <p:tag name="KSO_WM_CHIP_GROUPID" val="5efd9d6f81ee359a788b1df8"/>
  <p:tag name="KSO_WM_CHIP_XID" val="5efd9d6f81ee359a788b1df9"/>
  <p:tag name="KSO_WM_UNIT_FILL_FORE_SCHEMECOLOR_INDEX_BRIGHTNESS" val="0"/>
  <p:tag name="KSO_WM_UNIT_FILL_FORE_SCHEMECOLOR_INDEX" val="13"/>
  <p:tag name="KSO_WM_UNIT_FILL_TYPE" val="1"/>
  <p:tag name="KSO_WM_UNIT_VALUE" val="1113"/>
  <p:tag name="KSO_WM_TEMPLATE_ASSEMBLE_XID" val="60656e894054ed1e2fb7faf7"/>
  <p:tag name="KSO_WM_TEMPLATE_ASSEMBLE_GROUPID" val="60656e894054ed1e2fb7faf7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032_1*i*2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4520cd0c0ad4cc0b5cbf22f4941cb28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0}"/>
  <p:tag name="KSO_WM_CHIP_GROUPID" val="5efd9d6f81ee359a788b1df8"/>
  <p:tag name="KSO_WM_CHIP_XID" val="5efd9d6f81ee359a788b1df9"/>
  <p:tag name="KSO_WM_TEMPLATE_ASSEMBLE_XID" val="60656e894054ed1e2fb7faf7"/>
  <p:tag name="KSO_WM_TEMPLATE_ASSEMBLE_GROUPID" val="60656e894054ed1e2fb7faf7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032_1*i*3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SM_LIMIT_TYPE" val="2"/>
  <p:tag name="KSO_WM_CHIP_GROUPID" val="5efd9d6f81ee359a788b1df8"/>
  <p:tag name="KSO_WM_CHIP_XID" val="5efd9d6f81ee359a788b1df9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86"/>
  <p:tag name="KSO_WM_TEMPLATE_ASSEMBLE_XID" val="60656e894054ed1e2fb7faf7"/>
  <p:tag name="KSO_WM_TEMPLATE_ASSEMBLE_GROUPID" val="60656e894054ed1e2fb7faf7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9032_1*i*4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SM_LIMIT_TYPE" val="2"/>
  <p:tag name="KSO_WM_CHIP_GROUPID" val="5efd9d6f81ee359a788b1df8"/>
  <p:tag name="KSO_WM_CHIP_XID" val="5efd9d6f81ee359a788b1df9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09"/>
  <p:tag name="KSO_WM_TEMPLATE_ASSEMBLE_XID" val="60656e894054ed1e2fb7faf7"/>
  <p:tag name="KSO_WM_TEMPLATE_ASSEMBLE_GROUPID" val="60656e894054ed1e2fb7faf7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9032_1*i*5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a860259c09ea4b039874b8e2d233ab7e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0938c28e897347ee81b7aa637041e861&quot;,&quot;X&quot;:{&quot;Pos&quot;:0},&quot;Y&quot;:{&quot;Pos&quot;:0}},&quot;whChangeMode&quot;:0}"/>
  <p:tag name="KSO_WM_CHIP_GROUPID" val="5efd9d6f81ee359a788b1df8"/>
  <p:tag name="KSO_WM_CHIP_XID" val="5efd9d6f81ee359a788b1df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6"/>
  <p:tag name="KSO_WM_TEMPLATE_ASSEMBLE_XID" val="60656e894054ed1e2fb7faf7"/>
  <p:tag name="KSO_WM_TEMPLATE_ASSEMBLE_GROUPID" val="60656e894054ed1e2fb7faf7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9032_1*i*6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3d46d22f9f6b4685b2f572e2fee105b1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0938c28e897347ee81b7aa637041e861&quot;,&quot;X&quot;:{&quot;Pos&quot;:2},&quot;Y&quot;:{&quot;Pos&quot;:2}},&quot;whChangeMode&quot;:0}"/>
  <p:tag name="KSO_WM_CHIP_GROUPID" val="5efd9d6f81ee359a788b1df8"/>
  <p:tag name="KSO_WM_CHIP_XID" val="5efd9d6f81ee359a788b1df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2"/>
  <p:tag name="KSO_WM_TEMPLATE_ASSEMBLE_XID" val="60656e894054ed1e2fb7faf7"/>
  <p:tag name="KSO_WM_TEMPLATE_ASSEMBLE_GROUPID" val="60656e894054ed1e2fb7faf7"/>
</p:tagLst>
</file>

<file path=ppt/tags/tag35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032_1*a*1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938c28e897347ee81b7aa637041e86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abf12b32fa340028b5db456153919b9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894054ed1e2fb7faf7"/>
  <p:tag name="KSO_WM_TEMPLATE_ASSEMBLE_GROUPID" val="60656e894054ed1e2fb7faf7"/>
</p:tagLst>
</file>

<file path=ppt/tags/tag353.xml><?xml version="1.0" encoding="utf-8"?>
<p:tagLst xmlns:p="http://schemas.openxmlformats.org/presentationml/2006/main">
  <p:tag name="KSO_WM_BEAUTIFY_FLAG" val="#wm#"/>
  <p:tag name="KSO_WM_TEMPLATE_CATEGORY" val="diagram"/>
  <p:tag name="KSO_WM_TEMPLATE_INDEX" val="20209032"/>
  <p:tag name="KSO_WM_SLIDE_LAYOUT_INFO" val="{&quot;id&quot;:&quot;2021-04-01T15:05:05&quot;,&quot;maxSize&quot;:{&quot;size1&quot;:13.300000000000001},&quot;minSize&quot;:{&quot;size1&quot;:13.300000000000001},&quot;normalSize&quot;:{&quot;size1&quot;:13.300000000000001},&quot;subLayout&quot;:[{&quot;id&quot;:&quot;2021-04-01T15:05:05&quot;,&quot;type&quot;:0},{&quot;id&quot;:&quot;2021-04-01T15:05:05&quot;,&quot;margin&quot;:{&quot;bottom&quot;:6.7729997634887695,&quot;left&quot;:5.5029997825622559,&quot;right&quot;:5.9270000457763672,&quot;top&quot;:4.6570000648498535},&quot;type&quot;:0}],&quot;type&quot;:0}"/>
  <p:tag name="KSO_WM_SLIDE_RATIO" val="1.777778"/>
  <p:tag name="KSO_WM_CHIP_INFOS" val="{&quot;type&quot;:0,&quot;layout_type&quot;:&quot;full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false,&quot;picture_toward&quot;:0,&quot;picture_dockside&quot;:[],&quot;fill_id&quot;:&quot;7b7c3f685de14bf498f7cb34cb466401&quot;,&quot;fill_align&quot;:&quot;cm&quot;,&quot;chip_types&quot;:[&quot;picture&quot;]},{&quot;text_align&quot;:&quot;cm&quot;,&quot;text_direction&quot;:&quot;horizontal&quot;,&quot;support_big_font&quot;:true,&quot;picture_toward&quot;:0,&quot;picture_dockside&quot;:[],&quot;fill_id&quot;:&quot;d4cf6e602a544e7db36c1bce651b9d81&quot;,&quot;fill_align&quot;:&quot;cm&quot;,&quot;chip_types&quot;:[&quot;header&quot;]}]]"/>
  <p:tag name="KSO_WM_SLIDE_ID" val="diagram2020903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0"/>
  <p:tag name="KSO_WM_TAG_VERSION" val="1.0"/>
  <p:tag name="KSO_WM_SLIDE_LAYOUT" val="a_d"/>
  <p:tag name="KSO_WM_SLIDE_LAYOUT_CNT" val="1_1"/>
  <p:tag name="KSO_WM_CHIP_XID" val="5efd9d6f81ee359a788b1df9"/>
  <p:tag name="KSO_WM_CHIP_DECFILLPROP" val="[]"/>
  <p:tag name="KSO_WM_SLIDE_CAN_ADD_NAVIGATION" val="1"/>
  <p:tag name="KSO_WM_CHIP_GROUPID" val="5efd9d6f81ee359a788b1df8"/>
  <p:tag name="KSO_WM_SLIDE_BK_DARK_LIGHT" val="2"/>
  <p:tag name="KSO_WM_SLIDE_BACKGROUND_TYPE" val="general"/>
  <p:tag name="KSO_WM_SLIDE_SUPPORT_FEATURE_TYPE" val="0"/>
  <p:tag name="KSO_WM_TEMPLATE_ASSEMBLE_XID" val="60656e894054ed1e2fb7faf7"/>
  <p:tag name="KSO_WM_TEMPLATE_ASSEMBLE_GROUPID" val="60656e894054ed1e2fb7faf7"/>
  <p:tag name="KSO_WM_SPECIAL_SOURCE" val="bdnull"/>
</p:tagLst>
</file>

<file path=ppt/tags/tag35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5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0829_1*a*1"/>
  <p:tag name="KSO_WM_TEMPLATE_CATEGORY" val="diagram"/>
  <p:tag name="KSO_WM_TEMPLATE_INDEX" val="20210829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41be84e141b42e09537a4024035dbb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ed56a2ef534f4bc2a0382df49780fc86"/>
  <p:tag name="KSO_WM_UNIT_TEXT_FILL_FORE_SCHEMECOLOR_INDEX_BRIGHTNESS" val="0"/>
  <p:tag name="KSO_WM_UNIT_TEXT_FILL_FORE_SCHEMECOLOR_INDEX" val="13"/>
  <p:tag name="KSO_WM_UNIT_TEXT_FILL_TYPE" val="1"/>
  <p:tag name="KSO_WM_TEMPLATE_ASSEMBLE_XID" val="60656ea04054ed1e2fb7fcba"/>
  <p:tag name="KSO_WM_TEMPLATE_ASSEMBLE_GROUPID" val="60656ea04054ed1e2fb7fcba"/>
</p:tagLst>
</file>

<file path=ppt/tags/tag36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diagram20210829_1*f*1"/>
  <p:tag name="KSO_WM_TEMPLATE_CATEGORY" val="diagram"/>
  <p:tag name="KSO_WM_TEMPLATE_INDEX" val="20210829"/>
  <p:tag name="KSO_WM_UNIT_LAYERLEVEL" val="1"/>
  <p:tag name="KSO_WM_TAG_VERSION" val="1.0"/>
  <p:tag name="KSO_WM_UNIT_DEFAULT_FONT" val="14;20;2"/>
  <p:tag name="KSO_WM_UNIT_BLOCK" val="0"/>
  <p:tag name="KSO_WM_UNIT_VALUE" val="176"/>
  <p:tag name="KSO_WM_UNIT_SHOW_EDIT_AREA_INDICATION" val="1"/>
  <p:tag name="KSO_WM_CHIP_GROUPID" val="5e6b05596848fb12bee65ac8"/>
  <p:tag name="KSO_WM_CHIP_XID" val="5e6b05596848fb12bee65aca"/>
  <p:tag name="KSO_WM_UNIT_DEC_AREA_ID" val="189f7ef8e5754d04a5515da1851142b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4a00cc87766c48bfbadd8034d2da5ce2"/>
  <p:tag name="KSO_WM_UNIT_SUPPORT_UNIT_TYPE" val="[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60656ea04054ed1e2fb7fcba"/>
  <p:tag name="KSO_WM_TEMPLATE_ASSEMBLE_GROUPID" val="60656ea04054ed1e2fb7fcba"/>
</p:tagLst>
</file>

<file path=ppt/tags/tag363.xml><?xml version="1.0" encoding="utf-8"?>
<p:tagLst xmlns:p="http://schemas.openxmlformats.org/presentationml/2006/main">
  <p:tag name="KSO_WM_UNIT_VALUE" val="1904*1946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0829_1*d*1"/>
  <p:tag name="KSO_WM_TEMPLATE_CATEGORY" val="diagram"/>
  <p:tag name="KSO_WM_TEMPLATE_INDEX" val="20210829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8030c77cf0e54f4ebca6c713182aa63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9041e4d47374d9a9219d79047a31cbf"/>
  <p:tag name="KSO_WM_UNIT_PLACING_PICTURE" val="79041e4d47374d9a9219d79047a31cbf"/>
  <p:tag name="KSO_WM_TEMPLATE_ASSEMBLE_XID" val="60656ea04054ed1e2fb7fcba"/>
  <p:tag name="KSO_WM_TEMPLATE_ASSEMBLE_GROUPID" val="60656ea04054ed1e2fb7fcba"/>
  <p:tag name="KSO_WM_UNIT_PLACING_PICTURE_USER_VIEWPORT" val="{&quot;height&quot;:10800,&quot;width&quot;:9720.080314960629}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0829_1*i*1"/>
  <p:tag name="KSO_WM_TEMPLATE_CATEGORY" val="diagram"/>
  <p:tag name="KSO_WM_TEMPLATE_INDEX" val="2021082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98fccf8496004bbc9ed3a4ca77ead7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964a491bb0086638a8d"/>
  <p:tag name="KSO_WM_CHIP_XID" val="5ef20964a491bb0086638a8e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"/>
  <p:tag name="KSO_WM_TEMPLATE_ASSEMBLE_XID" val="60656ea04054ed1e2fb7fcba"/>
  <p:tag name="KSO_WM_TEMPLATE_ASSEMBLE_GROUPID" val="60656ea04054ed1e2fb7fcba"/>
</p:tagLst>
</file>

<file path=ppt/tags/tag365.xml><?xml version="1.0" encoding="utf-8"?>
<p:tagLst xmlns:p="http://schemas.openxmlformats.org/presentationml/2006/main">
  <p:tag name="KSO_WM_BEAUTIFY_FLAG" val="#wm#"/>
  <p:tag name="KSO_WM_TEMPLATE_CATEGORY" val="diagram"/>
  <p:tag name="KSO_WM_TEMPLATE_INDEX" val="20210829"/>
  <p:tag name="KSO_WM_TAG_VERSION" val="1.0"/>
  <p:tag name="KSO_WM_SLIDE_INDEX" val="1"/>
  <p:tag name="KSO_WM_SLIDE_ITEM_CNT" val="0"/>
  <p:tag name="KSO_WM_SLIDE_LAYOUT" val="a_d_f"/>
  <p:tag name="KSO_WM_SLIDE_LAYOUT_CNT" val="1_1_1"/>
  <p:tag name="KSO_WM_SLIDE_TYPE" val="text"/>
  <p:tag name="KSO_WM_SLIDE_POSITION" val="0*0"/>
  <p:tag name="KSO_WM_SLIDE_SIZE" val="959*540"/>
  <p:tag name="KSO_WM_SLIDE_SUBTYPE" val="picTxt"/>
  <p:tag name="KSO_WM_SLIDE_ID" val="diagram20210829_1"/>
  <p:tag name="KSO_WM_SLIDE_BACKGROUND" val="[&quot;general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b&quot;,&quot;text_direction&quot;:&quot;horizontal&quot;,&quot;support_big_font&quot;:false,&quot;fill_id&quot;:&quot;4cfe120a2a2247e2b8c8ec81907f2cc1&quot;,&quot;fill_align&quot;:&quot;lb&quot;,&quot;chip_types&quot;:[&quot;header&quot;]},{&quot;text_align&quot;:&quot;lt&quot;,&quot;text_direction&quot;:&quot;horizontal&quot;,&quot;support_big_font&quot;:false,&quot;fill_id&quot;:&quot;521aaaade04e4adf8d58f450048fdd65&quot;,&quot;fill_align&quot;:&quot;lt&quot;,&quot;chip_types&quot;:[&quot;text&quot;,&quot;chart&quot;,&quot;table&quot;]},{&quot;text_align&quot;:&quot;cm&quot;,&quot;text_direction&quot;:&quot;horizontal&quot;,&quot;support_features&quot;:[&quot;collage&quot;],&quot;support_big_font&quot;:false,&quot;fill_id&quot;:&quot;12c6ff075873458ab98f18d79d642287&quot;,&quot;fill_align&quot;:&quot;cm&quot;,&quot;chip_types&quot;:[&quot;picture&quot;]}]]"/>
  <p:tag name="KSO_WM_TEMPLATE_SUBCATEGORY" val="21"/>
  <p:tag name="KSO_WM_TEMPLATE_MASTER_TYPE" val="0"/>
  <p:tag name="KSO_WM_TEMPLATE_COLOR_TYPE" val="1"/>
  <p:tag name="KSO_WM_CHIP_XID" val="5ef20964a491bb0086638a8e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09:58&quot;,&quot;maxSize&quot;:{&quot;size1&quot;:56.200000000000003},&quot;minSize&quot;:{&quot;size1&quot;:42.399999999999999},&quot;normalSize&quot;:{&quot;size1&quot;:49.274999999999999},&quot;subLayout&quot;:[{&quot;id&quot;:&quot;2021-04-01T15:09:58&quot;,&quot;maxSize&quot;:{&quot;size1&quot;:26.699999999999999},&quot;minSize&quot;:{&quot;size1&quot;:22.399999999999999},&quot;normalSize&quot;:{&quot;size1&quot;:22.400000000000006},&quot;subLayout&quot;:[{&quot;id&quot;:&quot;2021-04-01T15:09:58&quot;,&quot;margin&quot;:{&quot;bottom&quot;:0.026000002399086952,&quot;left&quot;:1.6929999589920044,&quot;right&quot;:1.2430000305175781,&quot;top&quot;:1.6929999589920044},&quot;type&quot;:0},{&quot;id&quot;:&quot;2021-04-01T15:09:58&quot;,&quot;margin&quot;:{&quot;bottom&quot;:1.6929999589920044,&quot;left&quot;:1.6929999589920044,&quot;right&quot;:1.2430000305175781,&quot;top&quot;:0.84700000286102295},&quot;type&quot;:0}],&quot;type&quot;:0},{&quot;id&quot;:&quot;2021-04-01T15:09:58&quot;,&quot;type&quot;:0}],&quot;type&quot;:0}"/>
  <p:tag name="KSO_WM_SLIDE_CAN_ADD_NAVIGATION" val="1"/>
  <p:tag name="KSO_WM_CHIP_DECFILLPROP" val="[]"/>
  <p:tag name="KSO_WM_CHIP_GROUPID" val="5ef20964a491bb0086638a8d"/>
  <p:tag name="KSO_WM_SLIDE_BK_DARK_LIGHT" val="2"/>
  <p:tag name="KSO_WM_SLIDE_BACKGROUND_TYPE" val="general"/>
  <p:tag name="KSO_WM_SLIDE_SUPPORT_FEATURE_TYPE" val="1"/>
  <p:tag name="KSO_WM_TEMPLATE_ASSEMBLE_XID" val="60656ea04054ed1e2fb7fcba"/>
  <p:tag name="KSO_WM_TEMPLATE_ASSEMBLE_GROUPID" val="60656ea04054ed1e2fb7fcba"/>
  <p:tag name="KSO_WM_SPECIAL_SOURCE" val="bdnull"/>
</p:tagLst>
</file>

<file path=ppt/tags/tag36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6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9019_1*i*1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ca2ceed80a541c9a1ec9db3e1e1e7ad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325"/>
  <p:tag name="KSO_WM_TEMPLATE_ASSEMBLE_XID" val="60656e894054ed1e2fb7faed"/>
  <p:tag name="KSO_WM_TEMPLATE_ASSEMBLE_GROUPID" val="60656e894054ed1e2fb7faed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019_1*i*2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b40a289199e84838b84c250414e6c2de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00"/>
  <p:tag name="KSO_WM_TEMPLATE_ASSEMBLE_XID" val="60656e894054ed1e2fb7faed"/>
  <p:tag name="KSO_WM_TEMPLATE_ASSEMBLE_GROUPID" val="60656e894054ed1e2fb7faed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019_1*i*3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3231e35afa514dcaa57f7fb3297f539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ed"/>
  <p:tag name="KSO_WM_TEMPLATE_ASSEMBLE_GROUPID" val="60656e894054ed1e2fb7faed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9019_1*i*4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b194b2d2f353469ebba00dde1635462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ed"/>
  <p:tag name="KSO_WM_TEMPLATE_ASSEMBLE_GROUPID" val="60656e894054ed1e2fb7faed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9019_1*i*5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0359c9aa6d164b778f9100a578dbe3b7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ed"/>
  <p:tag name="KSO_WM_TEMPLATE_ASSEMBLE_GROUPID" val="60656e894054ed1e2fb7faed"/>
</p:tagLst>
</file>

<file path=ppt/tags/tag378.xml><?xml version="1.0" encoding="utf-8"?>
<p:tagLst xmlns:p="http://schemas.openxmlformats.org/presentationml/2006/main">
  <p:tag name="KSO_WM_UNIT_BLOCK" val="0"/>
  <p:tag name="KSO_WM_UNIT_DEC_AREA_ID" val="6a189283db0b4f20948332db44b83e3f"/>
  <p:tag name="KSO_WM_UNIT_HIGHLIGHT" val="0"/>
  <p:tag name="KSO_WM_UNIT_COMPATIBLE" val="0"/>
  <p:tag name="KSO_WM_UNIT_DIAGRAM_ISNUMVISUAL" val="0"/>
  <p:tag name="KSO_WM_UNIT_DIAGRAM_ISREFERUNIT" val="0"/>
  <p:tag name="KSO_WM_UNIT_ID" val="diagram20209019_1*i*6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TYPE" val="i"/>
  <p:tag name="KSO_WM_UNIT_INDEX" val="6"/>
  <p:tag name="KSO_WM_UNIT_SM_LIMIT_TYPE" val="2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TEMPLATE_ASSEMBLE_XID" val="60656e894054ed1e2fb7faed"/>
  <p:tag name="KSO_WM_TEMPLATE_ASSEMBLE_GROUPID" val="60656e894054ed1e2fb7faed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9019_1*i*7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DEC_AREA_ID" val="d81d101dc3ca492ca86759d2fe2fc555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UNIT_SM_LIMIT_TYPE" val="2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e894054ed1e2fb7faed"/>
  <p:tag name="KSO_WM_TEMPLATE_ASSEMBLE_GROUPID" val="60656e894054ed1e2fb7faed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9019_1*i*8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DEC_AREA_ID" val="6563c2c720f047c387bd6314ea79ee48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UNIT_SM_LIMIT_TYPE" val="2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6"/>
  <p:tag name="KSO_WM_TEMPLATE_ASSEMBLE_XID" val="60656e894054ed1e2fb7faed"/>
  <p:tag name="KSO_WM_TEMPLATE_ASSEMBLE_GROUPID" val="60656e894054ed1e2fb7faed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9019_1*i*9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8944fa8f2e494c18a6c875f565663fd2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2},&quot;ReferentInfo&quot;:{&quot;Id&quot;:&quot;72ff471985d3434e9638e04e291b70c6&quot;,&quot;X&quot;:{&quot;Pos&quot;:1},&quot;Y&quot;:{&quot;Pos&quot;:0}},&quot;whChangeMode&quot;:0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60656e894054ed1e2fb7faed"/>
  <p:tag name="KSO_WM_TEMPLATE_ASSEMBLE_GROUPID" val="60656e894054ed1e2fb7faed"/>
</p:tagLst>
</file>

<file path=ppt/tags/tag38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019_1*a*1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294f66c9e13c43f09f6f2e04037212d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74cf3827d7f4ea88bf12e82e7332642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894054ed1e2fb7faed"/>
  <p:tag name="KSO_WM_TEMPLATE_ASSEMBLE_GROUPID" val="60656e894054ed1e2fb7faed"/>
</p:tagLst>
</file>

<file path=ppt/tags/tag38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diagram20209019_1*f*1"/>
  <p:tag name="KSO_WM_TEMPLATE_CATEGORY" val="diagram"/>
  <p:tag name="KSO_WM_TEMPLATE_INDEX" val="20209019"/>
  <p:tag name="KSO_WM_UNIT_LAYERLEVEL" val="1"/>
  <p:tag name="KSO_WM_TAG_VERSION" val="1.0"/>
  <p:tag name="KSO_WM_UNIT_DEFAULT_FONT" val="14;20;2"/>
  <p:tag name="KSO_WM_UNIT_BLOCK" val="0"/>
  <p:tag name="KSO_WM_UNIT_VALUE" val="252"/>
  <p:tag name="KSO_WM_UNIT_SHOW_EDIT_AREA_INDICATION" val="1"/>
  <p:tag name="KSO_WM_CHIP_GROUPID" val="5e6b05596848fb12bee65ac8"/>
  <p:tag name="KSO_WM_CHIP_XID" val="5e6b05596848fb12bee65aca"/>
  <p:tag name="KSO_WM_UNIT_DEC_AREA_ID" val="72ff471985d3434e9638e04e291b70c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t&quot;,&quot;fill_mode&quot;:&quot;full&quot;,&quot;sacle_strategy&quot;:&quot;smart&quot;}"/>
  <p:tag name="KSO_WM_ASSEMBLE_CHIP_INDEX" val="3b4289c629374624b476749fa825f0bb"/>
  <p:tag name="KSO_WM_UNIT_SUPPORT_BIG_FONT" val="1"/>
  <p:tag name="KSO_WM_UNIT_SUPPORT_UNIT_TYPE" val="[&quot;l&quot;,&quot;m&quot;,&quot;n&quot;,&quot;o&quot;,&quot;p&quot;,&quot;q&quot;,&quot;r&quot;,&quot;δ&quot;,&quot;ε&quot;,&quot;ζ&quot;,&quot;η&quot;,&quot;d&quot;,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60656e894054ed1e2fb7faed"/>
  <p:tag name="KSO_WM_TEMPLATE_ASSEMBLE_GROUPID" val="60656e894054ed1e2fb7faed"/>
</p:tagLst>
</file>

<file path=ppt/tags/tag384.xml><?xml version="1.0" encoding="utf-8"?>
<p:tagLst xmlns:p="http://schemas.openxmlformats.org/presentationml/2006/main">
  <p:tag name="KSO_WM_BEAUTIFY_FLAG" val="#wm#"/>
  <p:tag name="KSO_WM_TEMPLATE_CATEGORY" val="diagram"/>
  <p:tag name="KSO_WM_TEMPLATE_INDEX" val="20209019"/>
  <p:tag name="KSO_WM_SPECIAL_SOURCE" val="bdnull"/>
  <p:tag name="KSO_WM_SLIDE_ID" val="diagram20209019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-1"/>
  <p:tag name="KSO_WM_TAG_VERSION" val="1.0"/>
  <p:tag name="KSO_WM_SLIDE_LAYOUT" val="a_f"/>
  <p:tag name="KSO_WM_SLIDE_LAYOUT_CNT" val="1_1"/>
  <p:tag name="KSO_WM_SLIDE_LAYOUT_INFO" val="{&quot;id&quot;:&quot;2021-04-01T15:04:59&quot;,&quot;maxSize&quot;:{&quot;size1&quot;:46.499649774528933},&quot;minSize&quot;:{&quot;size1&quot;:35.599649774528935},&quot;normalSize&quot;:{&quot;size1&quot;:35.832983107862269},&quot;subLayout&quot;:[{&quot;id&quot;:&quot;2021-04-01T15:04:59&quot;,&quot;margin&quot;:{&quot;bottom&quot;:1.6670000553131104,&quot;left&quot;:4.2329998016357422,&quot;right&quot;:4.2329998016357422,&quot;top&quot;:2.9630000591278076},&quot;type&quot;:0},{&quot;id&quot;:&quot;2021-04-01T15:04:59&quot;,&quot;margin&quot;:{&quot;bottom&quot;:2.9630000591278076,&quot;left&quot;:4.2329998016357422,&quot;right&quot;:4.2329998016357422,&quot;top&quot;:0.026000002399086952},&quot;type&quot;:0}],&quot;type&quot;:0}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true,&quot;fill_id&quot;:&quot;9811842a40b8444fb4328509459bb100&quot;,&quot;fill_align&quot;:&quot;cm&quot;,&quot;chip_types&quot;:[&quot;header&quot;]},{&quot;text_align&quot;:&quot;lt&quot;,&quot;text_direction&quot;:&quot;horizontal&quot;,&quot;support_features&quot;:[&quot;collage&quot;],&quot;support_big_font&quot;:true,&quot;fill_id&quot;:&quot;c90bd62ea9de4553978b48fdc8f8c728&quot;,&quot;fill_align&quot;:&quot;ct&quot;,&quot;chip_types&quot;:[&quot;diagram&quot;,&quot;pictext&quot;,&quot;text&quot;,&quot;picture&quot;,&quot;chart&quot;,&quot;table&quot;]}],[{&quot;text_align&quot;:&quot;lb&quot;,&quot;text_direction&quot;:&quot;horizontal&quot;,&quot;support_big_font&quot;:true,&quot;fill_id&quot;:&quot;9811842a40b8444fb4328509459bb100&quot;,&quot;fill_align&quot;:&quot;lb&quot;,&quot;chip_types&quot;:[&quot;text&quot;]},{&quot;text_align&quot;:&quot;lt&quot;,&quot;text_direction&quot;:&quot;horizontal&quot;,&quot;support_features&quot;:[&quot;collage&quot;],&quot;support_big_font&quot;:true,&quot;fill_id&quot;:&quot;c90bd62ea9de4553978b48fdc8f8c728&quot;,&quot;fill_align&quot;:&quot;lt&quot;,&quot;chip_types&quot;:[&quot;diagram&quot;,&quot;pictext&quot;,&quot;text&quot;,&quot;picture&quot;,&quot;chart&quot;,&quot;table&quot;]}]]"/>
  <p:tag name="KSO_WM_CHIP_XID" val="5efda24481ee359a788b1e26"/>
  <p:tag name="KSO_WM_CHIP_DECFILLPROP" val="[]"/>
  <p:tag name="KSO_WM_CHIP_GROUPID" val="5efda24481ee359a788b1e25"/>
  <p:tag name="KSO_WM_SLIDE_BK_DARK_LIGHT" val="2"/>
  <p:tag name="KSO_WM_SLIDE_BACKGROUND_TYPE" val="general"/>
  <p:tag name="KSO_WM_SLIDE_SUPPORT_FEATURE_TYPE" val="0"/>
  <p:tag name="KSO_WM_TEMPLATE_ASSEMBLE_XID" val="60656e894054ed1e2fb7faed"/>
  <p:tag name="KSO_WM_TEMPLATE_ASSEMBLE_GROUPID" val="60656e894054ed1e2fb7faed"/>
</p:tagLst>
</file>

<file path=ppt/tags/tag38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2480_1*i*1"/>
  <p:tag name="KSO_WM_TEMPLATE_CATEGORY" val="diagram"/>
  <p:tag name="KSO_WM_TEMPLATE_INDEX" val="20182480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2480_1*i*2"/>
  <p:tag name="KSO_WM_TEMPLATE_CATEGORY" val="diagram"/>
  <p:tag name="KSO_WM_TEMPLATE_INDEX" val="20182480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387.xml><?xml version="1.0" encoding="utf-8"?>
<p:tagLst xmlns:p="http://schemas.openxmlformats.org/presentationml/2006/main">
  <p:tag name="KSO_WM_TEMPLATE_CATEGORY" val="diagram"/>
  <p:tag name="KSO_WM_TEMPLATE_INDEX" val="20182480"/>
  <p:tag name="KSO_WM_TAG_VERSION" val="1.0"/>
  <p:tag name="KSO_WM_BEAUTIFY_FLAG" val="#wm#"/>
  <p:tag name="KSO_WM_UNIT_TYPE" val="a"/>
  <p:tag name="KSO_WM_UNIT_INDEX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ID" val="diagram20182480_1*a*1"/>
  <p:tag name="KSO_WM_UNIT_PRESET_TEXT" val="请在此输入您的标题"/>
  <p:tag name="KSO_WM_UNIT_NOCLEAR" val="0"/>
  <p:tag name="KSO_WM_UNIT_DIAGRAM_ISNUMVISUAL" val="0"/>
  <p:tag name="KSO_WM_UNIT_DIAGRAM_ISREFERUNIT" val="0"/>
  <p:tag name="KSO_WM_UNIT_SUPPORT_UNIT_TYPE" val="[&quot;all&quot;]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388.xml><?xml version="1.0" encoding="utf-8"?>
<p:tagLst xmlns:p="http://schemas.openxmlformats.org/presentationml/2006/main">
  <p:tag name="KSO_WM_BEAUTIFY_FLAG" val="#wm#"/>
  <p:tag name="KSO_WM_TEMPLATE_CATEGORY" val="diagram"/>
  <p:tag name="KSO_WM_TEMPLATE_INDEX" val="20182480"/>
  <p:tag name="KSO_WM_SPECIAL_SOURCE" val="bdnull"/>
  <p:tag name="KSO_WM_SLIDE_ID" val="diagram20182480_1"/>
  <p:tag name="KSO_WM_TEMPLATE_SUBCATEGORY" val="0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904*483"/>
  <p:tag name="KSO_WM_SLIDE_POSITION" val="27*32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e53747e3ea6e293f8b1"/>
  <p:tag name="KSO_WM_CHIP_FILLPROP" val="[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picture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3e9e6b7343cb4479804798c20b3c2800&quot;,&quot;fill_align&quot;:&quot;cm&quot;,&quot;chip_types&quot;:[&quot;text&quot;,&quot;picture&quot;]}],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3e9e6b7343cb4479804798c20b3c2800&quot;,&quot;fill_align&quot;:&quot;cm&quot;,&quot;chip_types&quot;:[&quot;diagram&quot;,&quot;chart&quot;,&quot;table&quot;,&quot;video&quot;]}]]"/>
  <p:tag name="KSO_WM_CHIP_DECFILLPROP" val="[]"/>
  <p:tag name="KSO_WM_SLIDE_CAN_ADD_NAVIGATION" val="1"/>
  <p:tag name="KSO_WM_CHIP_GROUPID" val="5f71a5bf747e3ea6e293b57c"/>
  <p:tag name="KSO_WM_SLIDE_BK_DARK_LIGHT" val="2"/>
  <p:tag name="KSO_WM_SLIDE_BACKGROUND_TYPE" val="general"/>
  <p:tag name="KSO_WM_SLIDE_SUPPORT_FEATURE_TYPE" val="3"/>
  <p:tag name="KSO_WM_TEMPLATE_ASSEMBLE_XID" val="60656f654054ed1e2fb8094f"/>
  <p:tag name="KSO_WM_TEMPLATE_ASSEMBLE_GROUPID" val="60656f654054ed1e2fb8094f"/>
</p:tagLst>
</file>

<file path=ppt/tags/tag3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2480_1*i*1"/>
  <p:tag name="KSO_WM_TEMPLATE_CATEGORY" val="diagram"/>
  <p:tag name="KSO_WM_TEMPLATE_INDEX" val="20182480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2480_1*i*2"/>
  <p:tag name="KSO_WM_TEMPLATE_CATEGORY" val="diagram"/>
  <p:tag name="KSO_WM_TEMPLATE_INDEX" val="20182480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391.xml><?xml version="1.0" encoding="utf-8"?>
<p:tagLst xmlns:p="http://schemas.openxmlformats.org/presentationml/2006/main">
  <p:tag name="KSO_WM_TEMPLATE_CATEGORY" val="diagram"/>
  <p:tag name="KSO_WM_TEMPLATE_INDEX" val="20182480"/>
  <p:tag name="KSO_WM_TAG_VERSION" val="1.0"/>
  <p:tag name="KSO_WM_BEAUTIFY_FLAG" val="#wm#"/>
  <p:tag name="KSO_WM_UNIT_TYPE" val="a"/>
  <p:tag name="KSO_WM_UNIT_INDEX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ID" val="diagram20182480_1*a*1"/>
  <p:tag name="KSO_WM_UNIT_PRESET_TEXT" val="请在此输入您的标题"/>
  <p:tag name="KSO_WM_UNIT_NOCLEAR" val="0"/>
  <p:tag name="KSO_WM_UNIT_DIAGRAM_ISNUMVISUAL" val="0"/>
  <p:tag name="KSO_WM_UNIT_DIAGRAM_ISREFERUNIT" val="0"/>
  <p:tag name="KSO_WM_UNIT_SUPPORT_UNIT_TYPE" val="[&quot;all&quot;]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392.xml><?xml version="1.0" encoding="utf-8"?>
<p:tagLst xmlns:p="http://schemas.openxmlformats.org/presentationml/2006/main">
  <p:tag name="KSO_WM_BEAUTIFY_FLAG" val="#wm#"/>
  <p:tag name="KSO_WM_TEMPLATE_CATEGORY" val="diagram"/>
  <p:tag name="KSO_WM_TEMPLATE_INDEX" val="20182480"/>
  <p:tag name="KSO_WM_SPECIAL_SOURCE" val="bdnull"/>
  <p:tag name="KSO_WM_SLIDE_ID" val="diagram20182480_1"/>
  <p:tag name="KSO_WM_TEMPLATE_SUBCATEGORY" val="0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904*483"/>
  <p:tag name="KSO_WM_SLIDE_POSITION" val="27*32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e53747e3ea6e293f8b1"/>
  <p:tag name="KSO_WM_CHIP_FILLPROP" val="[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picture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3e9e6b7343cb4479804798c20b3c2800&quot;,&quot;fill_align&quot;:&quot;cm&quot;,&quot;chip_types&quot;:[&quot;text&quot;,&quot;picture&quot;]}],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3e9e6b7343cb4479804798c20b3c2800&quot;,&quot;fill_align&quot;:&quot;cm&quot;,&quot;chip_types&quot;:[&quot;diagram&quot;,&quot;chart&quot;,&quot;table&quot;,&quot;video&quot;]}]]"/>
  <p:tag name="KSO_WM_CHIP_DECFILLPROP" val="[]"/>
  <p:tag name="KSO_WM_SLIDE_CAN_ADD_NAVIGATION" val="1"/>
  <p:tag name="KSO_WM_CHIP_GROUPID" val="5f71a5bf747e3ea6e293b57c"/>
  <p:tag name="KSO_WM_SLIDE_BK_DARK_LIGHT" val="2"/>
  <p:tag name="KSO_WM_SLIDE_BACKGROUND_TYPE" val="general"/>
  <p:tag name="KSO_WM_SLIDE_SUPPORT_FEATURE_TYPE" val="3"/>
  <p:tag name="KSO_WM_TEMPLATE_ASSEMBLE_XID" val="60656f654054ed1e2fb8094f"/>
  <p:tag name="KSO_WM_TEMPLATE_ASSEMBLE_GROUPID" val="60656f654054ed1e2fb8094f"/>
</p:tagLst>
</file>

<file path=ppt/tags/tag393.xml><?xml version="1.0" encoding="utf-8"?>
<p:tagLst xmlns:p="http://schemas.openxmlformats.org/presentationml/2006/main">
  <p:tag name="KSO_WM_UNIT_TEXTBOXSTYLE_GUID" val="{458748d6-c5d4-4a03-a880-580740d7413e}"/>
</p:tagLst>
</file>

<file path=ppt/tags/tag394.xml><?xml version="1.0" encoding="utf-8"?>
<p:tagLst xmlns:p="http://schemas.openxmlformats.org/presentationml/2006/main">
  <p:tag name="KSO_WM_UNIT_TEXTBOXSTYLE_SHAPETYPE" val="1"/>
  <p:tag name="KSO_WM_UNIT_TEXTBOXSTYLE_ADJUSTLEFT" val="0_-0.003387451"/>
  <p:tag name="KSO_WM_UNIT_TEXTBOXSTYLE_ADJUSTTOP" val="100_8.900005"/>
  <p:tag name="KSO_WM_UNIT_TEXTBOXSTYLE_ADJUSTWIDTH" val="102.7783_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28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458748d6-c5d4-4a03-a880-580740d7413e}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5.xml><?xml version="1.0" encoding="utf-8"?>
<p:tagLst xmlns:p="http://schemas.openxmlformats.org/presentationml/2006/main">
  <p:tag name="KSO_WM_UNIT_TEXTBOXSTYLE_SHAPETYPE" val="1"/>
  <p:tag name="KSO_WM_UNIT_TEXTBOXSTYLE_ADJUSTLEFT" val="0_0"/>
  <p:tag name="KSO_WM_UNIT_TEXTBOXSTYLE_ADJUSTTOP" val="100_8.900082"/>
  <p:tag name="KSO_WM_UNIT_TEXTBOXSTYLE_ADJUSTWIDTH" val="25.29059_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28*i*2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458748d6-c5d4-4a03-a880-580740d7413e}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6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PRESET_TEXT" val="单击此处输入正文标题内容"/>
  <p:tag name="KSO_WM_UNIT_NOCLEAR" val="1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2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458748d6-c5d4-4a03-a880-580740d7413e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3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398.xml><?xml version="1.0" encoding="utf-8"?>
<p:tagLst xmlns:p="http://schemas.openxmlformats.org/presentationml/2006/main">
  <p:tag name="KSO_WM_TEMPLATE_CATEGORY" val="diagram"/>
  <p:tag name="KSO_WM_TEMPLATE_INDEX" val="20189652"/>
  <p:tag name="KSO_WM_TAG_VERSION" val="1.0"/>
  <p:tag name="KSO_WM_UNIT_TYPE" val="a"/>
  <p:tag name="KSO_WM_UNIT_INDEX" val="1"/>
  <p:tag name="KSO_WM_UNIT_ID" val="diagram20189652_1*a*1"/>
  <p:tag name="KSO_WM_UNIT_LAYERLEVEL" val="1"/>
  <p:tag name="KSO_WM_UNIT_VALUE" val="18"/>
  <p:tag name="KSO_WM_UNIT_ISCONTENTSTITLE" val="0"/>
  <p:tag name="KSO_WM_UNIT_HIGHLIGHT" val="0"/>
  <p:tag name="KSO_WM_UNIT_COMPATIBLE" val="0"/>
  <p:tag name="KSO_WM_BEAUTIFY_FLAG" val="#wm#"/>
  <p:tag name="KSO_WM_UNIT_PRESET_TEXT" val="单击此处添加大标题"/>
  <p:tag name="KSO_WM_UNIT_ISNUMDGMTITLE" val="0"/>
  <p:tag name="KSO_WM_UNIT_NOCLEAR" val="0"/>
  <p:tag name="KSO_WM_UNIT_DIAGRAM_ISNUMVISUAL" val="0"/>
  <p:tag name="KSO_WM_UNIT_DIAGRAM_ISREFERUNIT" val="0"/>
  <p:tag name="KSO_WM_UNIT_TEXT_FILL_FORE_SCHEMECOLOR_INDEX_BRIGHTNESS" val="0.15"/>
  <p:tag name="KSO_WM_UNIT_TEXT_FILL_FORE_SCHEMECOLOR_INDEX" val="13"/>
  <p:tag name="KSO_WM_UNIT_TEXT_FILL_TYPE" val="1"/>
</p:tagLst>
</file>

<file path=ppt/tags/tag39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9652_1*i*1"/>
  <p:tag name="KSO_WM_TEMPLATE_CATEGORY" val="diagram"/>
  <p:tag name="KSO_WM_TEMPLATE_INDEX" val="20189652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.5"/>
  <p:tag name="KSO_WM_UNIT_LINE_FORE_SCHEMECOLOR_INDEX" val="13"/>
  <p:tag name="KSO_WM_UNIT_LINE_FILL_TYPE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9652_1*i*2"/>
  <p:tag name="KSO_WM_TEMPLATE_CATEGORY" val="diagram"/>
  <p:tag name="KSO_WM_TEMPLATE_INDEX" val="2018965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.5"/>
  <p:tag name="KSO_WM_UNIT_LINE_FORE_SCHEMECOLOR_INDEX" val="13"/>
  <p:tag name="KSO_WM_UNIT_LINE_FILL_TYPE" val="2"/>
</p:tagLst>
</file>

<file path=ppt/tags/tag40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9652_1*i*3"/>
  <p:tag name="KSO_WM_TEMPLATE_CATEGORY" val="diagram"/>
  <p:tag name="KSO_WM_TEMPLATE_INDEX" val="20189652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.5"/>
  <p:tag name="KSO_WM_UNIT_LINE_FORE_SCHEMECOLOR_INDEX" val="13"/>
  <p:tag name="KSO_WM_UNIT_LINE_FILL_TYPE" val="2"/>
</p:tagLst>
</file>

<file path=ppt/tags/tag40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9652_1*i*4"/>
  <p:tag name="KSO_WM_TEMPLATE_CATEGORY" val="diagram"/>
  <p:tag name="KSO_WM_TEMPLATE_INDEX" val="20189652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.5"/>
  <p:tag name="KSO_WM_UNIT_LINE_FORE_SCHEMECOLOR_INDEX" val="13"/>
  <p:tag name="KSO_WM_UNIT_LINE_FILL_TYPE" val="2"/>
</p:tagLst>
</file>

<file path=ppt/tags/tag40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9652_1*i*5"/>
  <p:tag name="KSO_WM_TEMPLATE_CATEGORY" val="diagram"/>
  <p:tag name="KSO_WM_TEMPLATE_INDEX" val="20189652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.5"/>
  <p:tag name="KSO_WM_UNIT_LINE_FORE_SCHEMECOLOR_INDEX" val="13"/>
  <p:tag name="KSO_WM_UNIT_LINE_FILL_TYPE" val="2"/>
</p:tagLst>
</file>

<file path=ppt/tags/tag40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9652_1*i*6"/>
  <p:tag name="KSO_WM_TEMPLATE_CATEGORY" val="diagram"/>
  <p:tag name="KSO_WM_TEMPLATE_INDEX" val="20189652"/>
  <p:tag name="KSO_WM_UNIT_INDEX" val="6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.5"/>
  <p:tag name="KSO_WM_UNIT_LINE_FORE_SCHEMECOLOR_INDEX" val="13"/>
  <p:tag name="KSO_WM_UNIT_LINE_FILL_TYPE" val="2"/>
</p:tagLst>
</file>

<file path=ppt/tags/tag40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9652_1*i*7"/>
  <p:tag name="KSO_WM_TEMPLATE_CATEGORY" val="diagram"/>
  <p:tag name="KSO_WM_TEMPLATE_INDEX" val="20189652"/>
  <p:tag name="KSO_WM_UNIT_INDEX" val="7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.5"/>
  <p:tag name="KSO_WM_UNIT_LINE_FORE_SCHEMECOLOR_INDEX" val="13"/>
  <p:tag name="KSO_WM_UNIT_LINE_FILL_TYPE" val="2"/>
</p:tagLst>
</file>

<file path=ppt/tags/tag406.xml><?xml version="1.0" encoding="utf-8"?>
<p:tagLst xmlns:p="http://schemas.openxmlformats.org/presentationml/2006/main">
  <p:tag name="KSO_WM_BEAUTIFY_FLAG" val="#wm#"/>
  <p:tag name="KSO_WM_TEMPLATE_CATEGORY" val="diagram"/>
  <p:tag name="KSO_WM_TEMPLATE_INDEX" val="20189652"/>
  <p:tag name="KSO_WM_SPECIAL_SOURCE" val="bdnull"/>
  <p:tag name="KSO_WM_TAG_VERSION" val="1.0"/>
  <p:tag name="KSO_WM_SLIDE_ID" val="diagram20189652_1"/>
  <p:tag name="KSO_WM_SLIDE_INDEX" val="1"/>
  <p:tag name="KSO_WM_SLIDE_ITEM_CNT" val="0"/>
  <p:tag name="KSO_WM_SLIDE_LAYOUT" val="a_d"/>
  <p:tag name="KSO_WM_SLIDE_LAYOUT_CNT" val="1_2"/>
  <p:tag name="KSO_WM_SLIDE_TYPE" val="text"/>
  <p:tag name="KSO_WM_SLIDE_SUBTYPE" val="picTxt"/>
  <p:tag name="KSO_WM_SLIDE_POSITION" val="24*49"/>
  <p:tag name="KSO_WM_SLIDE_SIZE" val="917*446"/>
  <p:tag name="KSO_WM_TEMPLATE_SUBCATEGORY" val="0"/>
  <p:tag name="KSO_WM_TEMPLATE_MASTER_TYPE" val="0"/>
  <p:tag name="KSO_WM_TEMPLATE_COLOR_TYPE" val="1"/>
  <p:tag name="KSO_WM_SLIDE_BK_DARK_LIGHT" val="2"/>
  <p:tag name="KSO_WM_SLIDE_BACKGROUND_TYPE" val="general"/>
</p:tagLst>
</file>

<file path=ppt/tags/tag407.xml><?xml version="1.0" encoding="utf-8"?>
<p:tagLst xmlns:p="http://schemas.openxmlformats.org/presentationml/2006/main">
  <p:tag name="KSO_WM_UNIT_BLOCK" val="0"/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7608_1*i*1"/>
  <p:tag name="KSO_WM_TEMPLATE_CATEGORY" val="diagram"/>
  <p:tag name="KSO_WM_TEMPLATE_INDEX" val="20207608"/>
  <p:tag name="KSO_WM_UNIT_LAYERLEVEL" val="1"/>
  <p:tag name="KSO_WM_TAG_VERSION" val="1.0"/>
  <p:tag name="KSO_WM_BEAUTIFY_FLAG" val="#wm#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757e9369be4861f5f86151"/>
  <p:tag name="KSO_WM_CHIP_XID" val="5e7600a5c2fe05cf1f263aea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320"/>
  <p:tag name="KSO_WM_TEMPLATE_ASSEMBLE_XID" val="5ee986149390e3092d7977d0"/>
  <p:tag name="KSO_WM_TEMPLATE_ASSEMBLE_GROUPID" val="5ee986149390e3092d7977d0"/>
</p:tagLst>
</file>

<file path=ppt/tags/tag408.xml><?xml version="1.0" encoding="utf-8"?>
<p:tagLst xmlns:p="http://schemas.openxmlformats.org/presentationml/2006/main"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7608_1*i*2"/>
  <p:tag name="KSO_WM_TEMPLATE_CATEGORY" val="diagram"/>
  <p:tag name="KSO_WM_TEMPLATE_INDEX" val="20207608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757e9369be4861f5f86151"/>
  <p:tag name="KSO_WM_CHIP_XID" val="5e7600a5c2fe05cf1f263aea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5ee986149390e3092d7977d0"/>
  <p:tag name="KSO_WM_TEMPLATE_ASSEMBLE_GROUPID" val="5ee986149390e3092d7977d0"/>
</p:tagLst>
</file>

<file path=ppt/tags/tag409.xml><?xml version="1.0" encoding="utf-8"?>
<p:tagLst xmlns:p="http://schemas.openxmlformats.org/presentationml/2006/main"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7608_1*i*3"/>
  <p:tag name="KSO_WM_TEMPLATE_CATEGORY" val="diagram"/>
  <p:tag name="KSO_WM_TEMPLATE_INDEX" val="20207608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757e9369be4861f5f86151"/>
  <p:tag name="KSO_WM_CHIP_XID" val="5e7600a5c2fe05cf1f263aea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5ee986149390e3092d7977d0"/>
  <p:tag name="KSO_WM_TEMPLATE_ASSEMBLE_GROUPID" val="5ee986149390e3092d7977d0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608_1*a*1"/>
  <p:tag name="KSO_WM_TEMPLATE_CATEGORY" val="diagram"/>
  <p:tag name="KSO_WM_TEMPLATE_INDEX" val="2020760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7bade10f4a1414fabf01c3ec605ae26"/>
  <p:tag name="KSO_WM_ASSEMBLE_CHIP_INDEX" val="9d4057af2cd848edaae27d1ce6c46c9d"/>
  <p:tag name="KSO_WM_UNIT_TEXT_FILL_FORE_SCHEMECOLOR_INDEX_BRIGHTNESS" val="0"/>
  <p:tag name="KSO_WM_UNIT_TEXT_FILL_FORE_SCHEMECOLOR_INDEX" val="13"/>
  <p:tag name="KSO_WM_UNIT_TEXT_FILL_TYPE" val="1"/>
  <p:tag name="KSO_WM_TEMPLATE_ASSEMBLE_XID" val="5ee986149390e3092d7977d0"/>
  <p:tag name="KSO_WM_TEMPLATE_ASSEMBLE_GROUPID" val="5ee986149390e3092d7977d0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i*1_1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TYPE" val="l_h_i"/>
  <p:tag name="KSO_WM_UNIT_INDEX" val="1_1_1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f*1_1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l_h_f"/>
  <p:tag name="KSO_WM_UNIT_INDEX" val="1_1_1"/>
  <p:tag name="KSO_WM_UNIT_PRESET_TEXT" val="单击此处输入你的正文，文字是您思想的提炼"/>
  <p:tag name="KSO_WM_CHIP_GROUPID" val="60b9dc7d65103b6cf1b285cd"/>
  <p:tag name="KSO_WM_CHIP_XID" val="60b9dc7d65103b6cf1b285ce"/>
  <p:tag name="KSO_WM_ASSEMBLE_CHIP_INDEX" val="bf42c6ab69404d1386d1416348eefa99"/>
  <p:tag name="KSO_WM_UNIT_VALUE" val="24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19213_4*l_h_i*1_1_2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i*1_2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TYPE" val="l_h_i"/>
  <p:tag name="KSO_WM_UNIT_INDEX" val="1_2_1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f*1_2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l_h_f"/>
  <p:tag name="KSO_WM_UNIT_INDEX" val="1_2_1"/>
  <p:tag name="KSO_WM_UNIT_PRESET_TEXT" val="单击此处输入你的正文，文字是您思想的提炼"/>
  <p:tag name="KSO_WM_CHIP_GROUPID" val="60b9dc7d65103b6cf1b285cd"/>
  <p:tag name="KSO_WM_CHIP_XID" val="60b9dc7d65103b6cf1b285ce"/>
  <p:tag name="KSO_WM_ASSEMBLE_CHIP_INDEX" val="bf42c6ab69404d1386d1416348eefa99"/>
  <p:tag name="KSO_WM_UNIT_VALUE" val="24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19213_4*l_h_i*1_2_2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i*1_3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TYPE" val="l_h_i"/>
  <p:tag name="KSO_WM_UNIT_INDEX" val="1_3_1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f*1_3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l_h_f"/>
  <p:tag name="KSO_WM_UNIT_INDEX" val="1_3_1"/>
  <p:tag name="KSO_WM_UNIT_PRESET_TEXT" val="单击此处输入你的正文，文字是您思想的提炼"/>
  <p:tag name="KSO_WM_CHIP_GROUPID" val="60b9dc7d65103b6cf1b285cd"/>
  <p:tag name="KSO_WM_CHIP_XID" val="60b9dc7d65103b6cf1b285ce"/>
  <p:tag name="KSO_WM_ASSEMBLE_CHIP_INDEX" val="bf42c6ab69404d1386d1416348eefa99"/>
  <p:tag name="KSO_WM_UNIT_VALUE" val="24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20219213_4*l_h_i*1_3_2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i*1_4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TYPE" val="l_h_i"/>
  <p:tag name="KSO_WM_UNIT_INDEX" val="1_4_1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f*1_4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l_h_f"/>
  <p:tag name="KSO_WM_UNIT_INDEX" val="1_4_1"/>
  <p:tag name="KSO_WM_UNIT_PRESET_TEXT" val="单击此处输入你的正文，文字是您思想的提炼"/>
  <p:tag name="KSO_WM_CHIP_GROUPID" val="60b9dc7d65103b6cf1b285cd"/>
  <p:tag name="KSO_WM_CHIP_XID" val="60b9dc7d65103b6cf1b285ce"/>
  <p:tag name="KSO_WM_ASSEMBLE_CHIP_INDEX" val="bf42c6ab69404d1386d1416348eefa99"/>
  <p:tag name="KSO_WM_UNIT_VALUE" val="24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diagram20219213_4*l_h_i*1_4_2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i*1_5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TYPE" val="l_h_i"/>
  <p:tag name="KSO_WM_UNIT_INDEX" val="1_5_1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f*1_5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l_h_f"/>
  <p:tag name="KSO_WM_UNIT_INDEX" val="1_5_1"/>
  <p:tag name="KSO_WM_UNIT_PRESET_TEXT" val="单击此处输入你的正文，文字是您思想的提炼"/>
  <p:tag name="KSO_WM_CHIP_GROUPID" val="60b9dc7d65103b6cf1b285cd"/>
  <p:tag name="KSO_WM_CHIP_XID" val="60b9dc7d65103b6cf1b285ce"/>
  <p:tag name="KSO_WM_ASSEMBLE_CHIP_INDEX" val="bf42c6ab69404d1386d1416348eefa99"/>
  <p:tag name="KSO_WM_UNIT_VALUE" val="24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2"/>
  <p:tag name="KSO_WM_UNIT_ID" val="diagram20219213_4*l_h_i*1_5_2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26.xml><?xml version="1.0" encoding="utf-8"?>
<p:tagLst xmlns:p="http://schemas.openxmlformats.org/presentationml/2006/main">
  <p:tag name="KSO_WM_BEAUTIFY_FLAG" val="#wm#"/>
  <p:tag name="KSO_WM_TEMPLATE_CATEGORY" val="diagram"/>
  <p:tag name="KSO_WM_TEMPLATE_INDEX" val="20207608"/>
  <p:tag name="KSO_WM_SPECIAL_SOURCE" val="bdnull"/>
  <p:tag name="KSO_WM_SLIDE_ID" val="diagram2020760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9*480"/>
  <p:tag name="KSO_WM_SLIDE_POSITION" val="36*23"/>
  <p:tag name="KSO_WM_TAG_VERSION" val="1.0"/>
  <p:tag name="KSO_WM_SLIDE_LAYOUT" val="a_d"/>
  <p:tag name="KSO_WM_SLIDE_LAYOUT_CNT" val="1_1"/>
  <p:tag name="KSO_WM_SLIDE_BACKGROUND" val="[&quot;general&quot;]"/>
  <p:tag name="KSO_WM_SLIDE_RATIO" val="1.777778"/>
  <p:tag name="KSO_WM_CHIP_INFOS" val="{&quot;layout_type&quot;:&quot;leftright&quot;,&quot;tags&quot;:{&quot;style&quot;:[&quot;商务&quot;,&quot;简约&quot;,&quot;文艺清新&quot;,&quot;卡通&quot;,&quot;欧美风&quot;,&quot;黑板风&quot;,&quot;渐变风&quot;]},&quot;slide_type&quot;:[&quot;text&quot;],&quot;aspect_ratio&quot;:&quot;16:9&quot;}"/>
  <p:tag name="KSO_WM_CHIP_FILLPROP" val="[[{&quot;fill_id&quot;:&quot;4b3d06a1f10d40ff8e06d4f6d0ab0ea3&quot;,&quot;fill_align&quot;:&quot;rm&quot;,&quot;text_align&quot;:&quot;lm&quot;,&quot;text_direction&quot;:&quot;horizontal&quot;,&quot;chip_types&quot;:[&quot;header&quot;]},{&quot;fill_id&quot;:&quot;8e40daf4927f4521bed00751a0febf31&quot;,&quot;fill_align&quot;:&quot;lm&quot;,&quot;text_align&quot;:&quot;lm&quot;,&quot;text_direction&quot;:&quot;horizontal&quot;,&quot;chip_types&quot;:[&quot;picture&quot;,&quot;diagram&quot;,&quot;pictext&quot;,&quot;table&quot;,&quot;chart&quot;,&quot;video&quot;,&quot;text&quot;],&quot;support_features&quot;:[&quot;collage&quot;,&quot;carousel&quot;,&quot;creativecrop&quot;]}],[{&quot;fill_id&quot;:&quot;4b3d06a1f10d40ff8e06d4f6d0ab0ea3&quot;,&quot;fill_align&quot;:&quot;cm&quot;,&quot;text_align&quot;:&quot;cm&quot;,&quot;text_direction&quot;:&quot;horizontal&quot;,&quot;chip_types&quot;:[&quot;header&quot;]},{&quot;fill_id&quot;:&quot;8e40daf4927f4521bed00751a0febf31&quot;,&quot;fill_align&quot;:&quot;lm&quot;,&quot;text_align&quot;:&quot;lm&quot;,&quot;text_direction&quot;:&quot;horizontal&quot;,&quot;chip_types&quot;:[&quot;picture&quot;,&quot;diagram&quot;,&quot;pictext&quot;,&quot;table&quot;,&quot;chart&quot;,&quot;video&quot;,&quot;text&quot;],&quot;support_features&quot;:[&quot;collage&quot;,&quot;carousel&quot;,&quot;creativecrop&quot;]}],[{&quot;fill_id&quot;:&quot;4b3d06a1f10d40ff8e06d4f6d0ab0ea3&quot;,&quot;fill_align&quot;:&quot;cm&quot;,&quot;text_align&quot;:&quot;cm&quot;,&quot;text_direction&quot;:&quot;horizontal&quot;,&quot;chip_types&quot;:[&quot;header&quot;]},{&quot;fill_id&quot;:&quot;8e40daf4927f4521bed00751a0febf31&quot;,&quot;fill_align&quot;:&quot;cm&quot;,&quot;text_align&quot;:&quot;cm&quot;,&quot;text_direction&quot;:&quot;horizontal&quot;,&quot;chip_types&quot;:[&quot;picture&quot;,&quot;diagram&quot;,&quot;pictext&quot;,&quot;table&quot;,&quot;chart&quot;,&quot;video&quot;],&quot;support_features&quot;:[&quot;collage&quot;,&quot;carousel&quot;,&quot;creativecrop&quot;]}]]"/>
  <p:tag name="KSO_WM_CHIP_XID" val="5e7600a5c2fe05cf1f263aea"/>
  <p:tag name="KSO_WM_CHIP_DECFILLPROP" val="[]"/>
  <p:tag name="KSO_WM_CHIP_GROUPID" val="5e757e9369be4861f5f86151"/>
  <p:tag name="KSO_WM_SLIDE_BK_DARK_LIGHT" val="2"/>
  <p:tag name="KSO_WM_SLIDE_BACKGROUND_TYPE" val="general"/>
  <p:tag name="KSO_WM_SLIDE_SUPPORT_FEATURE_TYPE" val="7"/>
  <p:tag name="KSO_WM_TEMPLATE_ASSEMBLE_XID" val="5ee986149390e3092d7977d0"/>
  <p:tag name="KSO_WM_TEMPLATE_ASSEMBLE_GROUPID" val="5ee986149390e3092d7977d0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6-17T10:55:21&quot;,&quot;maxSize&quot;:{&quot;size1&quot;:43.799999999999997},&quot;minSize&quot;:{&quot;size1&quot;:38.799999999999997},&quot;normalSize&quot;:{&quot;size1&quot;:38.800104166666657},&quot;subLayout&quot;:[{&quot;id&quot;:&quot;2020-06-17T10:55:21&quot;,&quot;margin&quot;:{&quot;bottom&quot;:3.809999942779541,&quot;left&quot;:2.1170001029968262,&quot;right&quot;:0.42300000786781311,&quot;top&quot;:3.809999942779541},&quot;type&quot;:0},{&quot;id&quot;:&quot;2020-06-17T10:55:21&quot;,&quot;margin&quot;:{&quot;bottom&quot;:2.1170001029968262,&quot;left&quot;:0,&quot;right&quot;:2.1170001029968262,&quot;top&quot;:2.1170001029968262},&quot;type&quot;:0}],&quot;type&quot;:0}"/>
</p:tagLst>
</file>

<file path=ppt/tags/tag4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42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2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3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3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3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3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35.xml><?xml version="1.0" encoding="utf-8"?>
<p:tagLst xmlns:p="http://schemas.openxmlformats.org/presentationml/2006/main">
  <p:tag name="KSO_WM_UNIT_VALUE" val="1904*3384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9032_1*d*1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08febd6d91e42b589119bc92ff39ea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5772dd2c8344713b8bf4cfe564ee5bd"/>
  <p:tag name="KSO_WM_UNIT_PLACING_PICTURE" val="75772dd2c8344713b8bf4cfe564ee5bd"/>
  <p:tag name="KSO_WM_UNIT_MASK_COLOR_TYPE" val="black"/>
  <p:tag name="KSO_WM_TEMPLATE_ASSEMBLE_XID" val="60656e894054ed1e2fb7faf7"/>
  <p:tag name="KSO_WM_TEMPLATE_ASSEMBLE_GROUPID" val="60656e894054ed1e2fb7faf7"/>
  <p:tag name="KSO_WM_UNIT_PLACING_PICTURE_USER_VIEWPORT" val="{&quot;height&quot;:10800,&quot;width&quot;:19200}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9032_1*i*1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7fb4d601fecb463dbe9132fd4455a53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MASK_COLOR_TYPE" val="black"/>
  <p:tag name="KSO_WM_CHIP_GROUPID" val="5efd9d6f81ee359a788b1df8"/>
  <p:tag name="KSO_WM_CHIP_XID" val="5efd9d6f81ee359a788b1df9"/>
  <p:tag name="KSO_WM_UNIT_FILL_FORE_SCHEMECOLOR_INDEX_BRIGHTNESS" val="0"/>
  <p:tag name="KSO_WM_UNIT_FILL_FORE_SCHEMECOLOR_INDEX" val="13"/>
  <p:tag name="KSO_WM_UNIT_FILL_TYPE" val="1"/>
  <p:tag name="KSO_WM_UNIT_VALUE" val="1113"/>
  <p:tag name="KSO_WM_TEMPLATE_ASSEMBLE_XID" val="60656e894054ed1e2fb7faf7"/>
  <p:tag name="KSO_WM_TEMPLATE_ASSEMBLE_GROUPID" val="60656e894054ed1e2fb7faf7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032_1*i*2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4520cd0c0ad4cc0b5cbf22f4941cb28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0}"/>
  <p:tag name="KSO_WM_CHIP_GROUPID" val="5efd9d6f81ee359a788b1df8"/>
  <p:tag name="KSO_WM_CHIP_XID" val="5efd9d6f81ee359a788b1df9"/>
  <p:tag name="KSO_WM_TEMPLATE_ASSEMBLE_XID" val="60656e894054ed1e2fb7faf7"/>
  <p:tag name="KSO_WM_TEMPLATE_ASSEMBLE_GROUPID" val="60656e894054ed1e2fb7faf7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032_1*i*3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SM_LIMIT_TYPE" val="2"/>
  <p:tag name="KSO_WM_CHIP_GROUPID" val="5efd9d6f81ee359a788b1df8"/>
  <p:tag name="KSO_WM_CHIP_XID" val="5efd9d6f81ee359a788b1df9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86"/>
  <p:tag name="KSO_WM_TEMPLATE_ASSEMBLE_XID" val="60656e894054ed1e2fb7faf7"/>
  <p:tag name="KSO_WM_TEMPLATE_ASSEMBLE_GROUPID" val="60656e894054ed1e2fb7faf7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9032_1*i*4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SM_LIMIT_TYPE" val="2"/>
  <p:tag name="KSO_WM_CHIP_GROUPID" val="5efd9d6f81ee359a788b1df8"/>
  <p:tag name="KSO_WM_CHIP_XID" val="5efd9d6f81ee359a788b1df9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09"/>
  <p:tag name="KSO_WM_TEMPLATE_ASSEMBLE_XID" val="60656e894054ed1e2fb7faf7"/>
  <p:tag name="KSO_WM_TEMPLATE_ASSEMBLE_GROUPID" val="60656e894054ed1e2fb7faf7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9032_1*i*5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a860259c09ea4b039874b8e2d233ab7e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0938c28e897347ee81b7aa637041e861&quot;,&quot;X&quot;:{&quot;Pos&quot;:0},&quot;Y&quot;:{&quot;Pos&quot;:0}},&quot;whChangeMode&quot;:0}"/>
  <p:tag name="KSO_WM_CHIP_GROUPID" val="5efd9d6f81ee359a788b1df8"/>
  <p:tag name="KSO_WM_CHIP_XID" val="5efd9d6f81ee359a788b1df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6"/>
  <p:tag name="KSO_WM_TEMPLATE_ASSEMBLE_XID" val="60656e894054ed1e2fb7faf7"/>
  <p:tag name="KSO_WM_TEMPLATE_ASSEMBLE_GROUPID" val="60656e894054ed1e2fb7faf7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9032_1*i*6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3d46d22f9f6b4685b2f572e2fee105b1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0938c28e897347ee81b7aa637041e861&quot;,&quot;X&quot;:{&quot;Pos&quot;:2},&quot;Y&quot;:{&quot;Pos&quot;:2}},&quot;whChangeMode&quot;:0}"/>
  <p:tag name="KSO_WM_CHIP_GROUPID" val="5efd9d6f81ee359a788b1df8"/>
  <p:tag name="KSO_WM_CHIP_XID" val="5efd9d6f81ee359a788b1df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2"/>
  <p:tag name="KSO_WM_TEMPLATE_ASSEMBLE_XID" val="60656e894054ed1e2fb7faf7"/>
  <p:tag name="KSO_WM_TEMPLATE_ASSEMBLE_GROUPID" val="60656e894054ed1e2fb7faf7"/>
</p:tagLst>
</file>

<file path=ppt/tags/tag442.xml><?xml version="1.0" encoding="utf-8"?>
<p:tagLst xmlns:p="http://schemas.openxmlformats.org/presentationml/2006/main">
  <p:tag name="KSO_WM_BEAUTIFY_FLAG" val="#wm#"/>
  <p:tag name="KSO_WM_TEMPLATE_CATEGORY" val="diagram"/>
  <p:tag name="KSO_WM_TEMPLATE_INDEX" val="20209032"/>
  <p:tag name="KSO_WM_SLIDE_LAYOUT_INFO" val="{&quot;id&quot;:&quot;2021-04-01T15:05:05&quot;,&quot;maxSize&quot;:{&quot;size1&quot;:13.300000000000001},&quot;minSize&quot;:{&quot;size1&quot;:13.300000000000001},&quot;normalSize&quot;:{&quot;size1&quot;:13.300000000000001},&quot;subLayout&quot;:[{&quot;id&quot;:&quot;2021-04-01T15:05:05&quot;,&quot;type&quot;:0},{&quot;id&quot;:&quot;2021-04-01T15:05:05&quot;,&quot;margin&quot;:{&quot;bottom&quot;:6.7729997634887695,&quot;left&quot;:5.5029997825622559,&quot;right&quot;:5.9270000457763672,&quot;top&quot;:4.6570000648498535},&quot;type&quot;:0}],&quot;type&quot;:0}"/>
  <p:tag name="KSO_WM_SLIDE_RATIO" val="1.777778"/>
  <p:tag name="KSO_WM_CHIP_INFOS" val="{&quot;type&quot;:0,&quot;layout_type&quot;:&quot;full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false,&quot;picture_toward&quot;:0,&quot;picture_dockside&quot;:[],&quot;fill_id&quot;:&quot;7b7c3f685de14bf498f7cb34cb466401&quot;,&quot;fill_align&quot;:&quot;cm&quot;,&quot;chip_types&quot;:[&quot;picture&quot;]},{&quot;text_align&quot;:&quot;cm&quot;,&quot;text_direction&quot;:&quot;horizontal&quot;,&quot;support_big_font&quot;:true,&quot;picture_toward&quot;:0,&quot;picture_dockside&quot;:[],&quot;fill_id&quot;:&quot;d4cf6e602a544e7db36c1bce651b9d81&quot;,&quot;fill_align&quot;:&quot;cm&quot;,&quot;chip_types&quot;:[&quot;header&quot;]}]]"/>
  <p:tag name="KSO_WM_SLIDE_ID" val="diagram2020903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0"/>
  <p:tag name="KSO_WM_TAG_VERSION" val="1.0"/>
  <p:tag name="KSO_WM_SLIDE_LAYOUT" val="a_d"/>
  <p:tag name="KSO_WM_SLIDE_LAYOUT_CNT" val="1_1"/>
  <p:tag name="KSO_WM_CHIP_XID" val="5efd9d6f81ee359a788b1df9"/>
  <p:tag name="KSO_WM_CHIP_DECFILLPROP" val="[]"/>
  <p:tag name="KSO_WM_SLIDE_CAN_ADD_NAVIGATION" val="1"/>
  <p:tag name="KSO_WM_CHIP_GROUPID" val="5efd9d6f81ee359a788b1df8"/>
  <p:tag name="KSO_WM_SLIDE_BK_DARK_LIGHT" val="2"/>
  <p:tag name="KSO_WM_SLIDE_BACKGROUND_TYPE" val="general"/>
  <p:tag name="KSO_WM_SLIDE_SUPPORT_FEATURE_TYPE" val="0"/>
  <p:tag name="KSO_WM_TEMPLATE_ASSEMBLE_XID" val="60656e894054ed1e2fb7faf7"/>
  <p:tag name="KSO_WM_TEMPLATE_ASSEMBLE_GROUPID" val="60656e894054ed1e2fb7faf7"/>
  <p:tag name="KSO_WM_SPECIAL_SOURCE" val="bdnull"/>
</p:tagLst>
</file>

<file path=ppt/tags/tag443.xml><?xml version="1.0" encoding="utf-8"?>
<p:tagLst xmlns:p="http://schemas.openxmlformats.org/presentationml/2006/main">
  <p:tag name="KSO_WM_UNIT_TEXTBOXSTYLE_GUID" val="{43b3bbaf-1cc0-4600-b4ab-24062bcc3619}"/>
</p:tagLst>
</file>

<file path=ppt/tags/tag444.xml><?xml version="1.0" encoding="utf-8"?>
<p:tagLst xmlns:p="http://schemas.openxmlformats.org/presentationml/2006/main">
  <p:tag name="KSO_WM_UNIT_TEXTBOXSTYLE_SHAPETYPE" val="1"/>
  <p:tag name="KSO_WM_UNIT_TEXTBOXSTYLE_ADJUSTLEFT" val="0_-15.7"/>
  <p:tag name="KSO_WM_UNIT_TEXTBOXSTYLE_ADJUSTTOP" val="0_-13.55"/>
  <p:tag name="KSO_WM_UNIT_TEXTBOXSTYLE_ADJUSTHEIGTH" val="100_7.30000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37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43b3bbaf-1cc0-4600-b4ab-24062bcc3619}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45.xml><?xml version="1.0" encoding="utf-8"?>
<p:tagLst xmlns:p="http://schemas.openxmlformats.org/presentationml/2006/main">
  <p:tag name="KSO_WM_UNIT_TEXTBOXSTYLE_SHAPETYPE" val="1"/>
  <p:tag name="KSO_WM_UNIT_TEXTBOXSTYLE_ADJUSTLEFT" val="0_-8.300003"/>
  <p:tag name="KSO_WM_UNIT_TEXTBOXSTYLE_ADJUSTTOP" val="0_-7.049999"/>
  <p:tag name="KSO_WM_UNIT_TEXTBOXSTYLE_ADJUSTWIDTH" val="100_16.3"/>
  <p:tag name="KSO_WM_UNIT_TEXTBOXSTYLE_ADJUSTHEIGTH" val="100_14.1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37*i*2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43b3bbaf-1cc0-4600-b4ab-24062bcc3619}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46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37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43b3bbaf-1cc0-4600-b4ab-24062bcc3619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447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4735_1*i*1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3c4afa0b5caa43f38b74808b5513ba5f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"/>
  <p:tag name="KSO_WM_TEMPLATE_ASSEMBLE_XID" val="60656f654054ed1e2fb80948"/>
  <p:tag name="KSO_WM_TEMPLATE_ASSEMBLE_GROUPID" val="60656f654054ed1e2fb80948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35_1*i*2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15e80c0773834399a13599e79356248b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"/>
  <p:tag name="KSO_WM_TEMPLATE_ASSEMBLE_XID" val="60656f654054ed1e2fb80948"/>
  <p:tag name="KSO_WM_TEMPLATE_ASSEMBLE_GROUPID" val="60656f654054ed1e2fb80948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35_1*i*3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2649454f1f349029e6f455142f4ee7e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"/>
  <p:tag name="KSO_WM_TEMPLATE_ASSEMBLE_XID" val="60656f654054ed1e2fb80948"/>
  <p:tag name="KSO_WM_TEMPLATE_ASSEMBLE_GROUPID" val="60656f654054ed1e2fb80948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4735_1*i*4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b7849fb6e2d4740bbea23af99150873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8"/>
  <p:tag name="KSO_WM_TEMPLATE_ASSEMBLE_XID" val="60656f654054ed1e2fb80948"/>
  <p:tag name="KSO_WM_TEMPLATE_ASSEMBLE_GROUPID" val="60656f654054ed1e2fb80948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4735_1*i*5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1db9c723d5a24b58ab96c856c0cd4e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TEXT_FILL_FORE_SCHEMECOLOR_INDEX_BRIGHTNESS" val="0"/>
  <p:tag name="KSO_WM_UNIT_TEXT_FILL_FORE_SCHEMECOLOR_INDEX" val="13"/>
  <p:tag name="KSO_WM_UNIT_TEXT_FILL_TYPE" val="1"/>
  <p:tag name="KSO_WM_UNIT_VALUE" val="4"/>
  <p:tag name="KSO_WM_TEMPLATE_ASSEMBLE_XID" val="60656f654054ed1e2fb80948"/>
  <p:tag name="KSO_WM_TEMPLATE_ASSEMBLE_GROUPID" val="60656f654054ed1e2fb80948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14735_1*i*6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17a9342137704ba59401a0f97caba8f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6"/>
  <p:tag name="KSO_WM_TEMPLATE_ASSEMBLE_XID" val="60656f654054ed1e2fb80948"/>
  <p:tag name="KSO_WM_TEMPLATE_ASSEMBLE_GROUPID" val="60656f654054ed1e2fb80948"/>
</p:tagLst>
</file>

<file path=ppt/tags/tag45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35_1*a*1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40597a18a734611a5d7bf58dd3bf7e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6b789dd1ad24475380ff299f96381ce9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48"/>
  <p:tag name="KSO_WM_TEMPLATE_ASSEMBLE_GROUPID" val="60656f654054ed1e2fb80948"/>
</p:tagLst>
</file>

<file path=ppt/tags/tag455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i"/>
  <p:tag name="KSO_WM_UNIT_INDEX" val="1_1_1"/>
  <p:tag name="KSO_WM_UNIT_ID" val="diagram20210780_3*l_h_i*1_1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56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i"/>
  <p:tag name="KSO_WM_UNIT_INDEX" val="1_3_1"/>
  <p:tag name="KSO_WM_UNIT_ID" val="diagram20210780_3*l_h_i*1_3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5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57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f"/>
  <p:tag name="KSO_WM_UNIT_INDEX" val="1_3_1"/>
  <p:tag name="KSO_WM_UNIT_ID" val="diagram20210780_3*l_h_f*1_3_1"/>
  <p:tag name="KSO_WM_UNIT_LAYERLEVEL" val="1_1_1"/>
  <p:tag name="KSO_WM_UNIT_VALUE" val="22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UNIT_SUBTYPE" val="a"/>
  <p:tag name="KSO_WM_UNIT_NOCLEAR" val="0"/>
  <p:tag name="KSO_WM_UNIT_DIAGRAM_ISNUMVISUAL" val="0"/>
  <p:tag name="KSO_WM_UNIT_DIAGRAM_ISREFERUNIT" val="0"/>
  <p:tag name="KSO_WM_UNIT_FILL_FORE_SCHEMECOLOR_INDEX_BRIGHTNESS" val="-0.05"/>
  <p:tag name="KSO_WM_UNIT_FILL_FORE_SCHEMECOLOR_INDEX" val="1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58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i"/>
  <p:tag name="KSO_WM_UNIT_INDEX" val="1_3_2"/>
  <p:tag name="KSO_WM_UNIT_ID" val="diagram20210780_3*l_h_i*1_3_2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FORE_SCHEMECOLOR_INDEX" val="7"/>
  <p:tag name="KSO_WM_UNIT_FILL_TYPE" val="1"/>
  <p:tag name="KSO_WM_UNIT_USESOURCEFORMAT_APPLY" val="1"/>
</p:tagLst>
</file>

<file path=ppt/tags/tag459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i"/>
  <p:tag name="KSO_WM_UNIT_INDEX" val="1_2_1"/>
  <p:tag name="KSO_WM_UNIT_ID" val="diagram20210780_3*l_h_i*1_2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5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f"/>
  <p:tag name="KSO_WM_UNIT_INDEX" val="1_2_1"/>
  <p:tag name="KSO_WM_UNIT_ID" val="diagram20210780_3*l_h_f*1_2_1"/>
  <p:tag name="KSO_WM_UNIT_LAYERLEVEL" val="1_1_1"/>
  <p:tag name="KSO_WM_UNIT_VALUE" val="21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UNIT_SUBTYPE" val="a"/>
  <p:tag name="KSO_WM_UNIT_NOCLEAR" val="0"/>
  <p:tag name="KSO_WM_UNIT_DIAGRAM_ISNUMVISUAL" val="0"/>
  <p:tag name="KSO_WM_UNIT_DIAGRAM_ISREFERUNIT" val="0"/>
  <p:tag name="KSO_WM_UNIT_FILL_FORE_SCHEMECOLOR_INDEX_BRIGHTNESS" val="-0.05"/>
  <p:tag name="KSO_WM_UNIT_FILL_FORE_SCHEMECOLOR_INDEX" val="1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61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i"/>
  <p:tag name="KSO_WM_UNIT_INDEX" val="1_2_2"/>
  <p:tag name="KSO_WM_UNIT_ID" val="diagram20210780_3*l_h_i*1_2_2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62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i"/>
  <p:tag name="KSO_WM_UNIT_INDEX" val="1_4_1"/>
  <p:tag name="KSO_WM_UNIT_ID" val="diagram20210780_3*l_h_i*1_4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-0.5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63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f"/>
  <p:tag name="KSO_WM_UNIT_INDEX" val="1_4_1"/>
  <p:tag name="KSO_WM_UNIT_ID" val="diagram20210780_3*l_h_f*1_4_1"/>
  <p:tag name="KSO_WM_UNIT_LAYERLEVEL" val="1_1_1"/>
  <p:tag name="KSO_WM_UNIT_VALUE" val="21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UNIT_SUBTYPE" val="a"/>
  <p:tag name="KSO_WM_UNIT_NOCLEAR" val="0"/>
  <p:tag name="KSO_WM_UNIT_DIAGRAM_ISNUMVISUAL" val="0"/>
  <p:tag name="KSO_WM_UNIT_DIAGRAM_ISREFERUNIT" val="0"/>
  <p:tag name="KSO_WM_UNIT_FILL_FORE_SCHEMECOLOR_INDEX_BRIGHTNESS" val="-0.05"/>
  <p:tag name="KSO_WM_UNIT_FILL_FORE_SCHEMECOLOR_INDEX" val="1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64.xml><?xml version="1.0" encoding="utf-8"?>
<p:tagLst xmlns:p="http://schemas.openxmlformats.org/presentationml/2006/main">
  <p:tag name="KSO_WM_TEMPLATE_CATEGORY" val="diagram"/>
  <p:tag name="KSO_WM_TEMPLATE_INDEX" val="20210780"/>
  <p:tag name="KSO_WM_TAG_VERSION" val="1.0"/>
  <p:tag name="KSO_WM_UNIT_TYPE" val="l_h_i"/>
  <p:tag name="KSO_WM_UNIT_INDEX" val="1_4_2"/>
  <p:tag name="KSO_WM_UNIT_ID" val="diagram20210780_3*l_h_i*1_4_2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65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35"/>
  <p:tag name="KSO_WM_SLIDE_BACKGROUND" val="[&quot;leftRight&quot;,&quot;general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4e3747e3ea6e293b257"/>
  <p:tag name="KSO_WM_CHIP_FILLPROP" val="[[{&quot;text_align&quot;:&quot;lm&quot;,&quot;text_direction&quot;:&quot;horizontal&quot;,&quot;support_big_font&quot;:false,&quot;picture_toward&quot;:0,&quot;picture_dockside&quot;:[],&quot;fill_id&quot;:&quot;a53971bed3924079ab3e4b00b6b6cbeb&quot;,&quot;fill_align&quot;:&quot;lm&quot;,&quot;chip_types&quot;:[&quot;text&quot;,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c7046210fc6c4d52a930c2f23713b1af&quot;,&quot;fill_align&quot;:&quot;cm&quot;,&quot;chip_types&quot;:[&quot;diagram&quot;,&quot;picture&quot;,&quot;chart&quot;,&quot;table&quot;,&quot;video&quot;]}]]"/>
  <p:tag name="KSO_WM_SLIDE_ID" val="diagram2021473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12*490"/>
  <p:tag name="KSO_WM_SLIDE_POSITION" val="0*48"/>
  <p:tag name="KSO_WM_TAG_VERSION" val="1.0"/>
  <p:tag name="KSO_WM_SLIDE_LAYOUT" val="a_d"/>
  <p:tag name="KSO_WM_SLIDE_LAYOUT_CNT" val="1_1"/>
  <p:tag name="KSO_WM_CHIP_GROUPID" val="5f71a4e3747e3ea6e293b256"/>
  <p:tag name="KSO_WM_SLIDE_BK_DARK_LIGHT" val="2"/>
  <p:tag name="KSO_WM_SLIDE_BACKGROUND_TYPE" val="general"/>
  <p:tag name="KSO_WM_SLIDE_SUPPORT_FEATURE_TYPE" val="3"/>
  <p:tag name="KSO_WM_TEMPLATE_ASSEMBLE_XID" val="60656f654054ed1e2fb80948"/>
  <p:tag name="KSO_WM_TEMPLATE_ASSEMBLE_GROUPID" val="60656f654054ed1e2fb80948"/>
  <p:tag name="KSO_WM_SPECIAL_SOURCE" val="bdnull"/>
  <p:tag name="KSO_WM_SLIDE_LAYOUT_INFO" val="{&quot;direction&quot;:1,&quot;id&quot;:&quot;2021-04-01T15:44:08&quot;,&quot;maxSize&quot;:{&quot;size1&quot;:46.299610501011678},&quot;minSize&quot;:{&quot;size1&quot;:35.099610501011682},&quot;normalSize&quot;:{&quot;size1&quot;:35.099610501011682},&quot;subLayout&quot;:[{&quot;id&quot;:&quot;2021-04-01T15:44:08&quot;,&quot;margin&quot;:{&quot;bottom&quot;:5.1150002479553223,&quot;left&quot;:1.6929999589920044,&quot;right&quot;:0.026000002399086952,&quot;top&quot;:5.9270000457763672},&quot;type&quot;:0},{&quot;id&quot;:&quot;2021-04-01T15:44:08&quot;,&quot;margin&quot;:{&quot;bottom&quot;:1.6929999589920044,&quot;left&quot;:1.6670000553131104,&quot;right&quot;:1.6929999589920044,&quot;top&quot;:3.3870000839233398},&quot;type&quot;:0}],&quot;type&quot;:0}"/>
  <p:tag name="KSO_WM_CHIP_DECFILLPROP" val="[]"/>
  <p:tag name="KSO_WM_SLIDE_CAN_ADD_NAVIGATION" val="1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4735_1*i*4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b7849fb6e2d4740bbea23af99150873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8"/>
  <p:tag name="KSO_WM_TEMPLATE_ASSEMBLE_XID" val="60656f654054ed1e2fb80948"/>
  <p:tag name="KSO_WM_TEMPLATE_ASSEMBLE_GROUPID" val="60656f654054ed1e2fb80948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4735_1*i*5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1db9c723d5a24b58ab96c856c0cd4e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TEXT_FILL_FORE_SCHEMECOLOR_INDEX_BRIGHTNESS" val="0"/>
  <p:tag name="KSO_WM_UNIT_TEXT_FILL_FORE_SCHEMECOLOR_INDEX" val="13"/>
  <p:tag name="KSO_WM_UNIT_TEXT_FILL_TYPE" val="1"/>
  <p:tag name="KSO_WM_UNIT_VALUE" val="4"/>
  <p:tag name="KSO_WM_TEMPLATE_ASSEMBLE_XID" val="60656f654054ed1e2fb80948"/>
  <p:tag name="KSO_WM_TEMPLATE_ASSEMBLE_GROUPID" val="60656f654054ed1e2fb80948"/>
</p:tagLst>
</file>

<file path=ppt/tags/tag46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35_1*a*1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40597a18a734611a5d7bf58dd3bf7e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6b789dd1ad24475380ff299f96381ce9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48"/>
  <p:tag name="KSO_WM_TEMPLATE_ASSEMBLE_GROUPID" val="60656f654054ed1e2fb80948"/>
</p:tagLst>
</file>

<file path=ppt/tags/tag469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35"/>
  <p:tag name="KSO_WM_SLIDE_BACKGROUND" val="[&quot;leftRight&quot;,&quot;general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4e3747e3ea6e293b257"/>
  <p:tag name="KSO_WM_CHIP_FILLPROP" val="[[{&quot;text_align&quot;:&quot;lm&quot;,&quot;text_direction&quot;:&quot;horizontal&quot;,&quot;support_big_font&quot;:false,&quot;picture_toward&quot;:0,&quot;picture_dockside&quot;:[],&quot;fill_id&quot;:&quot;a53971bed3924079ab3e4b00b6b6cbeb&quot;,&quot;fill_align&quot;:&quot;lm&quot;,&quot;chip_types&quot;:[&quot;text&quot;,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c7046210fc6c4d52a930c2f23713b1af&quot;,&quot;fill_align&quot;:&quot;cm&quot;,&quot;chip_types&quot;:[&quot;diagram&quot;,&quot;picture&quot;,&quot;chart&quot;,&quot;table&quot;,&quot;video&quot;]}]]"/>
  <p:tag name="KSO_WM_SLIDE_ID" val="diagram2021473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12*490"/>
  <p:tag name="KSO_WM_SLIDE_POSITION" val="0*48"/>
  <p:tag name="KSO_WM_TAG_VERSION" val="1.0"/>
  <p:tag name="KSO_WM_SLIDE_LAYOUT" val="a_d"/>
  <p:tag name="KSO_WM_SLIDE_LAYOUT_CNT" val="1_1"/>
  <p:tag name="KSO_WM_CHIP_GROUPID" val="5f71a4e3747e3ea6e293b256"/>
  <p:tag name="KSO_WM_SLIDE_BK_DARK_LIGHT" val="2"/>
  <p:tag name="KSO_WM_SLIDE_BACKGROUND_TYPE" val="general"/>
  <p:tag name="KSO_WM_SLIDE_SUPPORT_FEATURE_TYPE" val="3"/>
  <p:tag name="KSO_WM_TEMPLATE_ASSEMBLE_XID" val="60656f654054ed1e2fb80948"/>
  <p:tag name="KSO_WM_TEMPLATE_ASSEMBLE_GROUPID" val="60656f654054ed1e2fb80948"/>
  <p:tag name="KSO_WM_SPECIAL_SOURCE" val="bdnull"/>
  <p:tag name="KSO_WM_SLIDE_LAYOUT_INFO" val="{&quot;direction&quot;:1,&quot;id&quot;:&quot;2021-04-01T15:44:08&quot;,&quot;maxSize&quot;:{&quot;size1&quot;:46.299610501011678},&quot;minSize&quot;:{&quot;size1&quot;:35.099610501011682},&quot;normalSize&quot;:{&quot;size1&quot;:35.099610501011682},&quot;subLayout&quot;:[{&quot;id&quot;:&quot;2021-04-01T15:44:08&quot;,&quot;margin&quot;:{&quot;bottom&quot;:5.1150002479553223,&quot;left&quot;:1.6929999589920044,&quot;right&quot;:0.026000002399086952,&quot;top&quot;:5.9270000457763672},&quot;type&quot;:0},{&quot;id&quot;:&quot;2021-04-01T15:44:08&quot;,&quot;margin&quot;:{&quot;bottom&quot;:1.6929999589920044,&quot;left&quot;:1.6670000553131104,&quot;right&quot;:1.6929999589920044,&quot;top&quot;:3.3870000839233398},&quot;type&quot;:0}],&quot;type&quot;:0}"/>
  <p:tag name="KSO_WM_CHIP_DECFILLPROP" val="[]"/>
  <p:tag name="KSO_WM_SLIDE_CAN_ADD_NAVIGATION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4735_1*i*4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b7849fb6e2d4740bbea23af99150873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8"/>
  <p:tag name="KSO_WM_TEMPLATE_ASSEMBLE_XID" val="60656f654054ed1e2fb80948"/>
  <p:tag name="KSO_WM_TEMPLATE_ASSEMBLE_GROUPID" val="60656f654054ed1e2fb80948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4735_1*i*5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1db9c723d5a24b58ab96c856c0cd4e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TEXT_FILL_FORE_SCHEMECOLOR_INDEX_BRIGHTNESS" val="0"/>
  <p:tag name="KSO_WM_UNIT_TEXT_FILL_FORE_SCHEMECOLOR_INDEX" val="13"/>
  <p:tag name="KSO_WM_UNIT_TEXT_FILL_TYPE" val="1"/>
  <p:tag name="KSO_WM_UNIT_VALUE" val="4"/>
  <p:tag name="KSO_WM_TEMPLATE_ASSEMBLE_XID" val="60656f654054ed1e2fb80948"/>
  <p:tag name="KSO_WM_TEMPLATE_ASSEMBLE_GROUPID" val="60656f654054ed1e2fb80948"/>
</p:tagLst>
</file>

<file path=ppt/tags/tag47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35_1*a*1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40597a18a734611a5d7bf58dd3bf7e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6b789dd1ad24475380ff299f96381ce9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48"/>
  <p:tag name="KSO_WM_TEMPLATE_ASSEMBLE_GROUPID" val="60656f654054ed1e2fb80948"/>
</p:tagLst>
</file>

<file path=ppt/tags/tag473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35"/>
  <p:tag name="KSO_WM_SLIDE_BACKGROUND" val="[&quot;leftRight&quot;,&quot;general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4e3747e3ea6e293b257"/>
  <p:tag name="KSO_WM_CHIP_FILLPROP" val="[[{&quot;text_align&quot;:&quot;lm&quot;,&quot;text_direction&quot;:&quot;horizontal&quot;,&quot;support_big_font&quot;:false,&quot;picture_toward&quot;:0,&quot;picture_dockside&quot;:[],&quot;fill_id&quot;:&quot;a53971bed3924079ab3e4b00b6b6cbeb&quot;,&quot;fill_align&quot;:&quot;lm&quot;,&quot;chip_types&quot;:[&quot;text&quot;,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c7046210fc6c4d52a930c2f23713b1af&quot;,&quot;fill_align&quot;:&quot;cm&quot;,&quot;chip_types&quot;:[&quot;diagram&quot;,&quot;picture&quot;,&quot;chart&quot;,&quot;table&quot;,&quot;video&quot;]}]]"/>
  <p:tag name="KSO_WM_SLIDE_ID" val="diagram2021473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12*490"/>
  <p:tag name="KSO_WM_SLIDE_POSITION" val="0*48"/>
  <p:tag name="KSO_WM_TAG_VERSION" val="1.0"/>
  <p:tag name="KSO_WM_SLIDE_LAYOUT" val="a_d"/>
  <p:tag name="KSO_WM_SLIDE_LAYOUT_CNT" val="1_1"/>
  <p:tag name="KSO_WM_CHIP_GROUPID" val="5f71a4e3747e3ea6e293b256"/>
  <p:tag name="KSO_WM_SLIDE_BK_DARK_LIGHT" val="2"/>
  <p:tag name="KSO_WM_SLIDE_BACKGROUND_TYPE" val="general"/>
  <p:tag name="KSO_WM_SLIDE_SUPPORT_FEATURE_TYPE" val="3"/>
  <p:tag name="KSO_WM_TEMPLATE_ASSEMBLE_XID" val="60656f654054ed1e2fb80948"/>
  <p:tag name="KSO_WM_TEMPLATE_ASSEMBLE_GROUPID" val="60656f654054ed1e2fb80948"/>
  <p:tag name="KSO_WM_SPECIAL_SOURCE" val="bdnull"/>
  <p:tag name="KSO_WM_SLIDE_LAYOUT_INFO" val="{&quot;direction&quot;:1,&quot;id&quot;:&quot;2021-04-01T15:44:08&quot;,&quot;maxSize&quot;:{&quot;size1&quot;:46.299610501011678},&quot;minSize&quot;:{&quot;size1&quot;:35.099610501011682},&quot;normalSize&quot;:{&quot;size1&quot;:35.099610501011682},&quot;subLayout&quot;:[{&quot;id&quot;:&quot;2021-04-01T15:44:08&quot;,&quot;margin&quot;:{&quot;bottom&quot;:5.1150002479553223,&quot;left&quot;:1.6929999589920044,&quot;right&quot;:0.026000002399086952,&quot;top&quot;:5.9270000457763672},&quot;type&quot;:0},{&quot;id&quot;:&quot;2021-04-01T15:44:08&quot;,&quot;margin&quot;:{&quot;bottom&quot;:1.6929999589920044,&quot;left&quot;:1.6670000553131104,&quot;right&quot;:1.6929999589920044,&quot;top&quot;:3.3870000839233398},&quot;type&quot;:0}],&quot;type&quot;:0}"/>
  <p:tag name="KSO_WM_CHIP_DECFILLPROP" val="[]"/>
  <p:tag name="KSO_WM_SLIDE_CAN_ADD_NAVIGATION" val="1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4735_1*i*4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b7849fb6e2d4740bbea23af99150873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8"/>
  <p:tag name="KSO_WM_TEMPLATE_ASSEMBLE_XID" val="60656f654054ed1e2fb80948"/>
  <p:tag name="KSO_WM_TEMPLATE_ASSEMBLE_GROUPID" val="60656f654054ed1e2fb80948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4735_1*i*5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1db9c723d5a24b58ab96c856c0cd4e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TEXT_FILL_FORE_SCHEMECOLOR_INDEX_BRIGHTNESS" val="0"/>
  <p:tag name="KSO_WM_UNIT_TEXT_FILL_FORE_SCHEMECOLOR_INDEX" val="13"/>
  <p:tag name="KSO_WM_UNIT_TEXT_FILL_TYPE" val="1"/>
  <p:tag name="KSO_WM_UNIT_VALUE" val="4"/>
  <p:tag name="KSO_WM_TEMPLATE_ASSEMBLE_XID" val="60656f654054ed1e2fb80948"/>
  <p:tag name="KSO_WM_TEMPLATE_ASSEMBLE_GROUPID" val="60656f654054ed1e2fb80948"/>
</p:tagLst>
</file>

<file path=ppt/tags/tag47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35_1*a*1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40597a18a734611a5d7bf58dd3bf7e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6b789dd1ad24475380ff299f96381ce9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48"/>
  <p:tag name="KSO_WM_TEMPLATE_ASSEMBLE_GROUPID" val="60656f654054ed1e2fb80948"/>
</p:tagLst>
</file>

<file path=ppt/tags/tag477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35"/>
  <p:tag name="KSO_WM_SLIDE_BACKGROUND" val="[&quot;leftRight&quot;,&quot;general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4e3747e3ea6e293b257"/>
  <p:tag name="KSO_WM_CHIP_FILLPROP" val="[[{&quot;text_align&quot;:&quot;lm&quot;,&quot;text_direction&quot;:&quot;horizontal&quot;,&quot;support_big_font&quot;:false,&quot;picture_toward&quot;:0,&quot;picture_dockside&quot;:[],&quot;fill_id&quot;:&quot;a53971bed3924079ab3e4b00b6b6cbeb&quot;,&quot;fill_align&quot;:&quot;lm&quot;,&quot;chip_types&quot;:[&quot;text&quot;,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c7046210fc6c4d52a930c2f23713b1af&quot;,&quot;fill_align&quot;:&quot;cm&quot;,&quot;chip_types&quot;:[&quot;diagram&quot;,&quot;picture&quot;,&quot;chart&quot;,&quot;table&quot;,&quot;video&quot;]}]]"/>
  <p:tag name="KSO_WM_SLIDE_ID" val="diagram2021473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12*490"/>
  <p:tag name="KSO_WM_SLIDE_POSITION" val="0*48"/>
  <p:tag name="KSO_WM_TAG_VERSION" val="1.0"/>
  <p:tag name="KSO_WM_SLIDE_LAYOUT" val="a_d"/>
  <p:tag name="KSO_WM_SLIDE_LAYOUT_CNT" val="1_1"/>
  <p:tag name="KSO_WM_CHIP_GROUPID" val="5f71a4e3747e3ea6e293b256"/>
  <p:tag name="KSO_WM_SLIDE_BK_DARK_LIGHT" val="2"/>
  <p:tag name="KSO_WM_SLIDE_BACKGROUND_TYPE" val="general"/>
  <p:tag name="KSO_WM_SLIDE_SUPPORT_FEATURE_TYPE" val="3"/>
  <p:tag name="KSO_WM_TEMPLATE_ASSEMBLE_XID" val="60656f654054ed1e2fb80948"/>
  <p:tag name="KSO_WM_TEMPLATE_ASSEMBLE_GROUPID" val="60656f654054ed1e2fb80948"/>
  <p:tag name="KSO_WM_SPECIAL_SOURCE" val="bdnull"/>
  <p:tag name="KSO_WM_SLIDE_LAYOUT_INFO" val="{&quot;direction&quot;:1,&quot;id&quot;:&quot;2021-04-01T15:44:08&quot;,&quot;maxSize&quot;:{&quot;size1&quot;:46.299610501011678},&quot;minSize&quot;:{&quot;size1&quot;:35.099610501011682},&quot;normalSize&quot;:{&quot;size1&quot;:35.099610501011682},&quot;subLayout&quot;:[{&quot;id&quot;:&quot;2021-04-01T15:44:08&quot;,&quot;margin&quot;:{&quot;bottom&quot;:5.1150002479553223,&quot;left&quot;:1.6929999589920044,&quot;right&quot;:0.026000002399086952,&quot;top&quot;:5.9270000457763672},&quot;type&quot;:0},{&quot;id&quot;:&quot;2021-04-01T15:44:08&quot;,&quot;margin&quot;:{&quot;bottom&quot;:1.6929999589920044,&quot;left&quot;:1.6670000553131104,&quot;right&quot;:1.6929999589920044,&quot;top&quot;:3.3870000839233398},&quot;type&quot;:0}],&quot;type&quot;:0}"/>
  <p:tag name="KSO_WM_CHIP_DECFILLPROP" val="[]"/>
  <p:tag name="KSO_WM_SLIDE_CAN_ADD_NAVIGATION" val="1"/>
</p:tagLst>
</file>

<file path=ppt/tags/tag478.xml><?xml version="1.0" encoding="utf-8"?>
<p:tagLst xmlns:p="http://schemas.openxmlformats.org/presentationml/2006/main">
  <p:tag name="KSO_WM_UNIT_TEXTBOXSTYLE_GUID" val="{f76644a1-b4ec-4dad-af7a-08a0969bd1d7}"/>
</p:tagLst>
</file>

<file path=ppt/tags/tag479.xml><?xml version="1.0" encoding="utf-8"?>
<p:tagLst xmlns:p="http://schemas.openxmlformats.org/presentationml/2006/main">
  <p:tag name="KSO_WM_UNIT_TEXTBOXSTYLE_SHAPETYPE" val="1"/>
  <p:tag name="KSO_WM_UNIT_TEXTBOXSTYLE_ADJUSTLEFT" val="0_-6.400002"/>
  <p:tag name="KSO_WM_UNIT_TEXTBOXSTYLE_ADJUSTTOP" val="0_-2.2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43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f76644a1-b4ec-4dad-af7a-08a0969bd1d7}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TEXTBOXSTYLE_SHAPETYPE" val="1"/>
  <p:tag name="KSO_WM_UNIT_TEXTBOXSTYLE_ADJUSTLEFT" val="0_-12.65"/>
  <p:tag name="KSO_WM_UNIT_TEXTBOXSTYLE_ADJUSTTOP" val="0_-10.1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43*i*2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f76644a1-b4ec-4dad-af7a-08a0969bd1d7}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81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PRESET_TEXT" val="单击此处输入正文标题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43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f76644a1-b4ec-4dad-af7a-08a0969bd1d7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4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483.xml><?xml version="1.0" encoding="utf-8"?>
<p:tagLst xmlns:p="http://schemas.openxmlformats.org/presentationml/2006/main">
  <p:tag name="KSO_WM_UNIT_TEXTBOXSTYLE_SHAPETYPE" val="1"/>
  <p:tag name="KSO_WM_UNIT_TEXTBOXSTYLE_ADJUSTLEFT" val="0_-26.40008"/>
  <p:tag name="KSO_WM_UNIT_TEXTBOXSTYLE_ADJUSTTOP" val="0_-5.19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32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93194d24-059d-4705-a781-4d43fb63ce41}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484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32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93194d24-059d-4705-a781-4d43fb63ce41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4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48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8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8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8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9020_1*i*1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ca2ceed80a541c9a1ec9db3e1e1e7ad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325"/>
  <p:tag name="KSO_WM_TEMPLATE_ASSEMBLE_XID" val="60656e894054ed1e2fb7faf9"/>
  <p:tag name="KSO_WM_TEMPLATE_ASSEMBLE_GROUPID" val="60656e894054ed1e2fb7faf9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020_1*i*2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b40a289199e84838b84c250414e6c2de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00"/>
  <p:tag name="KSO_WM_TEMPLATE_ASSEMBLE_XID" val="60656e894054ed1e2fb7faf9"/>
  <p:tag name="KSO_WM_TEMPLATE_ASSEMBLE_GROUPID" val="60656e894054ed1e2fb7faf9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020_1*i*3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3231e35afa514dcaa57f7fb3297f539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f9"/>
  <p:tag name="KSO_WM_TEMPLATE_ASSEMBLE_GROUPID" val="60656e894054ed1e2fb7faf9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9020_1*i*4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b194b2d2f353469ebba00dde1635462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f9"/>
  <p:tag name="KSO_WM_TEMPLATE_ASSEMBLE_GROUPID" val="60656e894054ed1e2fb7faf9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9020_1*i*5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0359c9aa6d164b778f9100a578dbe3b7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f9"/>
  <p:tag name="KSO_WM_TEMPLATE_ASSEMBLE_GROUPID" val="60656e894054ed1e2fb7faf9"/>
</p:tagLst>
</file>

<file path=ppt/tags/tag498.xml><?xml version="1.0" encoding="utf-8"?>
<p:tagLst xmlns:p="http://schemas.openxmlformats.org/presentationml/2006/main">
  <p:tag name="KSO_WM_UNIT_BLOCK" val="0"/>
  <p:tag name="KSO_WM_UNIT_DEC_AREA_ID" val="6a189283db0b4f20948332db44b83e3f"/>
  <p:tag name="KSO_WM_UNIT_HIGHLIGHT" val="0"/>
  <p:tag name="KSO_WM_UNIT_COMPATIBLE" val="0"/>
  <p:tag name="KSO_WM_UNIT_DIAGRAM_ISNUMVISUAL" val="0"/>
  <p:tag name="KSO_WM_UNIT_DIAGRAM_ISREFERUNIT" val="0"/>
  <p:tag name="KSO_WM_UNIT_ID" val="diagram20209020_1*i*6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TYPE" val="i"/>
  <p:tag name="KSO_WM_UNIT_INDEX" val="6"/>
  <p:tag name="KSO_WM_UNIT_SM_LIMIT_TYPE" val="2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TEMPLATE_ASSEMBLE_XID" val="60656e894054ed1e2fb7faf9"/>
  <p:tag name="KSO_WM_TEMPLATE_ASSEMBLE_GROUPID" val="60656e894054ed1e2fb7faf9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9020_1*i*7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DEC_AREA_ID" val="d81d101dc3ca492ca86759d2fe2fc555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UNIT_SM_LIMIT_TYPE" val="2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e894054ed1e2fb7faf9"/>
  <p:tag name="KSO_WM_TEMPLATE_ASSEMBLE_GROUPID" val="60656e894054ed1e2fb7faf9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9020_1*i*8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DEC_AREA_ID" val="6563c2c720f047c387bd6314ea79ee48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UNIT_SM_LIMIT_TYPE" val="2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6"/>
  <p:tag name="KSO_WM_TEMPLATE_ASSEMBLE_XID" val="60656e894054ed1e2fb7faf9"/>
  <p:tag name="KSO_WM_TEMPLATE_ASSEMBLE_GROUPID" val="60656e894054ed1e2fb7faf9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9020_1*i*9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ea6940274a914e3797be50a438070bcb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2},&quot;ReferentInfo&quot;:{&quot;Id&quot;:&quot;cff58485593e40bbbd6a5965eabb2da8&quot;,&quot;X&quot;:{&quot;Pos&quot;:1},&quot;Y&quot;:{&quot;Pos&quot;:0}},&quot;whChangeMode&quot;:0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60656e894054ed1e2fb7faf9"/>
  <p:tag name="KSO_WM_TEMPLATE_ASSEMBLE_GROUPID" val="60656e894054ed1e2fb7faf9"/>
</p:tagLst>
</file>

<file path=ppt/tags/tag50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020_1*a*1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e3450252f894ad1a77c1390727fa84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4ab3c3a796241af903aec39d8fa9b92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894054ed1e2fb7faf9"/>
  <p:tag name="KSO_WM_TEMPLATE_ASSEMBLE_GROUPID" val="60656e894054ed1e2fb7faf9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i*1_1"/>
  <p:tag name="KSO_WM_TEMPLATE_CATEGORY" val="diagram"/>
  <p:tag name="KSO_WM_TEMPLATE_INDEX" val="20214858"/>
  <p:tag name="KSO_WM_UNIT_LAYERLEVEL" val="1_1"/>
  <p:tag name="KSO_WM_TAG_VERSION" val="1.0"/>
  <p:tag name="KSO_WM_BEAUTIFY_FLAG" val="#wm#"/>
  <p:tag name="KSO_WM_UNIT_TYPE" val="m_i"/>
  <p:tag name="KSO_WM_UNIT_INDEX" val="1_1"/>
  <p:tag name="KSO_WM_DIAGRAM_GROUP_CODE" val="m1-1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i*1_2"/>
  <p:tag name="KSO_WM_TEMPLATE_CATEGORY" val="diagram"/>
  <p:tag name="KSO_WM_TEMPLATE_INDEX" val="20214858"/>
  <p:tag name="KSO_WM_UNIT_LAYERLEVEL" val="1_1"/>
  <p:tag name="KSO_WM_TAG_VERSION" val="1.0"/>
  <p:tag name="KSO_WM_BEAUTIFY_FLAG" val="#wm#"/>
  <p:tag name="KSO_WM_UNIT_TYPE" val="m_i"/>
  <p:tag name="KSO_WM_UNIT_INDEX" val="1_2"/>
  <p:tag name="KSO_WM_DIAGRAM_GROUP_CODE" val="m1-1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i*1_3"/>
  <p:tag name="KSO_WM_TEMPLATE_CATEGORY" val="diagram"/>
  <p:tag name="KSO_WM_TEMPLATE_INDEX" val="20214858"/>
  <p:tag name="KSO_WM_UNIT_LAYERLEVEL" val="1_1"/>
  <p:tag name="KSO_WM_TAG_VERSION" val="1.0"/>
  <p:tag name="KSO_WM_BEAUTIFY_FLAG" val="#wm#"/>
  <p:tag name="KSO_WM_UNIT_TYPE" val="m_i"/>
  <p:tag name="KSO_WM_UNIT_INDEX" val="1_3"/>
  <p:tag name="KSO_WM_DIAGRAM_GROUP_CODE" val="m1-1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i*1_4"/>
  <p:tag name="KSO_WM_TEMPLATE_CATEGORY" val="diagram"/>
  <p:tag name="KSO_WM_TEMPLATE_INDEX" val="20214858"/>
  <p:tag name="KSO_WM_UNIT_LAYERLEVEL" val="1_1"/>
  <p:tag name="KSO_WM_TAG_VERSION" val="1.0"/>
  <p:tag name="KSO_WM_BEAUTIFY_FLAG" val="#wm#"/>
  <p:tag name="KSO_WM_UNIT_TYPE" val="m_i"/>
  <p:tag name="KSO_WM_UNIT_INDEX" val="1_4"/>
  <p:tag name="KSO_WM_DIAGRAM_GROUP_CODE" val="m1-1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h_a*1_1_1"/>
  <p:tag name="KSO_WM_TEMPLATE_CATEGORY" val="diagram"/>
  <p:tag name="KSO_WM_TEMPLATE_INDEX" val="20214858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7"/>
  <p:tag name="KSO_WM_UNIT_TYPE" val="m_h_a"/>
  <p:tag name="KSO_WM_UNIT_INDEX" val="1_1_1"/>
  <p:tag name="KSO_WM_DIAGRAM_GROUP_CODE" val="m1-1"/>
  <p:tag name="KSO_WM_UNIT_PRESET_TEXT" val="添加小标题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h_f*1_1_1"/>
  <p:tag name="KSO_WM_TEMPLATE_CATEGORY" val="diagram"/>
  <p:tag name="KSO_WM_TEMPLATE_INDEX" val="20214858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m_h_f"/>
  <p:tag name="KSO_WM_UNIT_INDEX" val="1_1_1"/>
  <p:tag name="KSO_WM_DIAGRAM_GROUP_CODE" val="m1-1"/>
  <p:tag name="KSO_WM_UNIT_PRESET_TEXT" val="此处输入你的正文，文字是您思想的提炼，为了最终演示发布的良好效果，根据需要可酌情增减文字。以便观者可以准确理解您所传达的信息。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h_a*1_2_1"/>
  <p:tag name="KSO_WM_TEMPLATE_CATEGORY" val="diagram"/>
  <p:tag name="KSO_WM_TEMPLATE_INDEX" val="20214858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TYPE" val="m_h_a"/>
  <p:tag name="KSO_WM_UNIT_INDEX" val="1_2_1"/>
  <p:tag name="KSO_WM_DIAGRAM_GROUP_CODE" val="m1-1"/>
  <p:tag name="KSO_WM_UNIT_PRESET_TEXT" val="添加小标题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h_f*1_2_1"/>
  <p:tag name="KSO_WM_TEMPLATE_CATEGORY" val="diagram"/>
  <p:tag name="KSO_WM_TEMPLATE_INDEX" val="20214858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m_h_f"/>
  <p:tag name="KSO_WM_UNIT_INDEX" val="1_2_1"/>
  <p:tag name="KSO_WM_DIAGRAM_GROUP_CODE" val="m1-1"/>
  <p:tag name="KSO_WM_UNIT_PRESET_TEXT" val="此处输入你的正文，文字是您思想的提炼，为了最终演示发布的良好效果，根据需要可酌情增减文字。以便观者可以准确理解您所传达的信息。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h_a*1_3_1"/>
  <p:tag name="KSO_WM_TEMPLATE_CATEGORY" val="diagram"/>
  <p:tag name="KSO_WM_TEMPLATE_INDEX" val="20214858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TYPE" val="m_h_a"/>
  <p:tag name="KSO_WM_UNIT_INDEX" val="1_3_1"/>
  <p:tag name="KSO_WM_DIAGRAM_GROUP_CODE" val="m1-1"/>
  <p:tag name="KSO_WM_UNIT_PRESET_TEXT" val="添加小标题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h_f*1_3_1"/>
  <p:tag name="KSO_WM_TEMPLATE_CATEGORY" val="diagram"/>
  <p:tag name="KSO_WM_TEMPLATE_INDEX" val="20214858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m_h_f"/>
  <p:tag name="KSO_WM_UNIT_INDEX" val="1_3_1"/>
  <p:tag name="KSO_WM_DIAGRAM_GROUP_CODE" val="m1-1"/>
  <p:tag name="KSO_WM_UNIT_PRESET_TEXT" val="此处输入你的正文，文字是您思想的提炼，为了最终演示发布的良好效果，根据需要可酌情增减文字。以便观者可以准确理解您所传达的信息。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13.xml><?xml version="1.0" encoding="utf-8"?>
<p:tagLst xmlns:p="http://schemas.openxmlformats.org/presentationml/2006/main">
  <p:tag name="KSO_WM_BEAUTIFY_FLAG" val="#wm#"/>
  <p:tag name="KSO_WM_TEMPLATE_CATEGORY" val="diagram"/>
  <p:tag name="KSO_WM_TEMPLATE_INDEX" val="20209020"/>
  <p:tag name="KSO_WM_SLIDE_ID" val="diagram2020902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-1"/>
  <p:tag name="KSO_WM_TAG_VERSION" val="1.0"/>
  <p:tag name="KSO_WM_SLIDE_LAYOUT" val="a_d"/>
  <p:tag name="KSO_WM_SLIDE_LAYOUT_CNT" val="1_1"/>
  <p:tag name="KSO_WM_SLIDE_LAYOUT_INFO" val="{&quot;id&quot;:&quot;2021-04-01T15:05:06&quot;,&quot;maxSize&quot;:{&quot;size1&quot;:46.499649774528933},&quot;minSize&quot;:{&quot;size1&quot;:35.599649774528935},&quot;normalSize&quot;:{&quot;size1&quot;:35.599649774528935},&quot;subLayout&quot;:[{&quot;id&quot;:&quot;2021-04-01T15:05:06&quot;,&quot;margin&quot;:{&quot;bottom&quot;:1.6670000553131104,&quot;left&quot;:4.2329998016357422,&quot;right&quot;:4.2329998016357422,&quot;top&quot;:2.9630000591278076},&quot;type&quot;:0},{&quot;id&quot;:&quot;2021-04-01T15:05:06&quot;,&quot;margin&quot;:{&quot;bottom&quot;:2.9630000591278076,&quot;left&quot;:4.2329998016357422,&quot;right&quot;:4.2329998016357422,&quot;top&quot;:0.026000002399086952},&quot;type&quot;:0}],&quot;type&quot;:0}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true,&quot;fill_id&quot;:&quot;9811842a40b8444fb4328509459bb100&quot;,&quot;fill_align&quot;:&quot;cm&quot;,&quot;chip_types&quot;:[&quot;header&quot;]},{&quot;text_align&quot;:&quot;lt&quot;,&quot;text_direction&quot;:&quot;horizontal&quot;,&quot;support_features&quot;:[&quot;collage&quot;],&quot;support_big_font&quot;:true,&quot;fill_id&quot;:&quot;c90bd62ea9de4553978b48fdc8f8c728&quot;,&quot;fill_align&quot;:&quot;ct&quot;,&quot;chip_types&quot;:[&quot;diagram&quot;,&quot;pictext&quot;,&quot;text&quot;,&quot;picture&quot;,&quot;chart&quot;,&quot;table&quot;]}],[{&quot;text_align&quot;:&quot;lb&quot;,&quot;text_direction&quot;:&quot;horizontal&quot;,&quot;support_big_font&quot;:true,&quot;fill_id&quot;:&quot;9811842a40b8444fb4328509459bb100&quot;,&quot;fill_align&quot;:&quot;lb&quot;,&quot;chip_types&quot;:[&quot;text&quot;]},{&quot;text_align&quot;:&quot;lt&quot;,&quot;text_direction&quot;:&quot;horizontal&quot;,&quot;support_features&quot;:[&quot;collage&quot;],&quot;support_big_font&quot;:true,&quot;fill_id&quot;:&quot;c90bd62ea9de4553978b48fdc8f8c728&quot;,&quot;fill_align&quot;:&quot;lt&quot;,&quot;chip_types&quot;:[&quot;diagram&quot;,&quot;pictext&quot;,&quot;text&quot;,&quot;picture&quot;,&quot;chart&quot;,&quot;table&quot;]}]]"/>
  <p:tag name="KSO_WM_CHIP_XID" val="5efda24481ee359a788b1e26"/>
  <p:tag name="KSO_WM_CHIP_DECFILLPROP" val="[]"/>
  <p:tag name="KSO_WM_CHIP_GROUPID" val="5efda24481ee359a788b1e25"/>
  <p:tag name="KSO_WM_SLIDE_BK_DARK_LIGHT" val="2"/>
  <p:tag name="KSO_WM_SLIDE_BACKGROUND_TYPE" val="general"/>
  <p:tag name="KSO_WM_SLIDE_SUPPORT_FEATURE_TYPE" val="1"/>
  <p:tag name="KSO_WM_TEMPLATE_ASSEMBLE_XID" val="60656e894054ed1e2fb7faf9"/>
  <p:tag name="KSO_WM_TEMPLATE_ASSEMBLE_GROUPID" val="60656e894054ed1e2fb7faf9"/>
  <p:tag name="KSO_WM_SPECIAL_SOURCE" val="bdnull"/>
</p:tagLst>
</file>

<file path=ppt/tags/tag514.xml><?xml version="1.0" encoding="utf-8"?>
<p:tagLst xmlns:p="http://schemas.openxmlformats.org/presentationml/2006/main">
  <p:tag name="KSO_WM_TEMPLATE_CATEGORY" val="custom"/>
  <p:tag name="KSO_WM_TEMPLATE_INDEX" val="20205362"/>
  <p:tag name="KSO_WM_UNIT_TYPE" val="a"/>
  <p:tag name="KSO_WM_UNIT_INDEX" val="1"/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ID" val="custom20205362_28*a*1"/>
  <p:tag name="KSO_WM_UNIT_LAYERLEVEL" val="1"/>
  <p:tag name="KSO_WM_TAG_VERSION" val="1.0"/>
  <p:tag name="KSO_WM_BEAUTIFY_FLAG" val="#wm#"/>
  <p:tag name="KSO_WM_UNIT_PRESET_TEXT" val="感谢观看"/>
  <p:tag name="KSO_WM_UNIT_TEXT_FILL_FORE_SCHEMECOLOR_INDEX_BRIGHTNESS" val="0.15"/>
  <p:tag name="KSO_WM_UNIT_TEXT_FILL_FORE_SCHEMECOLOR_INDEX" val="13"/>
  <p:tag name="KSO_WM_UNIT_TEXT_FILL_TYPE" val="1"/>
</p:tagLst>
</file>

<file path=ppt/tags/tag5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362"/>
  <p:tag name="KSO_WM_TEMPLATE_SUBCATEGORY" val="0"/>
  <p:tag name="KSO_WM_SLIDE_TYPE" val="endPage"/>
  <p:tag name="KSO_WM_SLIDE_SUBTYPE" val="pureTxt"/>
  <p:tag name="KSO_WM_SLIDE_ITEM_CNT" val="0"/>
  <p:tag name="KSO_WM_SLIDE_INDEX" val="28"/>
  <p:tag name="KSO_WM_TAG_VERSION" val="1.0"/>
  <p:tag name="KSO_WM_SLIDE_LAYOUT" val="a"/>
  <p:tag name="KSO_WM_SLIDE_LAYOUT_CNT" val="1"/>
  <p:tag name="KSO_WM_TEMPLATE_MASTER_TYPE" val="1"/>
  <p:tag name="KSO_WM_TEMPLATE_COLOR_TYPE" val="1"/>
  <p:tag name="KSO_WM_SLIDE_ID" val="custom20205362_28"/>
  <p:tag name="KSO_WM_SPECIAL_SOURCE" val="bdnull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1"/>
</p:tagLst>
</file>

<file path=ppt/tags/tag86.xml><?xml version="1.0" encoding="utf-8"?>
<p:tagLst xmlns:p="http://schemas.openxmlformats.org/presentationml/2006/main">
  <p:tag name="KSO_WM_SLIDE_BACKGROUND_TYPE" val="frame"/>
</p:tagLst>
</file>

<file path=ppt/tags/tag8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</p:tagLst>
</file>

<file path=ppt/tags/tag9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1"/>
</p:tagLst>
</file>

<file path=ppt/theme/theme1.xml><?xml version="1.0" encoding="utf-8"?>
<a:theme xmlns:a="http://schemas.openxmlformats.org/drawingml/2006/main" name="1_Office 主题​​">
  <a:themeElements>
    <a:clrScheme name="">
      <a:dk1>
        <a:sysClr val="windowText" lastClr="000000"/>
      </a:dk1>
      <a:lt1>
        <a:sysClr val="window" lastClr="FFFFFF"/>
      </a:lt1>
      <a:dk2>
        <a:srgbClr val="0E3661"/>
      </a:dk2>
      <a:lt2>
        <a:srgbClr val="FFFFFF"/>
      </a:lt2>
      <a:accent1>
        <a:srgbClr val="1D6DC2"/>
      </a:accent1>
      <a:accent2>
        <a:srgbClr val="2D7EA1"/>
      </a:accent2>
      <a:accent3>
        <a:srgbClr val="3D8F80"/>
      </a:accent3>
      <a:accent4>
        <a:srgbClr val="4DA05F"/>
      </a:accent4>
      <a:accent5>
        <a:srgbClr val="5DB13E"/>
      </a:accent5>
      <a:accent6>
        <a:srgbClr val="6DC21D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">
      <a:dk1>
        <a:sysClr val="windowText" lastClr="000000"/>
      </a:dk1>
      <a:lt1>
        <a:sysClr val="window" lastClr="FFFFFF"/>
      </a:lt1>
      <a:dk2>
        <a:srgbClr val="E6ECF4"/>
      </a:dk2>
      <a:lt2>
        <a:srgbClr val="FFFFFF"/>
      </a:lt2>
      <a:accent1>
        <a:srgbClr val="2E83BB"/>
      </a:accent1>
      <a:accent2>
        <a:srgbClr val="3F8E9F"/>
      </a:accent2>
      <a:accent3>
        <a:srgbClr val="509983"/>
      </a:accent3>
      <a:accent4>
        <a:srgbClr val="61A566"/>
      </a:accent4>
      <a:accent5>
        <a:srgbClr val="72B04A"/>
      </a:accent5>
      <a:accent6>
        <a:srgbClr val="83BB2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979</Words>
  <Application>WPS 演示</Application>
  <PresentationFormat>宽屏</PresentationFormat>
  <Paragraphs>147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Wingdings</vt:lpstr>
      <vt:lpstr>Montserrat Black</vt:lpstr>
      <vt:lpstr>Segoe Print</vt:lpstr>
      <vt:lpstr>Arial Unicode MS</vt:lpstr>
      <vt:lpstr>Calibri</vt:lpstr>
      <vt:lpstr>Open Sans</vt:lpstr>
      <vt:lpstr>1_Office 主题​​</vt:lpstr>
      <vt:lpstr>3_Office 主题​​</vt:lpstr>
      <vt:lpstr>项目设计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业务流图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ocean ，，</cp:lastModifiedBy>
  <cp:revision>268</cp:revision>
  <dcterms:created xsi:type="dcterms:W3CDTF">2019-06-19T02:08:00Z</dcterms:created>
  <dcterms:modified xsi:type="dcterms:W3CDTF">2021-11-25T13:42:36Z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BE4519ABC6394D6D99426E08537F34BB</vt:lpwstr>
  </property>
</Properties>
</file>