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9" r:id="rId4"/>
    <p:sldId id="262" r:id="rId5"/>
    <p:sldId id="264" r:id="rId6"/>
    <p:sldId id="270" r:id="rId7"/>
    <p:sldId id="269" r:id="rId8"/>
    <p:sldId id="26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75" name="作者" initials="A" lastIdx="0" clrIdx="2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commentAuthors" Target="commentAuthors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22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27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26.xml"/><Relationship Id="rId11" Type="http://schemas.openxmlformats.org/officeDocument/2006/relationships/tags" Target="../tags/tag31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34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3" Type="http://schemas.openxmlformats.org/officeDocument/2006/relationships/tags" Target="../tags/tag39.xml"/><Relationship Id="rId12" Type="http://schemas.openxmlformats.org/officeDocument/2006/relationships/tags" Target="../tags/tag38.xml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42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4" Type="http://schemas.openxmlformats.org/officeDocument/2006/relationships/tags" Target="../tags/tag48.xml"/><Relationship Id="rId13" Type="http://schemas.openxmlformats.org/officeDocument/2006/relationships/tags" Target="../tags/tag47.xml"/><Relationship Id="rId12" Type="http://schemas.openxmlformats.org/officeDocument/2006/relationships/tags" Target="../tags/tag46.xml"/><Relationship Id="rId11" Type="http://schemas.openxmlformats.org/officeDocument/2006/relationships/tags" Target="../tags/tag45.xml"/><Relationship Id="rId10" Type="http://schemas.openxmlformats.org/officeDocument/2006/relationships/tags" Target="../tags/tag44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51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tags" Target="../tags/tag54.xml"/><Relationship Id="rId10" Type="http://schemas.openxmlformats.org/officeDocument/2006/relationships/tags" Target="../tags/tag53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60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4" Type="http://schemas.openxmlformats.org/officeDocument/2006/relationships/tags" Target="../tags/tag66.xml"/><Relationship Id="rId13" Type="http://schemas.openxmlformats.org/officeDocument/2006/relationships/tags" Target="../tags/tag65.xml"/><Relationship Id="rId12" Type="http://schemas.openxmlformats.org/officeDocument/2006/relationships/tags" Target="../tags/tag64.xml"/><Relationship Id="rId11" Type="http://schemas.openxmlformats.org/officeDocument/2006/relationships/tags" Target="../tags/tag63.xml"/><Relationship Id="rId10" Type="http://schemas.openxmlformats.org/officeDocument/2006/relationships/tags" Target="../tags/tag62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69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6" Type="http://schemas.openxmlformats.org/officeDocument/2006/relationships/tags" Target="../tags/tag77.xml"/><Relationship Id="rId15" Type="http://schemas.openxmlformats.org/officeDocument/2006/relationships/tags" Target="../tags/tag76.xml"/><Relationship Id="rId14" Type="http://schemas.openxmlformats.org/officeDocument/2006/relationships/tags" Target="../tags/tag75.xml"/><Relationship Id="rId13" Type="http://schemas.openxmlformats.org/officeDocument/2006/relationships/tags" Target="../tags/tag74.xml"/><Relationship Id="rId12" Type="http://schemas.openxmlformats.org/officeDocument/2006/relationships/tags" Target="../tags/tag73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80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5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8.xml"/><Relationship Id="rId7" Type="http://schemas.openxmlformats.org/officeDocument/2006/relationships/image" Target="../media/image2.svg"/><Relationship Id="rId6" Type="http://schemas.openxmlformats.org/officeDocument/2006/relationships/image" Target="../media/image2.png"/><Relationship Id="rId5" Type="http://schemas.openxmlformats.org/officeDocument/2006/relationships/tags" Target="../tags/tag7.xml"/><Relationship Id="rId4" Type="http://schemas.openxmlformats.org/officeDocument/2006/relationships/image" Target="../media/image4.svg"/><Relationship Id="rId3" Type="http://schemas.openxmlformats.org/officeDocument/2006/relationships/image" Target="../media/image4.png"/><Relationship Id="rId2" Type="http://schemas.openxmlformats.org/officeDocument/2006/relationships/tags" Target="../tags/tag6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image" Target="../media/image3.sv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2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4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7" Type="http://schemas.openxmlformats.org/officeDocument/2006/relationships/image" Target="../media/image2.svg"/><Relationship Id="rId6" Type="http://schemas.openxmlformats.org/officeDocument/2006/relationships/image" Target="../media/image2.png"/><Relationship Id="rId5" Type="http://schemas.openxmlformats.org/officeDocument/2006/relationships/tags" Target="../tags/tag16.xml"/><Relationship Id="rId4" Type="http://schemas.openxmlformats.org/officeDocument/2006/relationships/image" Target="../media/image4.svg"/><Relationship Id="rId3" Type="http://schemas.openxmlformats.org/officeDocument/2006/relationships/image" Target="../media/image4.png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8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20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形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8473"/>
            <a:ext cx="12192000" cy="6821054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副标题 1"/>
          <p:cNvSpPr/>
          <p:nvPr>
            <p:ph type="subTitle" idx="3" hasCustomPrompt="1"/>
            <p:custDataLst>
              <p:tags r:id="rId5"/>
            </p:custDataLst>
          </p:nvPr>
        </p:nvSpPr>
        <p:spPr>
          <a:xfrm>
            <a:off x="1652270" y="3282003"/>
            <a:ext cx="8890064" cy="1520811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2" hasCustomPrompt="1"/>
            <p:custDataLst>
              <p:tags r:id="rId6"/>
            </p:custDataLst>
          </p:nvPr>
        </p:nvSpPr>
        <p:spPr>
          <a:xfrm>
            <a:off x="1652270" y="2055183"/>
            <a:ext cx="8890064" cy="1099820"/>
          </a:xfrm>
        </p:spPr>
        <p:txBody>
          <a:bodyPr vert="horz" wrap="square" lIns="0" tIns="0" rIns="0" bIns="0" rtlCol="0" anchor="b" anchorCtr="0">
            <a:normAutofit lnSpcReduction="10000"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7145" b="1" i="0" u="none" strike="noStrike" kern="1200" cap="none" spc="-20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形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8473"/>
            <a:ext cx="12192000" cy="6821054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占位符 2"/>
          <p:cNvSpPr/>
          <p:nvPr>
            <p:ph type="body" idx="1" hasCustomPrompt="1"/>
            <p:custDataLst>
              <p:tags r:id="rId5"/>
            </p:custDataLst>
          </p:nvPr>
        </p:nvSpPr>
        <p:spPr>
          <a:xfrm>
            <a:off x="1652905" y="1650127"/>
            <a:ext cx="8889429" cy="112823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6" name="标题 4"/>
          <p:cNvSpPr/>
          <p:nvPr>
            <p:ph type="title" hasCustomPrompt="1"/>
            <p:custDataLst>
              <p:tags r:id="rId6"/>
            </p:custDataLst>
          </p:nvPr>
        </p:nvSpPr>
        <p:spPr>
          <a:xfrm>
            <a:off x="1652270" y="2930762"/>
            <a:ext cx="8890064" cy="2277110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7400" b="1" i="0" u="none" strike="noStrike" kern="1200" cap="none" spc="700" normalizeH="0" baseline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94600" y="302400"/>
            <a:ext cx="11602796" cy="62531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600" y="30240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77310" y="58355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10800"/>
            <a:ext cx="4827588" cy="68687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-1080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266039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5029200"/>
            <a:ext cx="12189600" cy="18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1910" y="-5379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69510" y="-1080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959400"/>
            <a:ext cx="12189600" cy="49391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38461" y="5104461"/>
            <a:ext cx="1753527" cy="1753527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-10802"/>
            <a:ext cx="1753527" cy="17535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形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5153" y="1931146"/>
            <a:ext cx="3235350" cy="2995696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2" hasCustomPrompt="1"/>
            <p:custDataLst>
              <p:tags r:id="rId11"/>
            </p:custDataLst>
          </p:nvPr>
        </p:nvSpPr>
        <p:spPr>
          <a:xfrm>
            <a:off x="4521236" y="3808212"/>
            <a:ext cx="6858000" cy="543560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750" b="1" i="0" u="none" strike="noStrike" kern="1200" cap="none" spc="300" normalizeH="0" baseline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3" hasCustomPrompt="1"/>
            <p:custDataLst>
              <p:tags r:id="rId12"/>
            </p:custDataLst>
          </p:nvPr>
        </p:nvSpPr>
        <p:spPr>
          <a:xfrm>
            <a:off x="4521236" y="4461627"/>
            <a:ext cx="6858000" cy="1318880"/>
          </a:xfrm>
        </p:spPr>
        <p:txBody>
          <a:bodyPr vert="horz" wrap="square" lIns="0" tIns="0" rIns="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形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8080" y="1396999"/>
            <a:ext cx="4389120" cy="4064002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tags" Target="../tags/tag88.xml"/><Relationship Id="rId20" Type="http://schemas.openxmlformats.org/officeDocument/2006/relationships/tags" Target="../tags/tag87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86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tags" Target="../tags/tag89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6.xml"/><Relationship Id="rId8" Type="http://schemas.openxmlformats.org/officeDocument/2006/relationships/tags" Target="../tags/tag95.xml"/><Relationship Id="rId7" Type="http://schemas.openxmlformats.org/officeDocument/2006/relationships/tags" Target="../tags/tag94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93.xml"/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100.xml"/><Relationship Id="rId12" Type="http://schemas.openxmlformats.org/officeDocument/2006/relationships/tags" Target="../tags/tag99.xml"/><Relationship Id="rId11" Type="http://schemas.openxmlformats.org/officeDocument/2006/relationships/tags" Target="../tags/tag98.xml"/><Relationship Id="rId10" Type="http://schemas.openxmlformats.org/officeDocument/2006/relationships/tags" Target="../tags/tag97.xml"/><Relationship Id="rId1" Type="http://schemas.openxmlformats.org/officeDocument/2006/relationships/tags" Target="../tags/tag9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05.xml"/><Relationship Id="rId8" Type="http://schemas.openxmlformats.org/officeDocument/2006/relationships/tags" Target="../tags/tag104.xml"/><Relationship Id="rId7" Type="http://schemas.openxmlformats.org/officeDocument/2006/relationships/tags" Target="../tags/tag103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102.xml"/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114.xml"/><Relationship Id="rId17" Type="http://schemas.openxmlformats.org/officeDocument/2006/relationships/tags" Target="../tags/tag113.xml"/><Relationship Id="rId16" Type="http://schemas.openxmlformats.org/officeDocument/2006/relationships/tags" Target="../tags/tag112.xml"/><Relationship Id="rId15" Type="http://schemas.openxmlformats.org/officeDocument/2006/relationships/tags" Target="../tags/tag111.xml"/><Relationship Id="rId14" Type="http://schemas.openxmlformats.org/officeDocument/2006/relationships/tags" Target="../tags/tag110.xml"/><Relationship Id="rId13" Type="http://schemas.openxmlformats.org/officeDocument/2006/relationships/tags" Target="../tags/tag109.xml"/><Relationship Id="rId12" Type="http://schemas.openxmlformats.org/officeDocument/2006/relationships/tags" Target="../tags/tag108.xml"/><Relationship Id="rId11" Type="http://schemas.openxmlformats.org/officeDocument/2006/relationships/tags" Target="../tags/tag107.xml"/><Relationship Id="rId10" Type="http://schemas.openxmlformats.org/officeDocument/2006/relationships/tags" Target="../tags/tag106.xml"/><Relationship Id="rId1" Type="http://schemas.openxmlformats.org/officeDocument/2006/relationships/tags" Target="../tags/tag10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19.xml"/><Relationship Id="rId8" Type="http://schemas.openxmlformats.org/officeDocument/2006/relationships/tags" Target="../tags/tag118.xml"/><Relationship Id="rId7" Type="http://schemas.openxmlformats.org/officeDocument/2006/relationships/tags" Target="../tags/tag117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116.xml"/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123.xml"/><Relationship Id="rId12" Type="http://schemas.openxmlformats.org/officeDocument/2006/relationships/tags" Target="../tags/tag122.xml"/><Relationship Id="rId11" Type="http://schemas.openxmlformats.org/officeDocument/2006/relationships/tags" Target="../tags/tag121.xml"/><Relationship Id="rId10" Type="http://schemas.openxmlformats.org/officeDocument/2006/relationships/tags" Target="../tags/tag120.xml"/><Relationship Id="rId1" Type="http://schemas.openxmlformats.org/officeDocument/2006/relationships/tags" Target="../tags/tag1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4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29.xml"/><Relationship Id="rId8" Type="http://schemas.openxmlformats.org/officeDocument/2006/relationships/tags" Target="../tags/tag128.xml"/><Relationship Id="rId7" Type="http://schemas.openxmlformats.org/officeDocument/2006/relationships/tags" Target="../tags/tag127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126.xml"/><Relationship Id="rId3" Type="http://schemas.openxmlformats.org/officeDocument/2006/relationships/image" Target="../media/image2.svg"/><Relationship Id="rId20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9" Type="http://schemas.openxmlformats.org/officeDocument/2006/relationships/tags" Target="../tags/tag139.xml"/><Relationship Id="rId18" Type="http://schemas.openxmlformats.org/officeDocument/2006/relationships/tags" Target="../tags/tag138.xml"/><Relationship Id="rId17" Type="http://schemas.openxmlformats.org/officeDocument/2006/relationships/tags" Target="../tags/tag137.xml"/><Relationship Id="rId16" Type="http://schemas.openxmlformats.org/officeDocument/2006/relationships/tags" Target="../tags/tag136.xml"/><Relationship Id="rId15" Type="http://schemas.openxmlformats.org/officeDocument/2006/relationships/tags" Target="../tags/tag135.xml"/><Relationship Id="rId14" Type="http://schemas.openxmlformats.org/officeDocument/2006/relationships/tags" Target="../tags/tag134.xml"/><Relationship Id="rId13" Type="http://schemas.openxmlformats.org/officeDocument/2006/relationships/tags" Target="../tags/tag133.xml"/><Relationship Id="rId12" Type="http://schemas.openxmlformats.org/officeDocument/2006/relationships/tags" Target="../tags/tag132.xml"/><Relationship Id="rId11" Type="http://schemas.openxmlformats.org/officeDocument/2006/relationships/tags" Target="../tags/tag131.xml"/><Relationship Id="rId10" Type="http://schemas.openxmlformats.org/officeDocument/2006/relationships/tags" Target="../tags/tag130.xml"/><Relationship Id="rId1" Type="http://schemas.openxmlformats.org/officeDocument/2006/relationships/tags" Target="../tags/tag125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44.xml"/><Relationship Id="rId8" Type="http://schemas.openxmlformats.org/officeDocument/2006/relationships/tags" Target="../tags/tag143.xml"/><Relationship Id="rId7" Type="http://schemas.openxmlformats.org/officeDocument/2006/relationships/tags" Target="../tags/tag142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141.xml"/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150.xml"/><Relationship Id="rId14" Type="http://schemas.openxmlformats.org/officeDocument/2006/relationships/tags" Target="../tags/tag149.xml"/><Relationship Id="rId13" Type="http://schemas.openxmlformats.org/officeDocument/2006/relationships/tags" Target="../tags/tag148.xml"/><Relationship Id="rId12" Type="http://schemas.openxmlformats.org/officeDocument/2006/relationships/tags" Target="../tags/tag147.xml"/><Relationship Id="rId11" Type="http://schemas.openxmlformats.org/officeDocument/2006/relationships/tags" Target="../tags/tag146.xml"/><Relationship Id="rId10" Type="http://schemas.openxmlformats.org/officeDocument/2006/relationships/tags" Target="../tags/tag145.xml"/><Relationship Id="rId1" Type="http://schemas.openxmlformats.org/officeDocument/2006/relationships/tags" Target="../tags/tag1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/>
          <p:nvPr>
            <p:ph type="subTitle" idx="3"/>
            <p:custDataLst>
              <p:tags r:id="rId1"/>
            </p:custDataLst>
          </p:nvPr>
        </p:nvSpPr>
        <p:spPr>
          <a:xfrm>
            <a:off x="1650968" y="3282004"/>
            <a:ext cx="8890064" cy="1520811"/>
          </a:xfrm>
        </p:spPr>
        <p:txBody>
          <a:bodyPr>
            <a:normAutofit/>
          </a:bodyPr>
          <a:p>
            <a:pPr marL="0" indent="0" algn="ctr">
              <a:lnSpc>
                <a:spcPct val="100000"/>
              </a:lnSpc>
              <a:buSzPct val="100000"/>
              <a:buNone/>
            </a:pPr>
            <a:r>
              <a:rPr>
                <a:sym typeface="+mn-ea"/>
              </a:rPr>
              <a:t>软件维护的过程</a:t>
            </a:r>
            <a:endParaRPr lang="zh-CN" altLang="en-US"/>
          </a:p>
          <a:p>
            <a:pPr marL="0" indent="0" algn="ctr">
              <a:lnSpc>
                <a:spcPct val="100000"/>
              </a:lnSpc>
              <a:buSzPct val="100000"/>
              <a:buNone/>
            </a:pPr>
            <a:r>
              <a:rPr lang="en-US" altLang="zh-CN" spc="100">
                <a:solidFill>
                  <a:schemeClr val="dk1">
                    <a:lumMod val="65000"/>
                    <a:lumOff val="35000"/>
                  </a:schemeClr>
                </a:solidFill>
              </a:rPr>
              <a:t>G9</a:t>
            </a:r>
            <a:endParaRPr lang="en-US" altLang="zh-CN" spc="100">
              <a:solidFill>
                <a:schemeClr val="dk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 idx="2"/>
            <p:custDataLst>
              <p:tags r:id="rId2"/>
            </p:custDataLst>
          </p:nvPr>
        </p:nvSpPr>
        <p:spPr>
          <a:xfrm>
            <a:off x="1650968" y="2055184"/>
            <a:ext cx="8890064" cy="1099820"/>
          </a:xfrm>
        </p:spPr>
        <p:txBody>
          <a:bodyPr>
            <a:normAutofit lnSpcReduction="10000"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200" spc="260">
                <a:solidFill>
                  <a:schemeClr val="dk1">
                    <a:lumMod val="85000"/>
                    <a:lumOff val="15000"/>
                  </a:schemeClr>
                </a:solidFill>
              </a:rPr>
              <a:t>翻转PPT（维护）</a:t>
            </a:r>
            <a:endParaRPr lang="zh-CN" altLang="en-US" sz="4200" spc="260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4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7"/>
            </p:custDataLst>
          </p:nvPr>
        </p:nvSpPr>
        <p:spPr>
          <a:xfrm>
            <a:off x="1235132" y="2919605"/>
            <a:ext cx="6922574" cy="175323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sz="2000" spc="12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每个维护要求都通过</a:t>
            </a:r>
            <a:r>
              <a:rPr sz="2000" spc="12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维护管理</a:t>
            </a:r>
            <a:r>
              <a:rPr sz="2000" spc="12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员转交给熟悉该产品的系</a:t>
            </a:r>
            <a:r>
              <a:rPr sz="2000" spc="12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统管理员</a:t>
            </a:r>
            <a:r>
              <a:rPr sz="2000" spc="12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去评价。系统管理员是被指定去熟悉一小部分产品程序的</a:t>
            </a:r>
            <a:r>
              <a:rPr sz="2000" spc="12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技术人员</a:t>
            </a:r>
            <a:r>
              <a:rPr sz="2000" spc="12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。系统管理员对维护任务做出评价之后，由</a:t>
            </a:r>
            <a:r>
              <a:rPr sz="2000" spc="12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变化授权人</a:t>
            </a:r>
            <a:r>
              <a:rPr sz="2000" spc="12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决定应该进行的活动。</a:t>
            </a:r>
            <a:endParaRPr sz="2000" spc="12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任意多边形: 形状 15"/>
          <p:cNvSpPr/>
          <p:nvPr>
            <p:custDataLst>
              <p:tags r:id="rId8"/>
            </p:custDataLst>
          </p:nvPr>
        </p:nvSpPr>
        <p:spPr>
          <a:xfrm>
            <a:off x="9759950" y="1104900"/>
            <a:ext cx="2432050" cy="4864100"/>
          </a:xfrm>
          <a:custGeom>
            <a:avLst/>
            <a:gdLst>
              <a:gd name="connsiteX0" fmla="*/ 2432050 w 2432050"/>
              <a:gd name="connsiteY0" fmla="*/ 0 h 4864100"/>
              <a:gd name="connsiteX1" fmla="*/ 2432050 w 2432050"/>
              <a:gd name="connsiteY1" fmla="*/ 4864100 h 4864100"/>
              <a:gd name="connsiteX2" fmla="*/ 0 w 2432050"/>
              <a:gd name="connsiteY2" fmla="*/ 2432050 h 4864100"/>
              <a:gd name="connsiteX3" fmla="*/ 2432050 w 2432050"/>
              <a:gd name="connsiteY3" fmla="*/ 0 h 486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2050" h="4864100">
                <a:moveTo>
                  <a:pt x="2432050" y="0"/>
                </a:moveTo>
                <a:lnTo>
                  <a:pt x="2432050" y="4864100"/>
                </a:lnTo>
                <a:cubicBezTo>
                  <a:pt x="1088866" y="4864100"/>
                  <a:pt x="0" y="3775234"/>
                  <a:pt x="0" y="2432050"/>
                </a:cubicBezTo>
                <a:cubicBezTo>
                  <a:pt x="0" y="1088866"/>
                  <a:pt x="1088866" y="0"/>
                  <a:pt x="243205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椭圆 17"/>
          <p:cNvSpPr/>
          <p:nvPr>
            <p:custDataLst>
              <p:tags r:id="rId9"/>
            </p:custDataLst>
          </p:nvPr>
        </p:nvSpPr>
        <p:spPr>
          <a:xfrm>
            <a:off x="10299839" y="1638440"/>
            <a:ext cx="101319" cy="1013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椭圆 18"/>
          <p:cNvSpPr/>
          <p:nvPr>
            <p:custDataLst>
              <p:tags r:id="rId10"/>
            </p:custDataLst>
          </p:nvPr>
        </p:nvSpPr>
        <p:spPr>
          <a:xfrm>
            <a:off x="10299839" y="5334140"/>
            <a:ext cx="101319" cy="1013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11"/>
            </p:custDataLst>
          </p:nvPr>
        </p:nvSpPr>
        <p:spPr>
          <a:xfrm>
            <a:off x="1214120" y="1873885"/>
            <a:ext cx="6799580" cy="79057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000" b="1" spc="240">
                <a:solidFill>
                  <a:schemeClr val="accent1">
                    <a:lumMod val="50000"/>
                  </a:schemeClr>
                </a:solidFill>
                <a:uLn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1.维护组织</a:t>
            </a:r>
            <a:endParaRPr lang="en-US" altLang="zh-CN" sz="4000" b="1" spc="240">
              <a:solidFill>
                <a:schemeClr val="accent1">
                  <a:lumMod val="50000"/>
                </a:schemeClr>
              </a:solidFill>
              <a:uLn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" name="图形 16"/>
          <p:cNvSpPr/>
          <p:nvPr>
            <p:custDataLst>
              <p:tags r:id="rId12"/>
            </p:custDataLst>
          </p:nvPr>
        </p:nvSpPr>
        <p:spPr>
          <a:xfrm>
            <a:off x="9583498" y="1692910"/>
            <a:ext cx="765095" cy="3690937"/>
          </a:xfrm>
          <a:custGeom>
            <a:avLst/>
            <a:gdLst>
              <a:gd name="connsiteX0" fmla="*/ 765096 w 765095"/>
              <a:gd name="connsiteY0" fmla="*/ 0 h 3690937"/>
              <a:gd name="connsiteX1" fmla="*/ 765096 w 765095"/>
              <a:gd name="connsiteY1" fmla="*/ 3690938 h 3690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5095" h="3690937">
                <a:moveTo>
                  <a:pt x="765096" y="0"/>
                </a:moveTo>
                <a:cubicBezTo>
                  <a:pt x="-255032" y="1020128"/>
                  <a:pt x="-255032" y="2670810"/>
                  <a:pt x="765096" y="3690938"/>
                </a:cubicBezTo>
              </a:path>
            </a:pathLst>
          </a:custGeom>
          <a:noFill/>
          <a:ln w="25400" cap="flat">
            <a:solidFill>
              <a:schemeClr val="accent1">
                <a:lumMod val="75000"/>
              </a:schemeClr>
            </a:solidFill>
            <a:prstDash val="solid"/>
            <a:miter/>
          </a:ln>
        </p:spPr>
        <p:txBody>
          <a:bodyPr rtlCol="0" anchor="ctr"/>
          <a:p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4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0" name="矩形 29"/>
          <p:cNvSpPr/>
          <p:nvPr>
            <p:custDataLst>
              <p:tags r:id="rId7"/>
            </p:custDataLst>
          </p:nvPr>
        </p:nvSpPr>
        <p:spPr>
          <a:xfrm>
            <a:off x="0" y="-1270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任意多边形: 形状 11"/>
          <p:cNvSpPr/>
          <p:nvPr>
            <p:custDataLst>
              <p:tags r:id="rId8"/>
            </p:custDataLst>
          </p:nvPr>
        </p:nvSpPr>
        <p:spPr>
          <a:xfrm>
            <a:off x="707390" y="-12700"/>
            <a:ext cx="11163300" cy="6858000"/>
          </a:xfrm>
          <a:custGeom>
            <a:avLst/>
            <a:gdLst>
              <a:gd name="connsiteX0" fmla="*/ 1391964 w 11162996"/>
              <a:gd name="connsiteY0" fmla="*/ 0 h 6841459"/>
              <a:gd name="connsiteX1" fmla="*/ 9771032 w 11162996"/>
              <a:gd name="connsiteY1" fmla="*/ 0 h 6841459"/>
              <a:gd name="connsiteX2" fmla="*/ 9888453 w 11162996"/>
              <a:gd name="connsiteY2" fmla="*/ 135555 h 6841459"/>
              <a:gd name="connsiteX3" fmla="*/ 11162996 w 11162996"/>
              <a:gd name="connsiteY3" fmla="*/ 3685906 h 6841459"/>
              <a:gd name="connsiteX4" fmla="*/ 10209764 w 11162996"/>
              <a:gd name="connsiteY4" fmla="*/ 6806575 h 6841459"/>
              <a:gd name="connsiteX5" fmla="*/ 10184957 w 11162996"/>
              <a:gd name="connsiteY5" fmla="*/ 6841459 h 6841459"/>
              <a:gd name="connsiteX6" fmla="*/ 978039 w 11162996"/>
              <a:gd name="connsiteY6" fmla="*/ 6841459 h 6841459"/>
              <a:gd name="connsiteX7" fmla="*/ 953232 w 11162996"/>
              <a:gd name="connsiteY7" fmla="*/ 6806575 h 6841459"/>
              <a:gd name="connsiteX8" fmla="*/ 0 w 11162996"/>
              <a:gd name="connsiteY8" fmla="*/ 3685906 h 6841459"/>
              <a:gd name="connsiteX9" fmla="*/ 1274543 w 11162996"/>
              <a:gd name="connsiteY9" fmla="*/ 135555 h 6841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162996" h="6841459">
                <a:moveTo>
                  <a:pt x="1391964" y="0"/>
                </a:moveTo>
                <a:lnTo>
                  <a:pt x="9771032" y="0"/>
                </a:lnTo>
                <a:lnTo>
                  <a:pt x="9888453" y="135555"/>
                </a:lnTo>
                <a:cubicBezTo>
                  <a:pt x="10684687" y="1100367"/>
                  <a:pt x="11162996" y="2337279"/>
                  <a:pt x="11162996" y="3685906"/>
                </a:cubicBezTo>
                <a:cubicBezTo>
                  <a:pt x="11162996" y="4841872"/>
                  <a:pt x="10811585" y="5915762"/>
                  <a:pt x="10209764" y="6806575"/>
                </a:cubicBezTo>
                <a:lnTo>
                  <a:pt x="10184957" y="6841459"/>
                </a:lnTo>
                <a:lnTo>
                  <a:pt x="978039" y="6841459"/>
                </a:lnTo>
                <a:lnTo>
                  <a:pt x="953232" y="6806575"/>
                </a:lnTo>
                <a:cubicBezTo>
                  <a:pt x="351411" y="5915762"/>
                  <a:pt x="0" y="4841872"/>
                  <a:pt x="0" y="3685906"/>
                </a:cubicBezTo>
                <a:cubicBezTo>
                  <a:pt x="0" y="2337279"/>
                  <a:pt x="478309" y="1100367"/>
                  <a:pt x="1274543" y="13555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>
            <p:custDataLst>
              <p:tags r:id="rId9"/>
            </p:custDataLst>
          </p:nvPr>
        </p:nvSpPr>
        <p:spPr>
          <a:xfrm>
            <a:off x="1096010" y="818515"/>
            <a:ext cx="776605" cy="777240"/>
          </a:xfrm>
          <a:prstGeom prst="ellipse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椭圆 32"/>
          <p:cNvSpPr/>
          <p:nvPr>
            <p:custDataLst>
              <p:tags r:id="rId10"/>
            </p:custDataLst>
          </p:nvPr>
        </p:nvSpPr>
        <p:spPr>
          <a:xfrm>
            <a:off x="1340485" y="944245"/>
            <a:ext cx="776605" cy="77724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椭圆 35"/>
          <p:cNvSpPr/>
          <p:nvPr>
            <p:custDataLst>
              <p:tags r:id="rId11"/>
            </p:custDataLst>
          </p:nvPr>
        </p:nvSpPr>
        <p:spPr>
          <a:xfrm>
            <a:off x="1508125" y="5896610"/>
            <a:ext cx="765175" cy="765175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>
            <p:custDataLst>
              <p:tags r:id="rId12"/>
            </p:custDataLst>
          </p:nvPr>
        </p:nvGrpSpPr>
        <p:grpSpPr>
          <a:xfrm>
            <a:off x="10013950" y="4904105"/>
            <a:ext cx="1777365" cy="1687830"/>
            <a:chOff x="14021" y="6063"/>
            <a:chExt cx="4548" cy="4318"/>
          </a:xfrm>
        </p:grpSpPr>
        <p:sp>
          <p:nvSpPr>
            <p:cNvPr id="6" name="椭圆 5"/>
            <p:cNvSpPr/>
            <p:nvPr>
              <p:custDataLst>
                <p:tags r:id="rId13"/>
              </p:custDataLst>
            </p:nvPr>
          </p:nvSpPr>
          <p:spPr>
            <a:xfrm>
              <a:off x="14999" y="6811"/>
              <a:ext cx="3571" cy="3571"/>
            </a:xfrm>
            <a:prstGeom prst="ellipse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椭圆 6"/>
            <p:cNvSpPr/>
            <p:nvPr>
              <p:custDataLst>
                <p:tags r:id="rId14"/>
              </p:custDataLst>
            </p:nvPr>
          </p:nvSpPr>
          <p:spPr>
            <a:xfrm>
              <a:off x="14021" y="6063"/>
              <a:ext cx="2650" cy="265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7" name="矩形 36"/>
          <p:cNvSpPr/>
          <p:nvPr>
            <p:custDataLst>
              <p:tags r:id="rId15"/>
            </p:custDataLst>
          </p:nvPr>
        </p:nvSpPr>
        <p:spPr>
          <a:xfrm>
            <a:off x="2690368" y="2117701"/>
            <a:ext cx="6811275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16"/>
            </p:custDataLst>
          </p:nvPr>
        </p:nvSpPr>
        <p:spPr>
          <a:xfrm>
            <a:off x="1523968" y="1066785"/>
            <a:ext cx="9144064" cy="79248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 lnSpcReduction="10000"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600" b="1" spc="300" dirty="0">
                <a:solidFill>
                  <a:schemeClr val="accent1">
                    <a:lumMod val="50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2.维护报告</a:t>
            </a:r>
            <a:endParaRPr lang="en-US" altLang="zh-CN" sz="4600" b="1" spc="300" dirty="0">
              <a:solidFill>
                <a:schemeClr val="accent1">
                  <a:lumMod val="50000"/>
                </a:schemeClr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1" name="Title 6"/>
          <p:cNvSpPr txBox="1"/>
          <p:nvPr>
            <p:custDataLst>
              <p:tags r:id="rId17"/>
            </p:custDataLst>
          </p:nvPr>
        </p:nvSpPr>
        <p:spPr>
          <a:xfrm>
            <a:off x="1523969" y="2468882"/>
            <a:ext cx="9144064" cy="3322333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2200" spc="14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应该用标准化的格式表达所有软件维护要求。</a:t>
            </a:r>
            <a:endParaRPr lang="zh-CN" altLang="en-US" sz="2200" spc="14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736600" lvl="1" indent="-3556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软件维护人员通常给用户提供空白的维护要求表——有时称为软件问题报告表，这个表格由要求一项维护活动的用户填写。如果遇到了一个错误，那么必须完整描述导致出现错误的环境(包括输入数据、全部输出数据以及其他有关信息)。</a:t>
            </a:r>
            <a:endParaRPr lang="zh-CN" altLang="en-US" sz="20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736600" lvl="1" indent="-3556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对于适应性或完善性的维护要求，应该提出一个简短的需求说明书。如前所述，由维护管理员和系统管理员评价用户提交的维护要求表。</a:t>
            </a:r>
            <a:endParaRPr lang="zh-CN" altLang="en-US" sz="20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8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6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1" name="矩形 10"/>
          <p:cNvSpPr/>
          <p:nvPr>
            <p:custDataLst>
              <p:tags r:id="rId7"/>
            </p:custDataLst>
          </p:nvPr>
        </p:nvSpPr>
        <p:spPr>
          <a:xfrm>
            <a:off x="582613" y="848995"/>
            <a:ext cx="11048365" cy="5523865"/>
          </a:xfrm>
          <a:prstGeom prst="rect">
            <a:avLst/>
          </a:prstGeom>
          <a:solidFill>
            <a:schemeClr val="lt1"/>
          </a:solidFill>
          <a:ln w="349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2146935" y="469265"/>
            <a:ext cx="7919720" cy="787400"/>
          </a:xfrm>
          <a:prstGeom prst="rect">
            <a:avLst/>
          </a:prstGeom>
          <a:solidFill>
            <a:schemeClr val="accent1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标题 1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2146618" y="468630"/>
            <a:ext cx="7920355" cy="7880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400" b="1" u="none" strike="noStrike" kern="1200" cap="none" spc="200" normalizeH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200" spc="260">
                <a:solidFill>
                  <a:schemeClr val="dk1">
                    <a:lumMod val="85000"/>
                    <a:lumOff val="15000"/>
                  </a:schemeClr>
                </a:solidFill>
              </a:rPr>
              <a:t>维护要求表</a:t>
            </a:r>
            <a:endParaRPr lang="zh-CN" altLang="en-US" sz="4200" spc="260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文本框 13"/>
          <p:cNvSpPr txBox="1"/>
          <p:nvPr>
            <p:custDataLst>
              <p:tags r:id="rId10"/>
            </p:custDataLst>
          </p:nvPr>
        </p:nvSpPr>
        <p:spPr>
          <a:xfrm>
            <a:off x="1040130" y="1773974"/>
            <a:ext cx="10111740" cy="3685266"/>
          </a:xfrm>
          <a:prstGeom prst="rect">
            <a:avLst/>
          </a:prstGeom>
          <a:noFill/>
        </p:spPr>
        <p:txBody>
          <a:bodyPr vert="horz" lIns="90000" tIns="46800" rIns="90000" bIns="46800" rtlCol="0" anchor="ctr">
            <a:normAutofit/>
          </a:bodyPr>
          <a:lstStyle>
            <a:lvl1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ea"/>
              <a:buAutoNum type="ea1JpnChsDbPeriod"/>
              <a:defRPr sz="1100" u="none" strike="noStrike" cap="none" spc="150" normalizeH="0" baseline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858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cap="none" spc="150" normalizeH="0" baseline="0"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lvl="0" indent="0" algn="l" eaLnBrk="1" hangingPunct="1">
              <a:lnSpc>
                <a:spcPct val="120000"/>
              </a:lnSpc>
              <a:buClr>
                <a:schemeClr val="tx1">
                  <a:lumMod val="95000"/>
                  <a:lumOff val="5000"/>
                </a:schemeClr>
              </a:buClr>
              <a:buSzPct val="100000"/>
              <a:buFont typeface="+mj-ea"/>
              <a:buNone/>
            </a:pPr>
            <a:r>
              <a:rPr lang="zh-CN" altLang="en-US" sz="2200" spc="14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维护要求表是一个外部产生的文件，它是计划维护活动的基础。软件组织内部应该制定出一个软件修改报告，它给出下述信息。</a:t>
            </a:r>
            <a:endParaRPr lang="zh-CN" altLang="en-US" sz="2200" spc="14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36600" lvl="1" indent="-355600" algn="l" fontAlgn="ctr">
              <a:lnSpc>
                <a:spcPct val="120000"/>
              </a:lnSpc>
              <a:spcAft>
                <a:spcPts val="800"/>
              </a:spcAft>
              <a:buSzPct val="100000"/>
              <a:buFont typeface="Calibri Light" panose="020F0302020204030204" charset="0"/>
              <a:buAutoNum type="arabicPeriod"/>
            </a:pPr>
            <a:r>
              <a:rPr lang="en-US" altLang="zh-CN" sz="200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满足维护要求表中提出的要求所需要的工作量。</a:t>
            </a:r>
            <a:endParaRPr lang="en-US" altLang="zh-CN" sz="200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36600" lvl="1" indent="-355600" algn="l" fontAlgn="ctr">
              <a:lnSpc>
                <a:spcPct val="120000"/>
              </a:lnSpc>
              <a:spcAft>
                <a:spcPts val="800"/>
              </a:spcAft>
              <a:buSzPct val="100000"/>
              <a:buFont typeface="Calibri Light" panose="020F0302020204030204" charset="0"/>
              <a:buAutoNum type="arabicPeriod"/>
            </a:pPr>
            <a:r>
              <a:rPr lang="en-US" altLang="zh-CN" sz="200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维护要求的性质。</a:t>
            </a:r>
            <a:endParaRPr lang="en-US" altLang="zh-CN" sz="200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36600" lvl="1" indent="-355600" algn="l" fontAlgn="ctr">
              <a:lnSpc>
                <a:spcPct val="120000"/>
              </a:lnSpc>
              <a:spcAft>
                <a:spcPts val="800"/>
              </a:spcAft>
              <a:buSzPct val="100000"/>
              <a:buFont typeface="Calibri Light" panose="020F0302020204030204" charset="0"/>
              <a:buAutoNum type="arabicPeriod"/>
            </a:pPr>
            <a:r>
              <a:rPr lang="en-US" altLang="zh-CN" sz="200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这项要求的优先次序。</a:t>
            </a:r>
            <a:endParaRPr lang="en-US" altLang="zh-CN" sz="200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36600" lvl="1" indent="-355600" algn="l" fontAlgn="ctr">
              <a:lnSpc>
                <a:spcPct val="120000"/>
              </a:lnSpc>
              <a:spcAft>
                <a:spcPts val="800"/>
              </a:spcAft>
              <a:buSzPct val="100000"/>
              <a:buFont typeface="Calibri Light" panose="020F0302020204030204" charset="0"/>
              <a:buAutoNum type="arabicPeriod"/>
            </a:pPr>
            <a:r>
              <a:rPr lang="en-US" altLang="zh-CN" sz="200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与修改有关的事后数据。</a:t>
            </a:r>
            <a:endParaRPr lang="en-US" altLang="zh-CN" sz="200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36600" lvl="2" indent="0" algn="l" fontAlgn="ctr">
              <a:lnSpc>
                <a:spcPct val="120000"/>
              </a:lnSpc>
              <a:spcAft>
                <a:spcPts val="800"/>
              </a:spcAft>
              <a:buSzPct val="100000"/>
              <a:buFont typeface="+mn-ea"/>
              <a:buNone/>
            </a:pPr>
            <a:endParaRPr lang="zh-CN" altLang="en-US" sz="180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矩形 9"/>
          <p:cNvSpPr/>
          <p:nvPr>
            <p:custDataLst>
              <p:tags r:id="rId11"/>
            </p:custDataLst>
          </p:nvPr>
        </p:nvSpPr>
        <p:spPr>
          <a:xfrm>
            <a:off x="412115" y="2698750"/>
            <a:ext cx="330835" cy="14605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矩形 11"/>
          <p:cNvSpPr/>
          <p:nvPr>
            <p:custDataLst>
              <p:tags r:id="rId12"/>
            </p:custDataLst>
          </p:nvPr>
        </p:nvSpPr>
        <p:spPr>
          <a:xfrm>
            <a:off x="11453495" y="2698750"/>
            <a:ext cx="330835" cy="14605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184775" y="3244850"/>
            <a:ext cx="18224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+mn-ea"/>
                <a:sym typeface="+mn-ea"/>
              </a:rPr>
              <a:t>3</a:t>
            </a:r>
            <a:r>
              <a:rPr lang="en-US" altLang="zh-CN" b="1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sym typeface="+mn-ea"/>
              </a:rPr>
              <a:t>. </a:t>
            </a:r>
            <a:r>
              <a:rPr lang="zh-CN" altLang="en-US" b="1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sym typeface="+mn-ea"/>
              </a:rPr>
              <a:t>维护的事件流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8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27" name="图形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7" name="文本框 16"/>
          <p:cNvSpPr txBox="1"/>
          <p:nvPr>
            <p:custDataLst>
              <p:tags r:id="rId7"/>
            </p:custDataLst>
          </p:nvPr>
        </p:nvSpPr>
        <p:spPr>
          <a:xfrm>
            <a:off x="609605" y="1066809"/>
            <a:ext cx="9753676" cy="1219200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000" b="1" spc="240" dirty="0">
                <a:solidFill>
                  <a:schemeClr val="accent1">
                    <a:lumMod val="50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4.保护维护记录</a:t>
            </a:r>
            <a:endParaRPr lang="en-US" altLang="zh-CN" sz="4000" b="1" spc="240" dirty="0">
              <a:solidFill>
                <a:schemeClr val="accent1">
                  <a:lumMod val="50000"/>
                </a:schemeClr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8" name="Title 6"/>
          <p:cNvSpPr txBox="1"/>
          <p:nvPr>
            <p:custDataLst>
              <p:tags r:id="rId8"/>
            </p:custDataLst>
          </p:nvPr>
        </p:nvSpPr>
        <p:spPr>
          <a:xfrm>
            <a:off x="610875" y="3604918"/>
            <a:ext cx="10972876" cy="2438413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indent="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</a:pPr>
            <a:r>
              <a:rPr lang="en-US" altLang="zh-CN" sz="1800" spc="2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程序标识；2源语句数；3机器指令条数；4使用的程序设计语言；5程序安装的日期；6自从安装以来程序运行的次数；7自从安装以来程序失效的次数；8程序变动的层次和标识；9因程序变动而增加的源语句数；10因程序变动而删除的源语句数；11每个改动耗费的人时数；12程序改动的日期；13软件工程师的名字；14维护要求表的标识；15维护类型；16维护开始和完成的日期；17累计用于维护的人时数；18与完成的维护相联系的纯效益。</a:t>
            </a:r>
            <a:endParaRPr lang="en-US" altLang="zh-CN" sz="1800" spc="2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30200" lvl="1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endParaRPr lang="zh-CN" altLang="en-US" sz="1600" spc="18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8" name="直角三角形 7"/>
          <p:cNvSpPr/>
          <p:nvPr>
            <p:custDataLst>
              <p:tags r:id="rId9"/>
            </p:custDataLst>
          </p:nvPr>
        </p:nvSpPr>
        <p:spPr>
          <a:xfrm flipH="1">
            <a:off x="539378" y="5270500"/>
            <a:ext cx="11652621" cy="1587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直角三角形 9"/>
          <p:cNvSpPr/>
          <p:nvPr>
            <p:custDataLst>
              <p:tags r:id="rId10"/>
            </p:custDataLst>
          </p:nvPr>
        </p:nvSpPr>
        <p:spPr>
          <a:xfrm>
            <a:off x="0" y="5523954"/>
            <a:ext cx="3390900" cy="1334045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>
            <p:custDataLst>
              <p:tags r:id="rId11"/>
            </p:custDataLst>
          </p:nvPr>
        </p:nvCxnSpPr>
        <p:spPr>
          <a:xfrm flipH="1">
            <a:off x="637540" y="2574925"/>
            <a:ext cx="10919460" cy="10160"/>
          </a:xfrm>
          <a:prstGeom prst="line">
            <a:avLst/>
          </a:prstGeom>
          <a:ln w="1270">
            <a:solidFill>
              <a:schemeClr val="accent1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>
            <p:custDataLst>
              <p:tags r:id="rId12"/>
            </p:custDataLst>
          </p:nvPr>
        </p:nvGrpSpPr>
        <p:grpSpPr>
          <a:xfrm>
            <a:off x="10755630" y="1127125"/>
            <a:ext cx="824865" cy="716280"/>
            <a:chOff x="16938" y="1775"/>
            <a:chExt cx="1299" cy="1128"/>
          </a:xfrm>
        </p:grpSpPr>
        <p:grpSp>
          <p:nvGrpSpPr>
            <p:cNvPr id="21" name="组合 20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>
            <a:xfrm rot="10800000">
              <a:off x="17057" y="1873"/>
              <a:ext cx="1180" cy="1030"/>
              <a:chOff x="1168400" y="1347856"/>
              <a:chExt cx="723913" cy="631688"/>
            </a:xfrm>
            <a:noFill/>
          </p:grpSpPr>
          <p:sp>
            <p:nvSpPr>
              <p:cNvPr id="22" name="任意多边形: 形状 10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>
              <a:xfrm>
                <a:off x="1168400" y="1347856"/>
                <a:ext cx="311295" cy="631688"/>
              </a:xfrm>
              <a:custGeom>
                <a:avLst/>
                <a:gdLst>
                  <a:gd name="connsiteX0" fmla="*/ 207995 w 295275"/>
                  <a:gd name="connsiteY0" fmla="*/ 0 h 599179"/>
                  <a:gd name="connsiteX1" fmla="*/ 218480 w 295275"/>
                  <a:gd name="connsiteY1" fmla="*/ 17025 h 599179"/>
                  <a:gd name="connsiteX2" fmla="*/ 263922 w 295275"/>
                  <a:gd name="connsiteY2" fmla="*/ 59952 h 599179"/>
                  <a:gd name="connsiteX3" fmla="*/ 275967 w 295275"/>
                  <a:gd name="connsiteY3" fmla="*/ 66705 h 599179"/>
                  <a:gd name="connsiteX4" fmla="*/ 258864 w 295275"/>
                  <a:gd name="connsiteY4" fmla="*/ 77309 h 599179"/>
                  <a:gd name="connsiteX5" fmla="*/ 164932 w 295275"/>
                  <a:gd name="connsiteY5" fmla="*/ 229252 h 599179"/>
                  <a:gd name="connsiteX6" fmla="*/ 145322 w 295275"/>
                  <a:gd name="connsiteY6" fmla="*/ 303904 h 599179"/>
                  <a:gd name="connsiteX7" fmla="*/ 295275 w 295275"/>
                  <a:gd name="connsiteY7" fmla="*/ 303904 h 599179"/>
                  <a:gd name="connsiteX8" fmla="*/ 295275 w 295275"/>
                  <a:gd name="connsiteY8" fmla="*/ 599179 h 599179"/>
                  <a:gd name="connsiteX9" fmla="*/ 0 w 295275"/>
                  <a:gd name="connsiteY9" fmla="*/ 599179 h 599179"/>
                  <a:gd name="connsiteX10" fmla="*/ 0 w 295275"/>
                  <a:gd name="connsiteY10" fmla="*/ 303904 h 599179"/>
                  <a:gd name="connsiteX11" fmla="*/ 5952 w 295275"/>
                  <a:gd name="connsiteY11" fmla="*/ 269304 h 599179"/>
                  <a:gd name="connsiteX12" fmla="*/ 204540 w 295275"/>
                  <a:gd name="connsiteY12" fmla="*/ 547 h 599179"/>
                  <a:gd name="connsiteX0-1" fmla="*/ 207995 w 295275"/>
                  <a:gd name="connsiteY0-2" fmla="*/ 0 h 599179"/>
                  <a:gd name="connsiteX1-3" fmla="*/ 218480 w 295275"/>
                  <a:gd name="connsiteY1-4" fmla="*/ 17025 h 599179"/>
                  <a:gd name="connsiteX2-5" fmla="*/ 263922 w 295275"/>
                  <a:gd name="connsiteY2-6" fmla="*/ 59952 h 599179"/>
                  <a:gd name="connsiteX3-7" fmla="*/ 275967 w 295275"/>
                  <a:gd name="connsiteY3-8" fmla="*/ 66705 h 599179"/>
                  <a:gd name="connsiteX4-9" fmla="*/ 258864 w 295275"/>
                  <a:gd name="connsiteY4-10" fmla="*/ 77309 h 599179"/>
                  <a:gd name="connsiteX5-11" fmla="*/ 164932 w 295275"/>
                  <a:gd name="connsiteY5-12" fmla="*/ 229252 h 599179"/>
                  <a:gd name="connsiteX6-13" fmla="*/ 152376 w 295275"/>
                  <a:gd name="connsiteY6-14" fmla="*/ 303904 h 599179"/>
                  <a:gd name="connsiteX7-15" fmla="*/ 295275 w 295275"/>
                  <a:gd name="connsiteY7-16" fmla="*/ 303904 h 599179"/>
                  <a:gd name="connsiteX8-17" fmla="*/ 295275 w 295275"/>
                  <a:gd name="connsiteY8-18" fmla="*/ 599179 h 599179"/>
                  <a:gd name="connsiteX9-19" fmla="*/ 0 w 295275"/>
                  <a:gd name="connsiteY9-20" fmla="*/ 599179 h 599179"/>
                  <a:gd name="connsiteX10-21" fmla="*/ 0 w 295275"/>
                  <a:gd name="connsiteY10-22" fmla="*/ 303904 h 599179"/>
                  <a:gd name="connsiteX11-23" fmla="*/ 5952 w 295275"/>
                  <a:gd name="connsiteY11-24" fmla="*/ 269304 h 599179"/>
                  <a:gd name="connsiteX12-25" fmla="*/ 204540 w 295275"/>
                  <a:gd name="connsiteY12-26" fmla="*/ 547 h 599179"/>
                  <a:gd name="connsiteX13" fmla="*/ 207995 w 295275"/>
                  <a:gd name="connsiteY13" fmla="*/ 0 h 599179"/>
                  <a:gd name="connsiteX0-27" fmla="*/ 207995 w 295275"/>
                  <a:gd name="connsiteY0-28" fmla="*/ 0 h 599179"/>
                  <a:gd name="connsiteX1-29" fmla="*/ 218480 w 295275"/>
                  <a:gd name="connsiteY1-30" fmla="*/ 17025 h 599179"/>
                  <a:gd name="connsiteX2-31" fmla="*/ 263922 w 295275"/>
                  <a:gd name="connsiteY2-32" fmla="*/ 59952 h 599179"/>
                  <a:gd name="connsiteX3-33" fmla="*/ 275967 w 295275"/>
                  <a:gd name="connsiteY3-34" fmla="*/ 66705 h 599179"/>
                  <a:gd name="connsiteX4-35" fmla="*/ 258864 w 295275"/>
                  <a:gd name="connsiteY4-36" fmla="*/ 77309 h 599179"/>
                  <a:gd name="connsiteX5-37" fmla="*/ 164932 w 295275"/>
                  <a:gd name="connsiteY5-38" fmla="*/ 229252 h 599179"/>
                  <a:gd name="connsiteX6-39" fmla="*/ 152376 w 295275"/>
                  <a:gd name="connsiteY6-40" fmla="*/ 303904 h 599179"/>
                  <a:gd name="connsiteX7-41" fmla="*/ 295275 w 295275"/>
                  <a:gd name="connsiteY7-42" fmla="*/ 303904 h 599179"/>
                  <a:gd name="connsiteX8-43" fmla="*/ 295275 w 295275"/>
                  <a:gd name="connsiteY8-44" fmla="*/ 599179 h 599179"/>
                  <a:gd name="connsiteX9-45" fmla="*/ 0 w 295275"/>
                  <a:gd name="connsiteY9-46" fmla="*/ 599179 h 599179"/>
                  <a:gd name="connsiteX10-47" fmla="*/ 0 w 295275"/>
                  <a:gd name="connsiteY10-48" fmla="*/ 303904 h 599179"/>
                  <a:gd name="connsiteX11-49" fmla="*/ 5952 w 295275"/>
                  <a:gd name="connsiteY11-50" fmla="*/ 269304 h 599179"/>
                  <a:gd name="connsiteX12-51" fmla="*/ 204540 w 295275"/>
                  <a:gd name="connsiteY12-52" fmla="*/ 547 h 599179"/>
                  <a:gd name="connsiteX13-53" fmla="*/ 207995 w 295275"/>
                  <a:gd name="connsiteY13-54" fmla="*/ 0 h 599179"/>
                  <a:gd name="connsiteX0-55" fmla="*/ 207995 w 295275"/>
                  <a:gd name="connsiteY0-56" fmla="*/ 0 h 599179"/>
                  <a:gd name="connsiteX1-57" fmla="*/ 218480 w 295275"/>
                  <a:gd name="connsiteY1-58" fmla="*/ 17025 h 599179"/>
                  <a:gd name="connsiteX2-59" fmla="*/ 263922 w 295275"/>
                  <a:gd name="connsiteY2-60" fmla="*/ 59952 h 599179"/>
                  <a:gd name="connsiteX3-61" fmla="*/ 275967 w 295275"/>
                  <a:gd name="connsiteY3-62" fmla="*/ 66705 h 599179"/>
                  <a:gd name="connsiteX4-63" fmla="*/ 258864 w 295275"/>
                  <a:gd name="connsiteY4-64" fmla="*/ 77309 h 599179"/>
                  <a:gd name="connsiteX5-65" fmla="*/ 164932 w 295275"/>
                  <a:gd name="connsiteY5-66" fmla="*/ 229252 h 599179"/>
                  <a:gd name="connsiteX6-67" fmla="*/ 152376 w 295275"/>
                  <a:gd name="connsiteY6-68" fmla="*/ 303904 h 599179"/>
                  <a:gd name="connsiteX7-69" fmla="*/ 295275 w 295275"/>
                  <a:gd name="connsiteY7-70" fmla="*/ 303904 h 599179"/>
                  <a:gd name="connsiteX8-71" fmla="*/ 295275 w 295275"/>
                  <a:gd name="connsiteY8-72" fmla="*/ 599179 h 599179"/>
                  <a:gd name="connsiteX9-73" fmla="*/ 0 w 295275"/>
                  <a:gd name="connsiteY9-74" fmla="*/ 599179 h 599179"/>
                  <a:gd name="connsiteX10-75" fmla="*/ 0 w 295275"/>
                  <a:gd name="connsiteY10-76" fmla="*/ 303904 h 599179"/>
                  <a:gd name="connsiteX11-77" fmla="*/ 5952 w 295275"/>
                  <a:gd name="connsiteY11-78" fmla="*/ 269304 h 599179"/>
                  <a:gd name="connsiteX12-79" fmla="*/ 204540 w 295275"/>
                  <a:gd name="connsiteY12-80" fmla="*/ 547 h 599179"/>
                  <a:gd name="connsiteX13-81" fmla="*/ 207995 w 295275"/>
                  <a:gd name="connsiteY13-82" fmla="*/ 0 h 599179"/>
                  <a:gd name="connsiteX0-83" fmla="*/ 207995 w 295275"/>
                  <a:gd name="connsiteY0-84" fmla="*/ 0 h 599179"/>
                  <a:gd name="connsiteX1-85" fmla="*/ 218480 w 295275"/>
                  <a:gd name="connsiteY1-86" fmla="*/ 17025 h 599179"/>
                  <a:gd name="connsiteX2-87" fmla="*/ 263922 w 295275"/>
                  <a:gd name="connsiteY2-88" fmla="*/ 59952 h 599179"/>
                  <a:gd name="connsiteX3-89" fmla="*/ 275967 w 295275"/>
                  <a:gd name="connsiteY3-90" fmla="*/ 66705 h 599179"/>
                  <a:gd name="connsiteX4-91" fmla="*/ 258864 w 295275"/>
                  <a:gd name="connsiteY4-92" fmla="*/ 77309 h 599179"/>
                  <a:gd name="connsiteX5-93" fmla="*/ 152376 w 295275"/>
                  <a:gd name="connsiteY5-94" fmla="*/ 303904 h 599179"/>
                  <a:gd name="connsiteX6-95" fmla="*/ 295275 w 295275"/>
                  <a:gd name="connsiteY6-96" fmla="*/ 303904 h 599179"/>
                  <a:gd name="connsiteX7-97" fmla="*/ 295275 w 295275"/>
                  <a:gd name="connsiteY7-98" fmla="*/ 599179 h 599179"/>
                  <a:gd name="connsiteX8-99" fmla="*/ 0 w 295275"/>
                  <a:gd name="connsiteY8-100" fmla="*/ 599179 h 599179"/>
                  <a:gd name="connsiteX9-101" fmla="*/ 0 w 295275"/>
                  <a:gd name="connsiteY9-102" fmla="*/ 303904 h 599179"/>
                  <a:gd name="connsiteX10-103" fmla="*/ 5952 w 295275"/>
                  <a:gd name="connsiteY10-104" fmla="*/ 269304 h 599179"/>
                  <a:gd name="connsiteX11-105" fmla="*/ 204540 w 295275"/>
                  <a:gd name="connsiteY11-106" fmla="*/ 547 h 599179"/>
                  <a:gd name="connsiteX12-107" fmla="*/ 207995 w 295275"/>
                  <a:gd name="connsiteY12-108" fmla="*/ 0 h 599179"/>
                  <a:gd name="connsiteX0-109" fmla="*/ 207995 w 295275"/>
                  <a:gd name="connsiteY0-110" fmla="*/ 0 h 599179"/>
                  <a:gd name="connsiteX1-111" fmla="*/ 218480 w 295275"/>
                  <a:gd name="connsiteY1-112" fmla="*/ 17025 h 599179"/>
                  <a:gd name="connsiteX2-113" fmla="*/ 263922 w 295275"/>
                  <a:gd name="connsiteY2-114" fmla="*/ 59952 h 599179"/>
                  <a:gd name="connsiteX3-115" fmla="*/ 275967 w 295275"/>
                  <a:gd name="connsiteY3-116" fmla="*/ 66705 h 599179"/>
                  <a:gd name="connsiteX4-117" fmla="*/ 258864 w 295275"/>
                  <a:gd name="connsiteY4-118" fmla="*/ 77309 h 599179"/>
                  <a:gd name="connsiteX5-119" fmla="*/ 152376 w 295275"/>
                  <a:gd name="connsiteY5-120" fmla="*/ 303904 h 599179"/>
                  <a:gd name="connsiteX6-121" fmla="*/ 295275 w 295275"/>
                  <a:gd name="connsiteY6-122" fmla="*/ 303904 h 599179"/>
                  <a:gd name="connsiteX7-123" fmla="*/ 295275 w 295275"/>
                  <a:gd name="connsiteY7-124" fmla="*/ 599179 h 599179"/>
                  <a:gd name="connsiteX8-125" fmla="*/ 0 w 295275"/>
                  <a:gd name="connsiteY8-126" fmla="*/ 599179 h 599179"/>
                  <a:gd name="connsiteX9-127" fmla="*/ 0 w 295275"/>
                  <a:gd name="connsiteY9-128" fmla="*/ 303904 h 599179"/>
                  <a:gd name="connsiteX10-129" fmla="*/ 5952 w 295275"/>
                  <a:gd name="connsiteY10-130" fmla="*/ 269304 h 599179"/>
                  <a:gd name="connsiteX11-131" fmla="*/ 204540 w 295275"/>
                  <a:gd name="connsiteY11-132" fmla="*/ 547 h 599179"/>
                  <a:gd name="connsiteX12-133" fmla="*/ 207995 w 295275"/>
                  <a:gd name="connsiteY12-134" fmla="*/ 0 h 599179"/>
                  <a:gd name="connsiteX0-135" fmla="*/ 207995 w 295275"/>
                  <a:gd name="connsiteY0-136" fmla="*/ 0 h 599179"/>
                  <a:gd name="connsiteX1-137" fmla="*/ 218480 w 295275"/>
                  <a:gd name="connsiteY1-138" fmla="*/ 17025 h 599179"/>
                  <a:gd name="connsiteX2-139" fmla="*/ 263922 w 295275"/>
                  <a:gd name="connsiteY2-140" fmla="*/ 59952 h 599179"/>
                  <a:gd name="connsiteX3-141" fmla="*/ 275967 w 295275"/>
                  <a:gd name="connsiteY3-142" fmla="*/ 66705 h 599179"/>
                  <a:gd name="connsiteX4-143" fmla="*/ 152376 w 295275"/>
                  <a:gd name="connsiteY4-144" fmla="*/ 303904 h 599179"/>
                  <a:gd name="connsiteX5-145" fmla="*/ 295275 w 295275"/>
                  <a:gd name="connsiteY5-146" fmla="*/ 303904 h 599179"/>
                  <a:gd name="connsiteX6-147" fmla="*/ 295275 w 295275"/>
                  <a:gd name="connsiteY6-148" fmla="*/ 599179 h 599179"/>
                  <a:gd name="connsiteX7-149" fmla="*/ 0 w 295275"/>
                  <a:gd name="connsiteY7-150" fmla="*/ 599179 h 599179"/>
                  <a:gd name="connsiteX8-151" fmla="*/ 0 w 295275"/>
                  <a:gd name="connsiteY8-152" fmla="*/ 303904 h 599179"/>
                  <a:gd name="connsiteX9-153" fmla="*/ 5952 w 295275"/>
                  <a:gd name="connsiteY9-154" fmla="*/ 269304 h 599179"/>
                  <a:gd name="connsiteX10-155" fmla="*/ 204540 w 295275"/>
                  <a:gd name="connsiteY10-156" fmla="*/ 547 h 599179"/>
                  <a:gd name="connsiteX11-157" fmla="*/ 207995 w 295275"/>
                  <a:gd name="connsiteY11-158" fmla="*/ 0 h 599179"/>
                  <a:gd name="connsiteX0-159" fmla="*/ 207995 w 295275"/>
                  <a:gd name="connsiteY0-160" fmla="*/ 0 h 599179"/>
                  <a:gd name="connsiteX1-161" fmla="*/ 218480 w 295275"/>
                  <a:gd name="connsiteY1-162" fmla="*/ 17025 h 599179"/>
                  <a:gd name="connsiteX2-163" fmla="*/ 263922 w 295275"/>
                  <a:gd name="connsiteY2-164" fmla="*/ 59952 h 599179"/>
                  <a:gd name="connsiteX3-165" fmla="*/ 275967 w 295275"/>
                  <a:gd name="connsiteY3-166" fmla="*/ 66705 h 599179"/>
                  <a:gd name="connsiteX4-167" fmla="*/ 152376 w 295275"/>
                  <a:gd name="connsiteY4-168" fmla="*/ 303904 h 599179"/>
                  <a:gd name="connsiteX5-169" fmla="*/ 295275 w 295275"/>
                  <a:gd name="connsiteY5-170" fmla="*/ 303904 h 599179"/>
                  <a:gd name="connsiteX6-171" fmla="*/ 295275 w 295275"/>
                  <a:gd name="connsiteY6-172" fmla="*/ 599179 h 599179"/>
                  <a:gd name="connsiteX7-173" fmla="*/ 0 w 295275"/>
                  <a:gd name="connsiteY7-174" fmla="*/ 599179 h 599179"/>
                  <a:gd name="connsiteX8-175" fmla="*/ 0 w 295275"/>
                  <a:gd name="connsiteY8-176" fmla="*/ 303904 h 599179"/>
                  <a:gd name="connsiteX9-177" fmla="*/ 5952 w 295275"/>
                  <a:gd name="connsiteY9-178" fmla="*/ 269304 h 599179"/>
                  <a:gd name="connsiteX10-179" fmla="*/ 204540 w 295275"/>
                  <a:gd name="connsiteY10-180" fmla="*/ 547 h 599179"/>
                  <a:gd name="connsiteX11-181" fmla="*/ 207995 w 295275"/>
                  <a:gd name="connsiteY11-182" fmla="*/ 0 h 599179"/>
                  <a:gd name="connsiteX0-183" fmla="*/ 207995 w 295275"/>
                  <a:gd name="connsiteY0-184" fmla="*/ 0 h 599179"/>
                  <a:gd name="connsiteX1-185" fmla="*/ 218480 w 295275"/>
                  <a:gd name="connsiteY1-186" fmla="*/ 17025 h 599179"/>
                  <a:gd name="connsiteX2-187" fmla="*/ 263922 w 295275"/>
                  <a:gd name="connsiteY2-188" fmla="*/ 59952 h 599179"/>
                  <a:gd name="connsiteX3-189" fmla="*/ 275967 w 295275"/>
                  <a:gd name="connsiteY3-190" fmla="*/ 66705 h 599179"/>
                  <a:gd name="connsiteX4-191" fmla="*/ 152376 w 295275"/>
                  <a:gd name="connsiteY4-192" fmla="*/ 303904 h 599179"/>
                  <a:gd name="connsiteX5-193" fmla="*/ 295275 w 295275"/>
                  <a:gd name="connsiteY5-194" fmla="*/ 303904 h 599179"/>
                  <a:gd name="connsiteX6-195" fmla="*/ 295275 w 295275"/>
                  <a:gd name="connsiteY6-196" fmla="*/ 599179 h 599179"/>
                  <a:gd name="connsiteX7-197" fmla="*/ 0 w 295275"/>
                  <a:gd name="connsiteY7-198" fmla="*/ 599179 h 599179"/>
                  <a:gd name="connsiteX8-199" fmla="*/ 0 w 295275"/>
                  <a:gd name="connsiteY8-200" fmla="*/ 303904 h 599179"/>
                  <a:gd name="connsiteX9-201" fmla="*/ 5952 w 295275"/>
                  <a:gd name="connsiteY9-202" fmla="*/ 269304 h 599179"/>
                  <a:gd name="connsiteX10-203" fmla="*/ 204540 w 295275"/>
                  <a:gd name="connsiteY10-204" fmla="*/ 547 h 599179"/>
                  <a:gd name="connsiteX11-205" fmla="*/ 207995 w 295275"/>
                  <a:gd name="connsiteY11-206" fmla="*/ 0 h 599179"/>
                  <a:gd name="connsiteX0-207" fmla="*/ 207995 w 295275"/>
                  <a:gd name="connsiteY0-208" fmla="*/ 0 h 599179"/>
                  <a:gd name="connsiteX1-209" fmla="*/ 218480 w 295275"/>
                  <a:gd name="connsiteY1-210" fmla="*/ 17025 h 599179"/>
                  <a:gd name="connsiteX2-211" fmla="*/ 263922 w 295275"/>
                  <a:gd name="connsiteY2-212" fmla="*/ 59952 h 599179"/>
                  <a:gd name="connsiteX3-213" fmla="*/ 275967 w 295275"/>
                  <a:gd name="connsiteY3-214" fmla="*/ 66705 h 599179"/>
                  <a:gd name="connsiteX4-215" fmla="*/ 152376 w 295275"/>
                  <a:gd name="connsiteY4-216" fmla="*/ 303904 h 599179"/>
                  <a:gd name="connsiteX5-217" fmla="*/ 295275 w 295275"/>
                  <a:gd name="connsiteY5-218" fmla="*/ 303904 h 599179"/>
                  <a:gd name="connsiteX6-219" fmla="*/ 295275 w 295275"/>
                  <a:gd name="connsiteY6-220" fmla="*/ 599179 h 599179"/>
                  <a:gd name="connsiteX7-221" fmla="*/ 0 w 295275"/>
                  <a:gd name="connsiteY7-222" fmla="*/ 599179 h 599179"/>
                  <a:gd name="connsiteX8-223" fmla="*/ 0 w 295275"/>
                  <a:gd name="connsiteY8-224" fmla="*/ 303904 h 599179"/>
                  <a:gd name="connsiteX9-225" fmla="*/ 5952 w 295275"/>
                  <a:gd name="connsiteY9-226" fmla="*/ 269304 h 599179"/>
                  <a:gd name="connsiteX10-227" fmla="*/ 204540 w 295275"/>
                  <a:gd name="connsiteY10-228" fmla="*/ 547 h 599179"/>
                  <a:gd name="connsiteX11-229" fmla="*/ 207995 w 295275"/>
                  <a:gd name="connsiteY11-230" fmla="*/ 0 h 599179"/>
                  <a:gd name="connsiteX0-231" fmla="*/ 207995 w 295275"/>
                  <a:gd name="connsiteY0-232" fmla="*/ 0 h 599179"/>
                  <a:gd name="connsiteX1-233" fmla="*/ 218480 w 295275"/>
                  <a:gd name="connsiteY1-234" fmla="*/ 17025 h 599179"/>
                  <a:gd name="connsiteX2-235" fmla="*/ 263922 w 295275"/>
                  <a:gd name="connsiteY2-236" fmla="*/ 59952 h 599179"/>
                  <a:gd name="connsiteX3-237" fmla="*/ 275967 w 295275"/>
                  <a:gd name="connsiteY3-238" fmla="*/ 66705 h 599179"/>
                  <a:gd name="connsiteX4-239" fmla="*/ 152376 w 295275"/>
                  <a:gd name="connsiteY4-240" fmla="*/ 303904 h 599179"/>
                  <a:gd name="connsiteX5-241" fmla="*/ 295275 w 295275"/>
                  <a:gd name="connsiteY5-242" fmla="*/ 303904 h 599179"/>
                  <a:gd name="connsiteX6-243" fmla="*/ 295275 w 295275"/>
                  <a:gd name="connsiteY6-244" fmla="*/ 599179 h 599179"/>
                  <a:gd name="connsiteX7-245" fmla="*/ 0 w 295275"/>
                  <a:gd name="connsiteY7-246" fmla="*/ 599179 h 599179"/>
                  <a:gd name="connsiteX8-247" fmla="*/ 0 w 295275"/>
                  <a:gd name="connsiteY8-248" fmla="*/ 303904 h 599179"/>
                  <a:gd name="connsiteX9-249" fmla="*/ 204540 w 295275"/>
                  <a:gd name="connsiteY9-250" fmla="*/ 547 h 599179"/>
                  <a:gd name="connsiteX10-251" fmla="*/ 207995 w 295275"/>
                  <a:gd name="connsiteY10-252" fmla="*/ 0 h 599179"/>
                  <a:gd name="connsiteX0-253" fmla="*/ 207995 w 295275"/>
                  <a:gd name="connsiteY0-254" fmla="*/ 0 h 599179"/>
                  <a:gd name="connsiteX1-255" fmla="*/ 218480 w 295275"/>
                  <a:gd name="connsiteY1-256" fmla="*/ 17025 h 599179"/>
                  <a:gd name="connsiteX2-257" fmla="*/ 263922 w 295275"/>
                  <a:gd name="connsiteY2-258" fmla="*/ 59952 h 599179"/>
                  <a:gd name="connsiteX3-259" fmla="*/ 275967 w 295275"/>
                  <a:gd name="connsiteY3-260" fmla="*/ 66705 h 599179"/>
                  <a:gd name="connsiteX4-261" fmla="*/ 152376 w 295275"/>
                  <a:gd name="connsiteY4-262" fmla="*/ 303904 h 599179"/>
                  <a:gd name="connsiteX5-263" fmla="*/ 295275 w 295275"/>
                  <a:gd name="connsiteY5-264" fmla="*/ 303904 h 599179"/>
                  <a:gd name="connsiteX6-265" fmla="*/ 295275 w 295275"/>
                  <a:gd name="connsiteY6-266" fmla="*/ 599179 h 599179"/>
                  <a:gd name="connsiteX7-267" fmla="*/ 0 w 295275"/>
                  <a:gd name="connsiteY7-268" fmla="*/ 599179 h 599179"/>
                  <a:gd name="connsiteX8-269" fmla="*/ 0 w 295275"/>
                  <a:gd name="connsiteY8-270" fmla="*/ 303904 h 599179"/>
                  <a:gd name="connsiteX9-271" fmla="*/ 204540 w 295275"/>
                  <a:gd name="connsiteY9-272" fmla="*/ 547 h 599179"/>
                  <a:gd name="connsiteX10-273" fmla="*/ 207995 w 295275"/>
                  <a:gd name="connsiteY10-274" fmla="*/ 0 h 599179"/>
                  <a:gd name="connsiteX0-275" fmla="*/ 207995 w 295275"/>
                  <a:gd name="connsiteY0-276" fmla="*/ 0 h 599179"/>
                  <a:gd name="connsiteX1-277" fmla="*/ 218480 w 295275"/>
                  <a:gd name="connsiteY1-278" fmla="*/ 17025 h 599179"/>
                  <a:gd name="connsiteX2-279" fmla="*/ 263922 w 295275"/>
                  <a:gd name="connsiteY2-280" fmla="*/ 59952 h 599179"/>
                  <a:gd name="connsiteX3-281" fmla="*/ 275967 w 295275"/>
                  <a:gd name="connsiteY3-282" fmla="*/ 66705 h 599179"/>
                  <a:gd name="connsiteX4-283" fmla="*/ 152376 w 295275"/>
                  <a:gd name="connsiteY4-284" fmla="*/ 303904 h 599179"/>
                  <a:gd name="connsiteX5-285" fmla="*/ 295275 w 295275"/>
                  <a:gd name="connsiteY5-286" fmla="*/ 303904 h 599179"/>
                  <a:gd name="connsiteX6-287" fmla="*/ 295275 w 295275"/>
                  <a:gd name="connsiteY6-288" fmla="*/ 599179 h 599179"/>
                  <a:gd name="connsiteX7-289" fmla="*/ 0 w 295275"/>
                  <a:gd name="connsiteY7-290" fmla="*/ 599179 h 599179"/>
                  <a:gd name="connsiteX8-291" fmla="*/ 0 w 295275"/>
                  <a:gd name="connsiteY8-292" fmla="*/ 303904 h 599179"/>
                  <a:gd name="connsiteX9-293" fmla="*/ 207995 w 295275"/>
                  <a:gd name="connsiteY9-294" fmla="*/ 0 h 599179"/>
                  <a:gd name="connsiteX0-295" fmla="*/ 207995 w 295275"/>
                  <a:gd name="connsiteY0-296" fmla="*/ 0 h 599179"/>
                  <a:gd name="connsiteX1-297" fmla="*/ 218480 w 295275"/>
                  <a:gd name="connsiteY1-298" fmla="*/ 17025 h 599179"/>
                  <a:gd name="connsiteX2-299" fmla="*/ 263922 w 295275"/>
                  <a:gd name="connsiteY2-300" fmla="*/ 59952 h 599179"/>
                  <a:gd name="connsiteX3-301" fmla="*/ 275967 w 295275"/>
                  <a:gd name="connsiteY3-302" fmla="*/ 66705 h 599179"/>
                  <a:gd name="connsiteX4-303" fmla="*/ 152376 w 295275"/>
                  <a:gd name="connsiteY4-304" fmla="*/ 303904 h 599179"/>
                  <a:gd name="connsiteX5-305" fmla="*/ 295275 w 295275"/>
                  <a:gd name="connsiteY5-306" fmla="*/ 303904 h 599179"/>
                  <a:gd name="connsiteX6-307" fmla="*/ 295275 w 295275"/>
                  <a:gd name="connsiteY6-308" fmla="*/ 599179 h 599179"/>
                  <a:gd name="connsiteX7-309" fmla="*/ 0 w 295275"/>
                  <a:gd name="connsiteY7-310" fmla="*/ 599179 h 599179"/>
                  <a:gd name="connsiteX8-311" fmla="*/ 0 w 295275"/>
                  <a:gd name="connsiteY8-312" fmla="*/ 303904 h 599179"/>
                  <a:gd name="connsiteX9-313" fmla="*/ 207995 w 295275"/>
                  <a:gd name="connsiteY9-314" fmla="*/ 0 h 599179"/>
                  <a:gd name="connsiteX0-315" fmla="*/ 207995 w 295275"/>
                  <a:gd name="connsiteY0-316" fmla="*/ 0 h 599179"/>
                  <a:gd name="connsiteX1-317" fmla="*/ 218480 w 295275"/>
                  <a:gd name="connsiteY1-318" fmla="*/ 17025 h 599179"/>
                  <a:gd name="connsiteX2-319" fmla="*/ 263922 w 295275"/>
                  <a:gd name="connsiteY2-320" fmla="*/ 59952 h 599179"/>
                  <a:gd name="connsiteX3-321" fmla="*/ 275967 w 295275"/>
                  <a:gd name="connsiteY3-322" fmla="*/ 66705 h 599179"/>
                  <a:gd name="connsiteX4-323" fmla="*/ 152376 w 295275"/>
                  <a:gd name="connsiteY4-324" fmla="*/ 303904 h 599179"/>
                  <a:gd name="connsiteX5-325" fmla="*/ 295275 w 295275"/>
                  <a:gd name="connsiteY5-326" fmla="*/ 303904 h 599179"/>
                  <a:gd name="connsiteX6-327" fmla="*/ 295275 w 295275"/>
                  <a:gd name="connsiteY6-328" fmla="*/ 599179 h 599179"/>
                  <a:gd name="connsiteX7-329" fmla="*/ 0 w 295275"/>
                  <a:gd name="connsiteY7-330" fmla="*/ 599179 h 599179"/>
                  <a:gd name="connsiteX8-331" fmla="*/ 0 w 295275"/>
                  <a:gd name="connsiteY8-332" fmla="*/ 303904 h 599179"/>
                  <a:gd name="connsiteX9-333" fmla="*/ 207995 w 295275"/>
                  <a:gd name="connsiteY9-334" fmla="*/ 0 h 599179"/>
                  <a:gd name="connsiteX0-335" fmla="*/ 207995 w 295275"/>
                  <a:gd name="connsiteY0-336" fmla="*/ 0 h 599179"/>
                  <a:gd name="connsiteX1-337" fmla="*/ 218480 w 295275"/>
                  <a:gd name="connsiteY1-338" fmla="*/ 17025 h 599179"/>
                  <a:gd name="connsiteX2-339" fmla="*/ 263922 w 295275"/>
                  <a:gd name="connsiteY2-340" fmla="*/ 59952 h 599179"/>
                  <a:gd name="connsiteX3-341" fmla="*/ 275967 w 295275"/>
                  <a:gd name="connsiteY3-342" fmla="*/ 66705 h 599179"/>
                  <a:gd name="connsiteX4-343" fmla="*/ 152376 w 295275"/>
                  <a:gd name="connsiteY4-344" fmla="*/ 303904 h 599179"/>
                  <a:gd name="connsiteX5-345" fmla="*/ 295275 w 295275"/>
                  <a:gd name="connsiteY5-346" fmla="*/ 303904 h 599179"/>
                  <a:gd name="connsiteX6-347" fmla="*/ 295275 w 295275"/>
                  <a:gd name="connsiteY6-348" fmla="*/ 599179 h 599179"/>
                  <a:gd name="connsiteX7-349" fmla="*/ 0 w 295275"/>
                  <a:gd name="connsiteY7-350" fmla="*/ 599179 h 599179"/>
                  <a:gd name="connsiteX8-351" fmla="*/ 0 w 295275"/>
                  <a:gd name="connsiteY8-352" fmla="*/ 303904 h 599179"/>
                  <a:gd name="connsiteX9-353" fmla="*/ 207995 w 295275"/>
                  <a:gd name="connsiteY9-354" fmla="*/ 0 h 599179"/>
                  <a:gd name="connsiteX0-355" fmla="*/ 207995 w 295275"/>
                  <a:gd name="connsiteY0-356" fmla="*/ 0 h 599179"/>
                  <a:gd name="connsiteX1-357" fmla="*/ 218480 w 295275"/>
                  <a:gd name="connsiteY1-358" fmla="*/ 17025 h 599179"/>
                  <a:gd name="connsiteX2-359" fmla="*/ 263922 w 295275"/>
                  <a:gd name="connsiteY2-360" fmla="*/ 59952 h 599179"/>
                  <a:gd name="connsiteX3-361" fmla="*/ 275967 w 295275"/>
                  <a:gd name="connsiteY3-362" fmla="*/ 66705 h 599179"/>
                  <a:gd name="connsiteX4-363" fmla="*/ 152376 w 295275"/>
                  <a:gd name="connsiteY4-364" fmla="*/ 303904 h 599179"/>
                  <a:gd name="connsiteX5-365" fmla="*/ 295275 w 295275"/>
                  <a:gd name="connsiteY5-366" fmla="*/ 303904 h 599179"/>
                  <a:gd name="connsiteX6-367" fmla="*/ 295275 w 295275"/>
                  <a:gd name="connsiteY6-368" fmla="*/ 599179 h 599179"/>
                  <a:gd name="connsiteX7-369" fmla="*/ 0 w 295275"/>
                  <a:gd name="connsiteY7-370" fmla="*/ 599179 h 599179"/>
                  <a:gd name="connsiteX8-371" fmla="*/ 0 w 295275"/>
                  <a:gd name="connsiteY8-372" fmla="*/ 303904 h 599179"/>
                  <a:gd name="connsiteX9-373" fmla="*/ 207995 w 295275"/>
                  <a:gd name="connsiteY9-374" fmla="*/ 0 h 599179"/>
                  <a:gd name="connsiteX0-375" fmla="*/ 207995 w 295275"/>
                  <a:gd name="connsiteY0-376" fmla="*/ 0 h 599179"/>
                  <a:gd name="connsiteX1-377" fmla="*/ 218480 w 295275"/>
                  <a:gd name="connsiteY1-378" fmla="*/ 17025 h 599179"/>
                  <a:gd name="connsiteX2-379" fmla="*/ 263922 w 295275"/>
                  <a:gd name="connsiteY2-380" fmla="*/ 59952 h 599179"/>
                  <a:gd name="connsiteX3-381" fmla="*/ 275967 w 295275"/>
                  <a:gd name="connsiteY3-382" fmla="*/ 66705 h 599179"/>
                  <a:gd name="connsiteX4-383" fmla="*/ 152376 w 295275"/>
                  <a:gd name="connsiteY4-384" fmla="*/ 303904 h 599179"/>
                  <a:gd name="connsiteX5-385" fmla="*/ 295275 w 295275"/>
                  <a:gd name="connsiteY5-386" fmla="*/ 303904 h 599179"/>
                  <a:gd name="connsiteX6-387" fmla="*/ 295275 w 295275"/>
                  <a:gd name="connsiteY6-388" fmla="*/ 599179 h 599179"/>
                  <a:gd name="connsiteX7-389" fmla="*/ 0 w 295275"/>
                  <a:gd name="connsiteY7-390" fmla="*/ 599179 h 599179"/>
                  <a:gd name="connsiteX8-391" fmla="*/ 0 w 295275"/>
                  <a:gd name="connsiteY8-392" fmla="*/ 303904 h 599179"/>
                  <a:gd name="connsiteX9-393" fmla="*/ 207995 w 295275"/>
                  <a:gd name="connsiteY9-394" fmla="*/ 0 h 599179"/>
                  <a:gd name="connsiteX0-395" fmla="*/ 207995 w 295275"/>
                  <a:gd name="connsiteY0-396" fmla="*/ 0 h 599179"/>
                  <a:gd name="connsiteX1-397" fmla="*/ 218480 w 295275"/>
                  <a:gd name="connsiteY1-398" fmla="*/ 17025 h 599179"/>
                  <a:gd name="connsiteX2-399" fmla="*/ 263922 w 295275"/>
                  <a:gd name="connsiteY2-400" fmla="*/ 59952 h 599179"/>
                  <a:gd name="connsiteX3-401" fmla="*/ 275967 w 295275"/>
                  <a:gd name="connsiteY3-402" fmla="*/ 66705 h 599179"/>
                  <a:gd name="connsiteX4-403" fmla="*/ 152376 w 295275"/>
                  <a:gd name="connsiteY4-404" fmla="*/ 303904 h 599179"/>
                  <a:gd name="connsiteX5-405" fmla="*/ 295275 w 295275"/>
                  <a:gd name="connsiteY5-406" fmla="*/ 303904 h 599179"/>
                  <a:gd name="connsiteX6-407" fmla="*/ 295275 w 295275"/>
                  <a:gd name="connsiteY6-408" fmla="*/ 599179 h 599179"/>
                  <a:gd name="connsiteX7-409" fmla="*/ 0 w 295275"/>
                  <a:gd name="connsiteY7-410" fmla="*/ 599179 h 599179"/>
                  <a:gd name="connsiteX8-411" fmla="*/ 0 w 295275"/>
                  <a:gd name="connsiteY8-412" fmla="*/ 303904 h 599179"/>
                  <a:gd name="connsiteX9-413" fmla="*/ 207995 w 295275"/>
                  <a:gd name="connsiteY9-414" fmla="*/ 0 h 599179"/>
                  <a:gd name="connsiteX0-415" fmla="*/ 207995 w 295275"/>
                  <a:gd name="connsiteY0-416" fmla="*/ 0 h 599179"/>
                  <a:gd name="connsiteX1-417" fmla="*/ 218480 w 295275"/>
                  <a:gd name="connsiteY1-418" fmla="*/ 17025 h 599179"/>
                  <a:gd name="connsiteX2-419" fmla="*/ 263922 w 295275"/>
                  <a:gd name="connsiteY2-420" fmla="*/ 59952 h 599179"/>
                  <a:gd name="connsiteX3-421" fmla="*/ 275967 w 295275"/>
                  <a:gd name="connsiteY3-422" fmla="*/ 66705 h 599179"/>
                  <a:gd name="connsiteX4-423" fmla="*/ 152376 w 295275"/>
                  <a:gd name="connsiteY4-424" fmla="*/ 303904 h 599179"/>
                  <a:gd name="connsiteX5-425" fmla="*/ 295275 w 295275"/>
                  <a:gd name="connsiteY5-426" fmla="*/ 303904 h 599179"/>
                  <a:gd name="connsiteX6-427" fmla="*/ 295275 w 295275"/>
                  <a:gd name="connsiteY6-428" fmla="*/ 599179 h 599179"/>
                  <a:gd name="connsiteX7-429" fmla="*/ 0 w 295275"/>
                  <a:gd name="connsiteY7-430" fmla="*/ 599179 h 599179"/>
                  <a:gd name="connsiteX8-431" fmla="*/ 0 w 295275"/>
                  <a:gd name="connsiteY8-432" fmla="*/ 334942 h 599179"/>
                  <a:gd name="connsiteX9-433" fmla="*/ 207995 w 295275"/>
                  <a:gd name="connsiteY9-434" fmla="*/ 0 h 599179"/>
                  <a:gd name="connsiteX0-435" fmla="*/ 207995 w 295275"/>
                  <a:gd name="connsiteY0-436" fmla="*/ 0 h 599179"/>
                  <a:gd name="connsiteX1-437" fmla="*/ 218480 w 295275"/>
                  <a:gd name="connsiteY1-438" fmla="*/ 17025 h 599179"/>
                  <a:gd name="connsiteX2-439" fmla="*/ 263922 w 295275"/>
                  <a:gd name="connsiteY2-440" fmla="*/ 59952 h 599179"/>
                  <a:gd name="connsiteX3-441" fmla="*/ 275967 w 295275"/>
                  <a:gd name="connsiteY3-442" fmla="*/ 66705 h 599179"/>
                  <a:gd name="connsiteX4-443" fmla="*/ 152376 w 295275"/>
                  <a:gd name="connsiteY4-444" fmla="*/ 303904 h 599179"/>
                  <a:gd name="connsiteX5-445" fmla="*/ 295275 w 295275"/>
                  <a:gd name="connsiteY5-446" fmla="*/ 303904 h 599179"/>
                  <a:gd name="connsiteX6-447" fmla="*/ 295275 w 295275"/>
                  <a:gd name="connsiteY6-448" fmla="*/ 599179 h 599179"/>
                  <a:gd name="connsiteX7-449" fmla="*/ 0 w 295275"/>
                  <a:gd name="connsiteY7-450" fmla="*/ 599179 h 599179"/>
                  <a:gd name="connsiteX8-451" fmla="*/ 0 w 295275"/>
                  <a:gd name="connsiteY8-452" fmla="*/ 334942 h 599179"/>
                  <a:gd name="connsiteX9-453" fmla="*/ 207995 w 295275"/>
                  <a:gd name="connsiteY9-454" fmla="*/ 0 h 599179"/>
                  <a:gd name="connsiteX0-455" fmla="*/ 207995 w 295275"/>
                  <a:gd name="connsiteY0-456" fmla="*/ 0 h 599179"/>
                  <a:gd name="connsiteX1-457" fmla="*/ 218480 w 295275"/>
                  <a:gd name="connsiteY1-458" fmla="*/ 17025 h 599179"/>
                  <a:gd name="connsiteX2-459" fmla="*/ 263922 w 295275"/>
                  <a:gd name="connsiteY2-460" fmla="*/ 59952 h 599179"/>
                  <a:gd name="connsiteX3-461" fmla="*/ 275967 w 295275"/>
                  <a:gd name="connsiteY3-462" fmla="*/ 66705 h 599179"/>
                  <a:gd name="connsiteX4-463" fmla="*/ 152376 w 295275"/>
                  <a:gd name="connsiteY4-464" fmla="*/ 303904 h 599179"/>
                  <a:gd name="connsiteX5-465" fmla="*/ 295275 w 295275"/>
                  <a:gd name="connsiteY5-466" fmla="*/ 303904 h 599179"/>
                  <a:gd name="connsiteX6-467" fmla="*/ 295275 w 295275"/>
                  <a:gd name="connsiteY6-468" fmla="*/ 599179 h 599179"/>
                  <a:gd name="connsiteX7-469" fmla="*/ 0 w 295275"/>
                  <a:gd name="connsiteY7-470" fmla="*/ 599179 h 599179"/>
                  <a:gd name="connsiteX8-471" fmla="*/ 0 w 295275"/>
                  <a:gd name="connsiteY8-472" fmla="*/ 334942 h 599179"/>
                  <a:gd name="connsiteX9-473" fmla="*/ 207995 w 295275"/>
                  <a:gd name="connsiteY9-474" fmla="*/ 0 h 59917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</a:cxnLst>
                <a:rect l="l" t="t" r="r" b="b"/>
                <a:pathLst>
                  <a:path w="295275" h="599179">
                    <a:moveTo>
                      <a:pt x="207995" y="0"/>
                    </a:moveTo>
                    <a:lnTo>
                      <a:pt x="218480" y="17025"/>
                    </a:lnTo>
                    <a:cubicBezTo>
                      <a:pt x="231034" y="32364"/>
                      <a:pt x="246314" y="46986"/>
                      <a:pt x="263922" y="59952"/>
                    </a:cubicBezTo>
                    <a:lnTo>
                      <a:pt x="275967" y="66705"/>
                    </a:lnTo>
                    <a:cubicBezTo>
                      <a:pt x="274744" y="66607"/>
                      <a:pt x="166924" y="148026"/>
                      <a:pt x="152376" y="303904"/>
                    </a:cubicBezTo>
                    <a:lnTo>
                      <a:pt x="295275" y="303904"/>
                    </a:lnTo>
                    <a:lnTo>
                      <a:pt x="295275" y="599179"/>
                    </a:lnTo>
                    <a:lnTo>
                      <a:pt x="0" y="599179"/>
                    </a:lnTo>
                    <a:lnTo>
                      <a:pt x="0" y="334942"/>
                    </a:lnTo>
                    <a:cubicBezTo>
                      <a:pt x="10368" y="113589"/>
                      <a:pt x="207637" y="2353"/>
                      <a:pt x="207995" y="0"/>
                    </a:cubicBezTo>
                    <a:close/>
                  </a:path>
                </a:pathLst>
              </a:custGeom>
              <a:grpFill/>
              <a:ln w="19050" cap="rnd">
                <a:solidFill>
                  <a:schemeClr val="accent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23" name="任意多边形: 形状 11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>
              <a:xfrm>
                <a:off x="1581018" y="1347856"/>
                <a:ext cx="311295" cy="631688"/>
              </a:xfrm>
              <a:custGeom>
                <a:avLst/>
                <a:gdLst>
                  <a:gd name="connsiteX0" fmla="*/ 207995 w 295275"/>
                  <a:gd name="connsiteY0" fmla="*/ 0 h 599179"/>
                  <a:gd name="connsiteX1" fmla="*/ 218480 w 295275"/>
                  <a:gd name="connsiteY1" fmla="*/ 17025 h 599179"/>
                  <a:gd name="connsiteX2" fmla="*/ 263922 w 295275"/>
                  <a:gd name="connsiteY2" fmla="*/ 59952 h 599179"/>
                  <a:gd name="connsiteX3" fmla="*/ 275967 w 295275"/>
                  <a:gd name="connsiteY3" fmla="*/ 66705 h 599179"/>
                  <a:gd name="connsiteX4" fmla="*/ 258864 w 295275"/>
                  <a:gd name="connsiteY4" fmla="*/ 77309 h 599179"/>
                  <a:gd name="connsiteX5" fmla="*/ 164932 w 295275"/>
                  <a:gd name="connsiteY5" fmla="*/ 229252 h 599179"/>
                  <a:gd name="connsiteX6" fmla="*/ 145322 w 295275"/>
                  <a:gd name="connsiteY6" fmla="*/ 303904 h 599179"/>
                  <a:gd name="connsiteX7" fmla="*/ 295275 w 295275"/>
                  <a:gd name="connsiteY7" fmla="*/ 303904 h 599179"/>
                  <a:gd name="connsiteX8" fmla="*/ 295275 w 295275"/>
                  <a:gd name="connsiteY8" fmla="*/ 599179 h 599179"/>
                  <a:gd name="connsiteX9" fmla="*/ 0 w 295275"/>
                  <a:gd name="connsiteY9" fmla="*/ 599179 h 599179"/>
                  <a:gd name="connsiteX10" fmla="*/ 0 w 295275"/>
                  <a:gd name="connsiteY10" fmla="*/ 303904 h 599179"/>
                  <a:gd name="connsiteX11" fmla="*/ 5952 w 295275"/>
                  <a:gd name="connsiteY11" fmla="*/ 269304 h 599179"/>
                  <a:gd name="connsiteX12" fmla="*/ 204540 w 295275"/>
                  <a:gd name="connsiteY12" fmla="*/ 547 h 599179"/>
                  <a:gd name="connsiteX0-1" fmla="*/ 207995 w 295275"/>
                  <a:gd name="connsiteY0-2" fmla="*/ 0 h 599179"/>
                  <a:gd name="connsiteX1-3" fmla="*/ 218480 w 295275"/>
                  <a:gd name="connsiteY1-4" fmla="*/ 17025 h 599179"/>
                  <a:gd name="connsiteX2-5" fmla="*/ 263922 w 295275"/>
                  <a:gd name="connsiteY2-6" fmla="*/ 59952 h 599179"/>
                  <a:gd name="connsiteX3-7" fmla="*/ 275967 w 295275"/>
                  <a:gd name="connsiteY3-8" fmla="*/ 66705 h 599179"/>
                  <a:gd name="connsiteX4-9" fmla="*/ 258864 w 295275"/>
                  <a:gd name="connsiteY4-10" fmla="*/ 77309 h 599179"/>
                  <a:gd name="connsiteX5-11" fmla="*/ 164932 w 295275"/>
                  <a:gd name="connsiteY5-12" fmla="*/ 229252 h 599179"/>
                  <a:gd name="connsiteX6-13" fmla="*/ 152376 w 295275"/>
                  <a:gd name="connsiteY6-14" fmla="*/ 303904 h 599179"/>
                  <a:gd name="connsiteX7-15" fmla="*/ 295275 w 295275"/>
                  <a:gd name="connsiteY7-16" fmla="*/ 303904 h 599179"/>
                  <a:gd name="connsiteX8-17" fmla="*/ 295275 w 295275"/>
                  <a:gd name="connsiteY8-18" fmla="*/ 599179 h 599179"/>
                  <a:gd name="connsiteX9-19" fmla="*/ 0 w 295275"/>
                  <a:gd name="connsiteY9-20" fmla="*/ 599179 h 599179"/>
                  <a:gd name="connsiteX10-21" fmla="*/ 0 w 295275"/>
                  <a:gd name="connsiteY10-22" fmla="*/ 303904 h 599179"/>
                  <a:gd name="connsiteX11-23" fmla="*/ 5952 w 295275"/>
                  <a:gd name="connsiteY11-24" fmla="*/ 269304 h 599179"/>
                  <a:gd name="connsiteX12-25" fmla="*/ 204540 w 295275"/>
                  <a:gd name="connsiteY12-26" fmla="*/ 547 h 599179"/>
                  <a:gd name="connsiteX13" fmla="*/ 207995 w 295275"/>
                  <a:gd name="connsiteY13" fmla="*/ 0 h 599179"/>
                  <a:gd name="connsiteX0-27" fmla="*/ 207995 w 295275"/>
                  <a:gd name="connsiteY0-28" fmla="*/ 0 h 599179"/>
                  <a:gd name="connsiteX1-29" fmla="*/ 218480 w 295275"/>
                  <a:gd name="connsiteY1-30" fmla="*/ 17025 h 599179"/>
                  <a:gd name="connsiteX2-31" fmla="*/ 263922 w 295275"/>
                  <a:gd name="connsiteY2-32" fmla="*/ 59952 h 599179"/>
                  <a:gd name="connsiteX3-33" fmla="*/ 275967 w 295275"/>
                  <a:gd name="connsiteY3-34" fmla="*/ 66705 h 599179"/>
                  <a:gd name="connsiteX4-35" fmla="*/ 258864 w 295275"/>
                  <a:gd name="connsiteY4-36" fmla="*/ 77309 h 599179"/>
                  <a:gd name="connsiteX5-37" fmla="*/ 164932 w 295275"/>
                  <a:gd name="connsiteY5-38" fmla="*/ 229252 h 599179"/>
                  <a:gd name="connsiteX6-39" fmla="*/ 152376 w 295275"/>
                  <a:gd name="connsiteY6-40" fmla="*/ 303904 h 599179"/>
                  <a:gd name="connsiteX7-41" fmla="*/ 295275 w 295275"/>
                  <a:gd name="connsiteY7-42" fmla="*/ 303904 h 599179"/>
                  <a:gd name="connsiteX8-43" fmla="*/ 295275 w 295275"/>
                  <a:gd name="connsiteY8-44" fmla="*/ 599179 h 599179"/>
                  <a:gd name="connsiteX9-45" fmla="*/ 0 w 295275"/>
                  <a:gd name="connsiteY9-46" fmla="*/ 599179 h 599179"/>
                  <a:gd name="connsiteX10-47" fmla="*/ 0 w 295275"/>
                  <a:gd name="connsiteY10-48" fmla="*/ 303904 h 599179"/>
                  <a:gd name="connsiteX11-49" fmla="*/ 5952 w 295275"/>
                  <a:gd name="connsiteY11-50" fmla="*/ 269304 h 599179"/>
                  <a:gd name="connsiteX12-51" fmla="*/ 204540 w 295275"/>
                  <a:gd name="connsiteY12-52" fmla="*/ 547 h 599179"/>
                  <a:gd name="connsiteX13-53" fmla="*/ 207995 w 295275"/>
                  <a:gd name="connsiteY13-54" fmla="*/ 0 h 599179"/>
                  <a:gd name="connsiteX0-55" fmla="*/ 207995 w 295275"/>
                  <a:gd name="connsiteY0-56" fmla="*/ 0 h 599179"/>
                  <a:gd name="connsiteX1-57" fmla="*/ 218480 w 295275"/>
                  <a:gd name="connsiteY1-58" fmla="*/ 17025 h 599179"/>
                  <a:gd name="connsiteX2-59" fmla="*/ 263922 w 295275"/>
                  <a:gd name="connsiteY2-60" fmla="*/ 59952 h 599179"/>
                  <a:gd name="connsiteX3-61" fmla="*/ 275967 w 295275"/>
                  <a:gd name="connsiteY3-62" fmla="*/ 66705 h 599179"/>
                  <a:gd name="connsiteX4-63" fmla="*/ 258864 w 295275"/>
                  <a:gd name="connsiteY4-64" fmla="*/ 77309 h 599179"/>
                  <a:gd name="connsiteX5-65" fmla="*/ 164932 w 295275"/>
                  <a:gd name="connsiteY5-66" fmla="*/ 229252 h 599179"/>
                  <a:gd name="connsiteX6-67" fmla="*/ 152376 w 295275"/>
                  <a:gd name="connsiteY6-68" fmla="*/ 303904 h 599179"/>
                  <a:gd name="connsiteX7-69" fmla="*/ 295275 w 295275"/>
                  <a:gd name="connsiteY7-70" fmla="*/ 303904 h 599179"/>
                  <a:gd name="connsiteX8-71" fmla="*/ 295275 w 295275"/>
                  <a:gd name="connsiteY8-72" fmla="*/ 599179 h 599179"/>
                  <a:gd name="connsiteX9-73" fmla="*/ 0 w 295275"/>
                  <a:gd name="connsiteY9-74" fmla="*/ 599179 h 599179"/>
                  <a:gd name="connsiteX10-75" fmla="*/ 0 w 295275"/>
                  <a:gd name="connsiteY10-76" fmla="*/ 303904 h 599179"/>
                  <a:gd name="connsiteX11-77" fmla="*/ 5952 w 295275"/>
                  <a:gd name="connsiteY11-78" fmla="*/ 269304 h 599179"/>
                  <a:gd name="connsiteX12-79" fmla="*/ 204540 w 295275"/>
                  <a:gd name="connsiteY12-80" fmla="*/ 547 h 599179"/>
                  <a:gd name="connsiteX13-81" fmla="*/ 207995 w 295275"/>
                  <a:gd name="connsiteY13-82" fmla="*/ 0 h 599179"/>
                  <a:gd name="connsiteX0-83" fmla="*/ 207995 w 295275"/>
                  <a:gd name="connsiteY0-84" fmla="*/ 0 h 599179"/>
                  <a:gd name="connsiteX1-85" fmla="*/ 218480 w 295275"/>
                  <a:gd name="connsiteY1-86" fmla="*/ 17025 h 599179"/>
                  <a:gd name="connsiteX2-87" fmla="*/ 263922 w 295275"/>
                  <a:gd name="connsiteY2-88" fmla="*/ 59952 h 599179"/>
                  <a:gd name="connsiteX3-89" fmla="*/ 275967 w 295275"/>
                  <a:gd name="connsiteY3-90" fmla="*/ 66705 h 599179"/>
                  <a:gd name="connsiteX4-91" fmla="*/ 258864 w 295275"/>
                  <a:gd name="connsiteY4-92" fmla="*/ 77309 h 599179"/>
                  <a:gd name="connsiteX5-93" fmla="*/ 152376 w 295275"/>
                  <a:gd name="connsiteY5-94" fmla="*/ 303904 h 599179"/>
                  <a:gd name="connsiteX6-95" fmla="*/ 295275 w 295275"/>
                  <a:gd name="connsiteY6-96" fmla="*/ 303904 h 599179"/>
                  <a:gd name="connsiteX7-97" fmla="*/ 295275 w 295275"/>
                  <a:gd name="connsiteY7-98" fmla="*/ 599179 h 599179"/>
                  <a:gd name="connsiteX8-99" fmla="*/ 0 w 295275"/>
                  <a:gd name="connsiteY8-100" fmla="*/ 599179 h 599179"/>
                  <a:gd name="connsiteX9-101" fmla="*/ 0 w 295275"/>
                  <a:gd name="connsiteY9-102" fmla="*/ 303904 h 599179"/>
                  <a:gd name="connsiteX10-103" fmla="*/ 5952 w 295275"/>
                  <a:gd name="connsiteY10-104" fmla="*/ 269304 h 599179"/>
                  <a:gd name="connsiteX11-105" fmla="*/ 204540 w 295275"/>
                  <a:gd name="connsiteY11-106" fmla="*/ 547 h 599179"/>
                  <a:gd name="connsiteX12-107" fmla="*/ 207995 w 295275"/>
                  <a:gd name="connsiteY12-108" fmla="*/ 0 h 599179"/>
                  <a:gd name="connsiteX0-109" fmla="*/ 207995 w 295275"/>
                  <a:gd name="connsiteY0-110" fmla="*/ 0 h 599179"/>
                  <a:gd name="connsiteX1-111" fmla="*/ 218480 w 295275"/>
                  <a:gd name="connsiteY1-112" fmla="*/ 17025 h 599179"/>
                  <a:gd name="connsiteX2-113" fmla="*/ 263922 w 295275"/>
                  <a:gd name="connsiteY2-114" fmla="*/ 59952 h 599179"/>
                  <a:gd name="connsiteX3-115" fmla="*/ 275967 w 295275"/>
                  <a:gd name="connsiteY3-116" fmla="*/ 66705 h 599179"/>
                  <a:gd name="connsiteX4-117" fmla="*/ 258864 w 295275"/>
                  <a:gd name="connsiteY4-118" fmla="*/ 77309 h 599179"/>
                  <a:gd name="connsiteX5-119" fmla="*/ 152376 w 295275"/>
                  <a:gd name="connsiteY5-120" fmla="*/ 303904 h 599179"/>
                  <a:gd name="connsiteX6-121" fmla="*/ 295275 w 295275"/>
                  <a:gd name="connsiteY6-122" fmla="*/ 303904 h 599179"/>
                  <a:gd name="connsiteX7-123" fmla="*/ 295275 w 295275"/>
                  <a:gd name="connsiteY7-124" fmla="*/ 599179 h 599179"/>
                  <a:gd name="connsiteX8-125" fmla="*/ 0 w 295275"/>
                  <a:gd name="connsiteY8-126" fmla="*/ 599179 h 599179"/>
                  <a:gd name="connsiteX9-127" fmla="*/ 0 w 295275"/>
                  <a:gd name="connsiteY9-128" fmla="*/ 303904 h 599179"/>
                  <a:gd name="connsiteX10-129" fmla="*/ 5952 w 295275"/>
                  <a:gd name="connsiteY10-130" fmla="*/ 269304 h 599179"/>
                  <a:gd name="connsiteX11-131" fmla="*/ 204540 w 295275"/>
                  <a:gd name="connsiteY11-132" fmla="*/ 547 h 599179"/>
                  <a:gd name="connsiteX12-133" fmla="*/ 207995 w 295275"/>
                  <a:gd name="connsiteY12-134" fmla="*/ 0 h 599179"/>
                  <a:gd name="connsiteX0-135" fmla="*/ 207995 w 295275"/>
                  <a:gd name="connsiteY0-136" fmla="*/ 0 h 599179"/>
                  <a:gd name="connsiteX1-137" fmla="*/ 218480 w 295275"/>
                  <a:gd name="connsiteY1-138" fmla="*/ 17025 h 599179"/>
                  <a:gd name="connsiteX2-139" fmla="*/ 263922 w 295275"/>
                  <a:gd name="connsiteY2-140" fmla="*/ 59952 h 599179"/>
                  <a:gd name="connsiteX3-141" fmla="*/ 275967 w 295275"/>
                  <a:gd name="connsiteY3-142" fmla="*/ 66705 h 599179"/>
                  <a:gd name="connsiteX4-143" fmla="*/ 152376 w 295275"/>
                  <a:gd name="connsiteY4-144" fmla="*/ 303904 h 599179"/>
                  <a:gd name="connsiteX5-145" fmla="*/ 295275 w 295275"/>
                  <a:gd name="connsiteY5-146" fmla="*/ 303904 h 599179"/>
                  <a:gd name="connsiteX6-147" fmla="*/ 295275 w 295275"/>
                  <a:gd name="connsiteY6-148" fmla="*/ 599179 h 599179"/>
                  <a:gd name="connsiteX7-149" fmla="*/ 0 w 295275"/>
                  <a:gd name="connsiteY7-150" fmla="*/ 599179 h 599179"/>
                  <a:gd name="connsiteX8-151" fmla="*/ 0 w 295275"/>
                  <a:gd name="connsiteY8-152" fmla="*/ 303904 h 599179"/>
                  <a:gd name="connsiteX9-153" fmla="*/ 5952 w 295275"/>
                  <a:gd name="connsiteY9-154" fmla="*/ 269304 h 599179"/>
                  <a:gd name="connsiteX10-155" fmla="*/ 204540 w 295275"/>
                  <a:gd name="connsiteY10-156" fmla="*/ 547 h 599179"/>
                  <a:gd name="connsiteX11-157" fmla="*/ 207995 w 295275"/>
                  <a:gd name="connsiteY11-158" fmla="*/ 0 h 599179"/>
                  <a:gd name="connsiteX0-159" fmla="*/ 207995 w 295275"/>
                  <a:gd name="connsiteY0-160" fmla="*/ 0 h 599179"/>
                  <a:gd name="connsiteX1-161" fmla="*/ 218480 w 295275"/>
                  <a:gd name="connsiteY1-162" fmla="*/ 17025 h 599179"/>
                  <a:gd name="connsiteX2-163" fmla="*/ 263922 w 295275"/>
                  <a:gd name="connsiteY2-164" fmla="*/ 59952 h 599179"/>
                  <a:gd name="connsiteX3-165" fmla="*/ 275967 w 295275"/>
                  <a:gd name="connsiteY3-166" fmla="*/ 66705 h 599179"/>
                  <a:gd name="connsiteX4-167" fmla="*/ 152376 w 295275"/>
                  <a:gd name="connsiteY4-168" fmla="*/ 303904 h 599179"/>
                  <a:gd name="connsiteX5-169" fmla="*/ 295275 w 295275"/>
                  <a:gd name="connsiteY5-170" fmla="*/ 303904 h 599179"/>
                  <a:gd name="connsiteX6-171" fmla="*/ 295275 w 295275"/>
                  <a:gd name="connsiteY6-172" fmla="*/ 599179 h 599179"/>
                  <a:gd name="connsiteX7-173" fmla="*/ 0 w 295275"/>
                  <a:gd name="connsiteY7-174" fmla="*/ 599179 h 599179"/>
                  <a:gd name="connsiteX8-175" fmla="*/ 0 w 295275"/>
                  <a:gd name="connsiteY8-176" fmla="*/ 303904 h 599179"/>
                  <a:gd name="connsiteX9-177" fmla="*/ 5952 w 295275"/>
                  <a:gd name="connsiteY9-178" fmla="*/ 269304 h 599179"/>
                  <a:gd name="connsiteX10-179" fmla="*/ 204540 w 295275"/>
                  <a:gd name="connsiteY10-180" fmla="*/ 547 h 599179"/>
                  <a:gd name="connsiteX11-181" fmla="*/ 207995 w 295275"/>
                  <a:gd name="connsiteY11-182" fmla="*/ 0 h 599179"/>
                  <a:gd name="connsiteX0-183" fmla="*/ 207995 w 295275"/>
                  <a:gd name="connsiteY0-184" fmla="*/ 0 h 599179"/>
                  <a:gd name="connsiteX1-185" fmla="*/ 218480 w 295275"/>
                  <a:gd name="connsiteY1-186" fmla="*/ 17025 h 599179"/>
                  <a:gd name="connsiteX2-187" fmla="*/ 263922 w 295275"/>
                  <a:gd name="connsiteY2-188" fmla="*/ 59952 h 599179"/>
                  <a:gd name="connsiteX3-189" fmla="*/ 275967 w 295275"/>
                  <a:gd name="connsiteY3-190" fmla="*/ 66705 h 599179"/>
                  <a:gd name="connsiteX4-191" fmla="*/ 152376 w 295275"/>
                  <a:gd name="connsiteY4-192" fmla="*/ 303904 h 599179"/>
                  <a:gd name="connsiteX5-193" fmla="*/ 295275 w 295275"/>
                  <a:gd name="connsiteY5-194" fmla="*/ 303904 h 599179"/>
                  <a:gd name="connsiteX6-195" fmla="*/ 295275 w 295275"/>
                  <a:gd name="connsiteY6-196" fmla="*/ 599179 h 599179"/>
                  <a:gd name="connsiteX7-197" fmla="*/ 0 w 295275"/>
                  <a:gd name="connsiteY7-198" fmla="*/ 599179 h 599179"/>
                  <a:gd name="connsiteX8-199" fmla="*/ 0 w 295275"/>
                  <a:gd name="connsiteY8-200" fmla="*/ 303904 h 599179"/>
                  <a:gd name="connsiteX9-201" fmla="*/ 5952 w 295275"/>
                  <a:gd name="connsiteY9-202" fmla="*/ 269304 h 599179"/>
                  <a:gd name="connsiteX10-203" fmla="*/ 204540 w 295275"/>
                  <a:gd name="connsiteY10-204" fmla="*/ 547 h 599179"/>
                  <a:gd name="connsiteX11-205" fmla="*/ 207995 w 295275"/>
                  <a:gd name="connsiteY11-206" fmla="*/ 0 h 599179"/>
                  <a:gd name="connsiteX0-207" fmla="*/ 207995 w 295275"/>
                  <a:gd name="connsiteY0-208" fmla="*/ 0 h 599179"/>
                  <a:gd name="connsiteX1-209" fmla="*/ 218480 w 295275"/>
                  <a:gd name="connsiteY1-210" fmla="*/ 17025 h 599179"/>
                  <a:gd name="connsiteX2-211" fmla="*/ 263922 w 295275"/>
                  <a:gd name="connsiteY2-212" fmla="*/ 59952 h 599179"/>
                  <a:gd name="connsiteX3-213" fmla="*/ 275967 w 295275"/>
                  <a:gd name="connsiteY3-214" fmla="*/ 66705 h 599179"/>
                  <a:gd name="connsiteX4-215" fmla="*/ 152376 w 295275"/>
                  <a:gd name="connsiteY4-216" fmla="*/ 303904 h 599179"/>
                  <a:gd name="connsiteX5-217" fmla="*/ 295275 w 295275"/>
                  <a:gd name="connsiteY5-218" fmla="*/ 303904 h 599179"/>
                  <a:gd name="connsiteX6-219" fmla="*/ 295275 w 295275"/>
                  <a:gd name="connsiteY6-220" fmla="*/ 599179 h 599179"/>
                  <a:gd name="connsiteX7-221" fmla="*/ 0 w 295275"/>
                  <a:gd name="connsiteY7-222" fmla="*/ 599179 h 599179"/>
                  <a:gd name="connsiteX8-223" fmla="*/ 0 w 295275"/>
                  <a:gd name="connsiteY8-224" fmla="*/ 303904 h 599179"/>
                  <a:gd name="connsiteX9-225" fmla="*/ 5952 w 295275"/>
                  <a:gd name="connsiteY9-226" fmla="*/ 269304 h 599179"/>
                  <a:gd name="connsiteX10-227" fmla="*/ 204540 w 295275"/>
                  <a:gd name="connsiteY10-228" fmla="*/ 547 h 599179"/>
                  <a:gd name="connsiteX11-229" fmla="*/ 207995 w 295275"/>
                  <a:gd name="connsiteY11-230" fmla="*/ 0 h 599179"/>
                  <a:gd name="connsiteX0-231" fmla="*/ 207995 w 295275"/>
                  <a:gd name="connsiteY0-232" fmla="*/ 0 h 599179"/>
                  <a:gd name="connsiteX1-233" fmla="*/ 218480 w 295275"/>
                  <a:gd name="connsiteY1-234" fmla="*/ 17025 h 599179"/>
                  <a:gd name="connsiteX2-235" fmla="*/ 263922 w 295275"/>
                  <a:gd name="connsiteY2-236" fmla="*/ 59952 h 599179"/>
                  <a:gd name="connsiteX3-237" fmla="*/ 275967 w 295275"/>
                  <a:gd name="connsiteY3-238" fmla="*/ 66705 h 599179"/>
                  <a:gd name="connsiteX4-239" fmla="*/ 152376 w 295275"/>
                  <a:gd name="connsiteY4-240" fmla="*/ 303904 h 599179"/>
                  <a:gd name="connsiteX5-241" fmla="*/ 295275 w 295275"/>
                  <a:gd name="connsiteY5-242" fmla="*/ 303904 h 599179"/>
                  <a:gd name="connsiteX6-243" fmla="*/ 295275 w 295275"/>
                  <a:gd name="connsiteY6-244" fmla="*/ 599179 h 599179"/>
                  <a:gd name="connsiteX7-245" fmla="*/ 0 w 295275"/>
                  <a:gd name="connsiteY7-246" fmla="*/ 599179 h 599179"/>
                  <a:gd name="connsiteX8-247" fmla="*/ 0 w 295275"/>
                  <a:gd name="connsiteY8-248" fmla="*/ 303904 h 599179"/>
                  <a:gd name="connsiteX9-249" fmla="*/ 204540 w 295275"/>
                  <a:gd name="connsiteY9-250" fmla="*/ 547 h 599179"/>
                  <a:gd name="connsiteX10-251" fmla="*/ 207995 w 295275"/>
                  <a:gd name="connsiteY10-252" fmla="*/ 0 h 599179"/>
                  <a:gd name="connsiteX0-253" fmla="*/ 207995 w 295275"/>
                  <a:gd name="connsiteY0-254" fmla="*/ 0 h 599179"/>
                  <a:gd name="connsiteX1-255" fmla="*/ 218480 w 295275"/>
                  <a:gd name="connsiteY1-256" fmla="*/ 17025 h 599179"/>
                  <a:gd name="connsiteX2-257" fmla="*/ 263922 w 295275"/>
                  <a:gd name="connsiteY2-258" fmla="*/ 59952 h 599179"/>
                  <a:gd name="connsiteX3-259" fmla="*/ 275967 w 295275"/>
                  <a:gd name="connsiteY3-260" fmla="*/ 66705 h 599179"/>
                  <a:gd name="connsiteX4-261" fmla="*/ 152376 w 295275"/>
                  <a:gd name="connsiteY4-262" fmla="*/ 303904 h 599179"/>
                  <a:gd name="connsiteX5-263" fmla="*/ 295275 w 295275"/>
                  <a:gd name="connsiteY5-264" fmla="*/ 303904 h 599179"/>
                  <a:gd name="connsiteX6-265" fmla="*/ 295275 w 295275"/>
                  <a:gd name="connsiteY6-266" fmla="*/ 599179 h 599179"/>
                  <a:gd name="connsiteX7-267" fmla="*/ 0 w 295275"/>
                  <a:gd name="connsiteY7-268" fmla="*/ 599179 h 599179"/>
                  <a:gd name="connsiteX8-269" fmla="*/ 0 w 295275"/>
                  <a:gd name="connsiteY8-270" fmla="*/ 303904 h 599179"/>
                  <a:gd name="connsiteX9-271" fmla="*/ 204540 w 295275"/>
                  <a:gd name="connsiteY9-272" fmla="*/ 547 h 599179"/>
                  <a:gd name="connsiteX10-273" fmla="*/ 207995 w 295275"/>
                  <a:gd name="connsiteY10-274" fmla="*/ 0 h 599179"/>
                  <a:gd name="connsiteX0-275" fmla="*/ 207995 w 295275"/>
                  <a:gd name="connsiteY0-276" fmla="*/ 0 h 599179"/>
                  <a:gd name="connsiteX1-277" fmla="*/ 218480 w 295275"/>
                  <a:gd name="connsiteY1-278" fmla="*/ 17025 h 599179"/>
                  <a:gd name="connsiteX2-279" fmla="*/ 263922 w 295275"/>
                  <a:gd name="connsiteY2-280" fmla="*/ 59952 h 599179"/>
                  <a:gd name="connsiteX3-281" fmla="*/ 275967 w 295275"/>
                  <a:gd name="connsiteY3-282" fmla="*/ 66705 h 599179"/>
                  <a:gd name="connsiteX4-283" fmla="*/ 152376 w 295275"/>
                  <a:gd name="connsiteY4-284" fmla="*/ 303904 h 599179"/>
                  <a:gd name="connsiteX5-285" fmla="*/ 295275 w 295275"/>
                  <a:gd name="connsiteY5-286" fmla="*/ 303904 h 599179"/>
                  <a:gd name="connsiteX6-287" fmla="*/ 295275 w 295275"/>
                  <a:gd name="connsiteY6-288" fmla="*/ 599179 h 599179"/>
                  <a:gd name="connsiteX7-289" fmla="*/ 0 w 295275"/>
                  <a:gd name="connsiteY7-290" fmla="*/ 599179 h 599179"/>
                  <a:gd name="connsiteX8-291" fmla="*/ 0 w 295275"/>
                  <a:gd name="connsiteY8-292" fmla="*/ 303904 h 599179"/>
                  <a:gd name="connsiteX9-293" fmla="*/ 207995 w 295275"/>
                  <a:gd name="connsiteY9-294" fmla="*/ 0 h 599179"/>
                  <a:gd name="connsiteX0-295" fmla="*/ 207995 w 295275"/>
                  <a:gd name="connsiteY0-296" fmla="*/ 0 h 599179"/>
                  <a:gd name="connsiteX1-297" fmla="*/ 218480 w 295275"/>
                  <a:gd name="connsiteY1-298" fmla="*/ 17025 h 599179"/>
                  <a:gd name="connsiteX2-299" fmla="*/ 263922 w 295275"/>
                  <a:gd name="connsiteY2-300" fmla="*/ 59952 h 599179"/>
                  <a:gd name="connsiteX3-301" fmla="*/ 275967 w 295275"/>
                  <a:gd name="connsiteY3-302" fmla="*/ 66705 h 599179"/>
                  <a:gd name="connsiteX4-303" fmla="*/ 152376 w 295275"/>
                  <a:gd name="connsiteY4-304" fmla="*/ 303904 h 599179"/>
                  <a:gd name="connsiteX5-305" fmla="*/ 295275 w 295275"/>
                  <a:gd name="connsiteY5-306" fmla="*/ 303904 h 599179"/>
                  <a:gd name="connsiteX6-307" fmla="*/ 295275 w 295275"/>
                  <a:gd name="connsiteY6-308" fmla="*/ 599179 h 599179"/>
                  <a:gd name="connsiteX7-309" fmla="*/ 0 w 295275"/>
                  <a:gd name="connsiteY7-310" fmla="*/ 599179 h 599179"/>
                  <a:gd name="connsiteX8-311" fmla="*/ 0 w 295275"/>
                  <a:gd name="connsiteY8-312" fmla="*/ 303904 h 599179"/>
                  <a:gd name="connsiteX9-313" fmla="*/ 207995 w 295275"/>
                  <a:gd name="connsiteY9-314" fmla="*/ 0 h 599179"/>
                  <a:gd name="connsiteX0-315" fmla="*/ 207995 w 295275"/>
                  <a:gd name="connsiteY0-316" fmla="*/ 0 h 599179"/>
                  <a:gd name="connsiteX1-317" fmla="*/ 218480 w 295275"/>
                  <a:gd name="connsiteY1-318" fmla="*/ 17025 h 599179"/>
                  <a:gd name="connsiteX2-319" fmla="*/ 263922 w 295275"/>
                  <a:gd name="connsiteY2-320" fmla="*/ 59952 h 599179"/>
                  <a:gd name="connsiteX3-321" fmla="*/ 275967 w 295275"/>
                  <a:gd name="connsiteY3-322" fmla="*/ 66705 h 599179"/>
                  <a:gd name="connsiteX4-323" fmla="*/ 152376 w 295275"/>
                  <a:gd name="connsiteY4-324" fmla="*/ 303904 h 599179"/>
                  <a:gd name="connsiteX5-325" fmla="*/ 295275 w 295275"/>
                  <a:gd name="connsiteY5-326" fmla="*/ 303904 h 599179"/>
                  <a:gd name="connsiteX6-327" fmla="*/ 295275 w 295275"/>
                  <a:gd name="connsiteY6-328" fmla="*/ 599179 h 599179"/>
                  <a:gd name="connsiteX7-329" fmla="*/ 0 w 295275"/>
                  <a:gd name="connsiteY7-330" fmla="*/ 599179 h 599179"/>
                  <a:gd name="connsiteX8-331" fmla="*/ 0 w 295275"/>
                  <a:gd name="connsiteY8-332" fmla="*/ 303904 h 599179"/>
                  <a:gd name="connsiteX9-333" fmla="*/ 207995 w 295275"/>
                  <a:gd name="connsiteY9-334" fmla="*/ 0 h 599179"/>
                  <a:gd name="connsiteX0-335" fmla="*/ 207995 w 295275"/>
                  <a:gd name="connsiteY0-336" fmla="*/ 0 h 599179"/>
                  <a:gd name="connsiteX1-337" fmla="*/ 218480 w 295275"/>
                  <a:gd name="connsiteY1-338" fmla="*/ 17025 h 599179"/>
                  <a:gd name="connsiteX2-339" fmla="*/ 263922 w 295275"/>
                  <a:gd name="connsiteY2-340" fmla="*/ 59952 h 599179"/>
                  <a:gd name="connsiteX3-341" fmla="*/ 275967 w 295275"/>
                  <a:gd name="connsiteY3-342" fmla="*/ 66705 h 599179"/>
                  <a:gd name="connsiteX4-343" fmla="*/ 152376 w 295275"/>
                  <a:gd name="connsiteY4-344" fmla="*/ 303904 h 599179"/>
                  <a:gd name="connsiteX5-345" fmla="*/ 295275 w 295275"/>
                  <a:gd name="connsiteY5-346" fmla="*/ 303904 h 599179"/>
                  <a:gd name="connsiteX6-347" fmla="*/ 295275 w 295275"/>
                  <a:gd name="connsiteY6-348" fmla="*/ 599179 h 599179"/>
                  <a:gd name="connsiteX7-349" fmla="*/ 0 w 295275"/>
                  <a:gd name="connsiteY7-350" fmla="*/ 599179 h 599179"/>
                  <a:gd name="connsiteX8-351" fmla="*/ 0 w 295275"/>
                  <a:gd name="connsiteY8-352" fmla="*/ 303904 h 599179"/>
                  <a:gd name="connsiteX9-353" fmla="*/ 207995 w 295275"/>
                  <a:gd name="connsiteY9-354" fmla="*/ 0 h 599179"/>
                  <a:gd name="connsiteX0-355" fmla="*/ 207995 w 295275"/>
                  <a:gd name="connsiteY0-356" fmla="*/ 0 h 599179"/>
                  <a:gd name="connsiteX1-357" fmla="*/ 218480 w 295275"/>
                  <a:gd name="connsiteY1-358" fmla="*/ 17025 h 599179"/>
                  <a:gd name="connsiteX2-359" fmla="*/ 263922 w 295275"/>
                  <a:gd name="connsiteY2-360" fmla="*/ 59952 h 599179"/>
                  <a:gd name="connsiteX3-361" fmla="*/ 275967 w 295275"/>
                  <a:gd name="connsiteY3-362" fmla="*/ 66705 h 599179"/>
                  <a:gd name="connsiteX4-363" fmla="*/ 152376 w 295275"/>
                  <a:gd name="connsiteY4-364" fmla="*/ 303904 h 599179"/>
                  <a:gd name="connsiteX5-365" fmla="*/ 295275 w 295275"/>
                  <a:gd name="connsiteY5-366" fmla="*/ 303904 h 599179"/>
                  <a:gd name="connsiteX6-367" fmla="*/ 295275 w 295275"/>
                  <a:gd name="connsiteY6-368" fmla="*/ 599179 h 599179"/>
                  <a:gd name="connsiteX7-369" fmla="*/ 0 w 295275"/>
                  <a:gd name="connsiteY7-370" fmla="*/ 599179 h 599179"/>
                  <a:gd name="connsiteX8-371" fmla="*/ 0 w 295275"/>
                  <a:gd name="connsiteY8-372" fmla="*/ 303904 h 599179"/>
                  <a:gd name="connsiteX9-373" fmla="*/ 207995 w 295275"/>
                  <a:gd name="connsiteY9-374" fmla="*/ 0 h 599179"/>
                  <a:gd name="connsiteX0-375" fmla="*/ 207995 w 295275"/>
                  <a:gd name="connsiteY0-376" fmla="*/ 0 h 599179"/>
                  <a:gd name="connsiteX1-377" fmla="*/ 218480 w 295275"/>
                  <a:gd name="connsiteY1-378" fmla="*/ 17025 h 599179"/>
                  <a:gd name="connsiteX2-379" fmla="*/ 263922 w 295275"/>
                  <a:gd name="connsiteY2-380" fmla="*/ 59952 h 599179"/>
                  <a:gd name="connsiteX3-381" fmla="*/ 275967 w 295275"/>
                  <a:gd name="connsiteY3-382" fmla="*/ 66705 h 599179"/>
                  <a:gd name="connsiteX4-383" fmla="*/ 152376 w 295275"/>
                  <a:gd name="connsiteY4-384" fmla="*/ 303904 h 599179"/>
                  <a:gd name="connsiteX5-385" fmla="*/ 295275 w 295275"/>
                  <a:gd name="connsiteY5-386" fmla="*/ 303904 h 599179"/>
                  <a:gd name="connsiteX6-387" fmla="*/ 295275 w 295275"/>
                  <a:gd name="connsiteY6-388" fmla="*/ 599179 h 599179"/>
                  <a:gd name="connsiteX7-389" fmla="*/ 0 w 295275"/>
                  <a:gd name="connsiteY7-390" fmla="*/ 599179 h 599179"/>
                  <a:gd name="connsiteX8-391" fmla="*/ 0 w 295275"/>
                  <a:gd name="connsiteY8-392" fmla="*/ 303904 h 599179"/>
                  <a:gd name="connsiteX9-393" fmla="*/ 207995 w 295275"/>
                  <a:gd name="connsiteY9-394" fmla="*/ 0 h 599179"/>
                  <a:gd name="connsiteX0-395" fmla="*/ 207995 w 295275"/>
                  <a:gd name="connsiteY0-396" fmla="*/ 0 h 599179"/>
                  <a:gd name="connsiteX1-397" fmla="*/ 218480 w 295275"/>
                  <a:gd name="connsiteY1-398" fmla="*/ 17025 h 599179"/>
                  <a:gd name="connsiteX2-399" fmla="*/ 263922 w 295275"/>
                  <a:gd name="connsiteY2-400" fmla="*/ 59952 h 599179"/>
                  <a:gd name="connsiteX3-401" fmla="*/ 275967 w 295275"/>
                  <a:gd name="connsiteY3-402" fmla="*/ 66705 h 599179"/>
                  <a:gd name="connsiteX4-403" fmla="*/ 152376 w 295275"/>
                  <a:gd name="connsiteY4-404" fmla="*/ 303904 h 599179"/>
                  <a:gd name="connsiteX5-405" fmla="*/ 295275 w 295275"/>
                  <a:gd name="connsiteY5-406" fmla="*/ 303904 h 599179"/>
                  <a:gd name="connsiteX6-407" fmla="*/ 295275 w 295275"/>
                  <a:gd name="connsiteY6-408" fmla="*/ 599179 h 599179"/>
                  <a:gd name="connsiteX7-409" fmla="*/ 0 w 295275"/>
                  <a:gd name="connsiteY7-410" fmla="*/ 599179 h 599179"/>
                  <a:gd name="connsiteX8-411" fmla="*/ 0 w 295275"/>
                  <a:gd name="connsiteY8-412" fmla="*/ 303904 h 599179"/>
                  <a:gd name="connsiteX9-413" fmla="*/ 207995 w 295275"/>
                  <a:gd name="connsiteY9-414" fmla="*/ 0 h 599179"/>
                  <a:gd name="connsiteX0-415" fmla="*/ 207995 w 295275"/>
                  <a:gd name="connsiteY0-416" fmla="*/ 0 h 599179"/>
                  <a:gd name="connsiteX1-417" fmla="*/ 218480 w 295275"/>
                  <a:gd name="connsiteY1-418" fmla="*/ 17025 h 599179"/>
                  <a:gd name="connsiteX2-419" fmla="*/ 263922 w 295275"/>
                  <a:gd name="connsiteY2-420" fmla="*/ 59952 h 599179"/>
                  <a:gd name="connsiteX3-421" fmla="*/ 275967 w 295275"/>
                  <a:gd name="connsiteY3-422" fmla="*/ 66705 h 599179"/>
                  <a:gd name="connsiteX4-423" fmla="*/ 152376 w 295275"/>
                  <a:gd name="connsiteY4-424" fmla="*/ 303904 h 599179"/>
                  <a:gd name="connsiteX5-425" fmla="*/ 295275 w 295275"/>
                  <a:gd name="connsiteY5-426" fmla="*/ 303904 h 599179"/>
                  <a:gd name="connsiteX6-427" fmla="*/ 295275 w 295275"/>
                  <a:gd name="connsiteY6-428" fmla="*/ 599179 h 599179"/>
                  <a:gd name="connsiteX7-429" fmla="*/ 0 w 295275"/>
                  <a:gd name="connsiteY7-430" fmla="*/ 599179 h 599179"/>
                  <a:gd name="connsiteX8-431" fmla="*/ 0 w 295275"/>
                  <a:gd name="connsiteY8-432" fmla="*/ 334942 h 599179"/>
                  <a:gd name="connsiteX9-433" fmla="*/ 207995 w 295275"/>
                  <a:gd name="connsiteY9-434" fmla="*/ 0 h 599179"/>
                  <a:gd name="connsiteX0-435" fmla="*/ 207995 w 295275"/>
                  <a:gd name="connsiteY0-436" fmla="*/ 0 h 599179"/>
                  <a:gd name="connsiteX1-437" fmla="*/ 218480 w 295275"/>
                  <a:gd name="connsiteY1-438" fmla="*/ 17025 h 599179"/>
                  <a:gd name="connsiteX2-439" fmla="*/ 263922 w 295275"/>
                  <a:gd name="connsiteY2-440" fmla="*/ 59952 h 599179"/>
                  <a:gd name="connsiteX3-441" fmla="*/ 275967 w 295275"/>
                  <a:gd name="connsiteY3-442" fmla="*/ 66705 h 599179"/>
                  <a:gd name="connsiteX4-443" fmla="*/ 152376 w 295275"/>
                  <a:gd name="connsiteY4-444" fmla="*/ 303904 h 599179"/>
                  <a:gd name="connsiteX5-445" fmla="*/ 295275 w 295275"/>
                  <a:gd name="connsiteY5-446" fmla="*/ 303904 h 599179"/>
                  <a:gd name="connsiteX6-447" fmla="*/ 295275 w 295275"/>
                  <a:gd name="connsiteY6-448" fmla="*/ 599179 h 599179"/>
                  <a:gd name="connsiteX7-449" fmla="*/ 0 w 295275"/>
                  <a:gd name="connsiteY7-450" fmla="*/ 599179 h 599179"/>
                  <a:gd name="connsiteX8-451" fmla="*/ 0 w 295275"/>
                  <a:gd name="connsiteY8-452" fmla="*/ 334942 h 599179"/>
                  <a:gd name="connsiteX9-453" fmla="*/ 207995 w 295275"/>
                  <a:gd name="connsiteY9-454" fmla="*/ 0 h 599179"/>
                  <a:gd name="connsiteX0-455" fmla="*/ 207995 w 295275"/>
                  <a:gd name="connsiteY0-456" fmla="*/ 0 h 599179"/>
                  <a:gd name="connsiteX1-457" fmla="*/ 218480 w 295275"/>
                  <a:gd name="connsiteY1-458" fmla="*/ 17025 h 599179"/>
                  <a:gd name="connsiteX2-459" fmla="*/ 263922 w 295275"/>
                  <a:gd name="connsiteY2-460" fmla="*/ 59952 h 599179"/>
                  <a:gd name="connsiteX3-461" fmla="*/ 275967 w 295275"/>
                  <a:gd name="connsiteY3-462" fmla="*/ 66705 h 599179"/>
                  <a:gd name="connsiteX4-463" fmla="*/ 152376 w 295275"/>
                  <a:gd name="connsiteY4-464" fmla="*/ 303904 h 599179"/>
                  <a:gd name="connsiteX5-465" fmla="*/ 295275 w 295275"/>
                  <a:gd name="connsiteY5-466" fmla="*/ 303904 h 599179"/>
                  <a:gd name="connsiteX6-467" fmla="*/ 295275 w 295275"/>
                  <a:gd name="connsiteY6-468" fmla="*/ 599179 h 599179"/>
                  <a:gd name="connsiteX7-469" fmla="*/ 0 w 295275"/>
                  <a:gd name="connsiteY7-470" fmla="*/ 599179 h 599179"/>
                  <a:gd name="connsiteX8-471" fmla="*/ 0 w 295275"/>
                  <a:gd name="connsiteY8-472" fmla="*/ 334942 h 599179"/>
                  <a:gd name="connsiteX9-473" fmla="*/ 207995 w 295275"/>
                  <a:gd name="connsiteY9-474" fmla="*/ 0 h 59917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</a:cxnLst>
                <a:rect l="l" t="t" r="r" b="b"/>
                <a:pathLst>
                  <a:path w="295275" h="599179">
                    <a:moveTo>
                      <a:pt x="207995" y="0"/>
                    </a:moveTo>
                    <a:lnTo>
                      <a:pt x="218480" y="17025"/>
                    </a:lnTo>
                    <a:cubicBezTo>
                      <a:pt x="231034" y="32364"/>
                      <a:pt x="246314" y="46986"/>
                      <a:pt x="263922" y="59952"/>
                    </a:cubicBezTo>
                    <a:lnTo>
                      <a:pt x="275967" y="66705"/>
                    </a:lnTo>
                    <a:cubicBezTo>
                      <a:pt x="274744" y="66607"/>
                      <a:pt x="166924" y="148026"/>
                      <a:pt x="152376" y="303904"/>
                    </a:cubicBezTo>
                    <a:lnTo>
                      <a:pt x="295275" y="303904"/>
                    </a:lnTo>
                    <a:lnTo>
                      <a:pt x="295275" y="599179"/>
                    </a:lnTo>
                    <a:lnTo>
                      <a:pt x="0" y="599179"/>
                    </a:lnTo>
                    <a:lnTo>
                      <a:pt x="0" y="334942"/>
                    </a:lnTo>
                    <a:cubicBezTo>
                      <a:pt x="10368" y="113589"/>
                      <a:pt x="207637" y="2353"/>
                      <a:pt x="207995" y="0"/>
                    </a:cubicBezTo>
                    <a:close/>
                  </a:path>
                </a:pathLst>
              </a:custGeom>
              <a:grpFill/>
              <a:ln w="19050" cap="rnd">
                <a:solidFill>
                  <a:schemeClr val="accent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grpSp>
          <p:nvGrpSpPr>
            <p:cNvPr id="24" name="组合 23"/>
            <p:cNvGrpSpPr>
              <a:grpSpLocks noChangeAspect="1"/>
            </p:cNvGrpSpPr>
            <p:nvPr>
              <p:custDataLst>
                <p:tags r:id="rId16"/>
              </p:custDataLst>
            </p:nvPr>
          </p:nvGrpSpPr>
          <p:grpSpPr>
            <a:xfrm rot="10800000">
              <a:off x="16938" y="1775"/>
              <a:ext cx="1221" cy="1086"/>
              <a:chOff x="1182937" y="1347856"/>
              <a:chExt cx="709957" cy="631688"/>
            </a:xfrm>
            <a:solidFill>
              <a:schemeClr val="accent1"/>
            </a:solidFill>
          </p:grpSpPr>
          <p:sp>
            <p:nvSpPr>
              <p:cNvPr id="25" name="任意多边形: 形状 8"/>
              <p:cNvSpPr>
                <a:spLocks noChangeAspect="1"/>
              </p:cNvSpPr>
              <p:nvPr>
                <p:custDataLst>
                  <p:tags r:id="rId17"/>
                </p:custDataLst>
              </p:nvPr>
            </p:nvSpPr>
            <p:spPr>
              <a:xfrm>
                <a:off x="1182937" y="1347856"/>
                <a:ext cx="311295" cy="631688"/>
              </a:xfrm>
              <a:custGeom>
                <a:avLst/>
                <a:gdLst>
                  <a:gd name="connsiteX0" fmla="*/ 207995 w 295275"/>
                  <a:gd name="connsiteY0" fmla="*/ 0 h 599179"/>
                  <a:gd name="connsiteX1" fmla="*/ 218480 w 295275"/>
                  <a:gd name="connsiteY1" fmla="*/ 17025 h 599179"/>
                  <a:gd name="connsiteX2" fmla="*/ 263922 w 295275"/>
                  <a:gd name="connsiteY2" fmla="*/ 59952 h 599179"/>
                  <a:gd name="connsiteX3" fmla="*/ 275967 w 295275"/>
                  <a:gd name="connsiteY3" fmla="*/ 66705 h 599179"/>
                  <a:gd name="connsiteX4" fmla="*/ 258864 w 295275"/>
                  <a:gd name="connsiteY4" fmla="*/ 77309 h 599179"/>
                  <a:gd name="connsiteX5" fmla="*/ 164932 w 295275"/>
                  <a:gd name="connsiteY5" fmla="*/ 229252 h 599179"/>
                  <a:gd name="connsiteX6" fmla="*/ 145322 w 295275"/>
                  <a:gd name="connsiteY6" fmla="*/ 303904 h 599179"/>
                  <a:gd name="connsiteX7" fmla="*/ 295275 w 295275"/>
                  <a:gd name="connsiteY7" fmla="*/ 303904 h 599179"/>
                  <a:gd name="connsiteX8" fmla="*/ 295275 w 295275"/>
                  <a:gd name="connsiteY8" fmla="*/ 599179 h 599179"/>
                  <a:gd name="connsiteX9" fmla="*/ 0 w 295275"/>
                  <a:gd name="connsiteY9" fmla="*/ 599179 h 599179"/>
                  <a:gd name="connsiteX10" fmla="*/ 0 w 295275"/>
                  <a:gd name="connsiteY10" fmla="*/ 303904 h 599179"/>
                  <a:gd name="connsiteX11" fmla="*/ 5952 w 295275"/>
                  <a:gd name="connsiteY11" fmla="*/ 269304 h 599179"/>
                  <a:gd name="connsiteX12" fmla="*/ 204540 w 295275"/>
                  <a:gd name="connsiteY12" fmla="*/ 547 h 599179"/>
                  <a:gd name="connsiteX0-1" fmla="*/ 207995 w 295275"/>
                  <a:gd name="connsiteY0-2" fmla="*/ 0 h 599179"/>
                  <a:gd name="connsiteX1-3" fmla="*/ 218480 w 295275"/>
                  <a:gd name="connsiteY1-4" fmla="*/ 17025 h 599179"/>
                  <a:gd name="connsiteX2-5" fmla="*/ 263922 w 295275"/>
                  <a:gd name="connsiteY2-6" fmla="*/ 59952 h 599179"/>
                  <a:gd name="connsiteX3-7" fmla="*/ 275967 w 295275"/>
                  <a:gd name="connsiteY3-8" fmla="*/ 66705 h 599179"/>
                  <a:gd name="connsiteX4-9" fmla="*/ 258864 w 295275"/>
                  <a:gd name="connsiteY4-10" fmla="*/ 77309 h 599179"/>
                  <a:gd name="connsiteX5-11" fmla="*/ 164932 w 295275"/>
                  <a:gd name="connsiteY5-12" fmla="*/ 229252 h 599179"/>
                  <a:gd name="connsiteX6-13" fmla="*/ 152376 w 295275"/>
                  <a:gd name="connsiteY6-14" fmla="*/ 303904 h 599179"/>
                  <a:gd name="connsiteX7-15" fmla="*/ 295275 w 295275"/>
                  <a:gd name="connsiteY7-16" fmla="*/ 303904 h 599179"/>
                  <a:gd name="connsiteX8-17" fmla="*/ 295275 w 295275"/>
                  <a:gd name="connsiteY8-18" fmla="*/ 599179 h 599179"/>
                  <a:gd name="connsiteX9-19" fmla="*/ 0 w 295275"/>
                  <a:gd name="connsiteY9-20" fmla="*/ 599179 h 599179"/>
                  <a:gd name="connsiteX10-21" fmla="*/ 0 w 295275"/>
                  <a:gd name="connsiteY10-22" fmla="*/ 303904 h 599179"/>
                  <a:gd name="connsiteX11-23" fmla="*/ 5952 w 295275"/>
                  <a:gd name="connsiteY11-24" fmla="*/ 269304 h 599179"/>
                  <a:gd name="connsiteX12-25" fmla="*/ 204540 w 295275"/>
                  <a:gd name="connsiteY12-26" fmla="*/ 547 h 599179"/>
                  <a:gd name="connsiteX13" fmla="*/ 207995 w 295275"/>
                  <a:gd name="connsiteY13" fmla="*/ 0 h 599179"/>
                  <a:gd name="connsiteX0-27" fmla="*/ 207995 w 295275"/>
                  <a:gd name="connsiteY0-28" fmla="*/ 0 h 599179"/>
                  <a:gd name="connsiteX1-29" fmla="*/ 218480 w 295275"/>
                  <a:gd name="connsiteY1-30" fmla="*/ 17025 h 599179"/>
                  <a:gd name="connsiteX2-31" fmla="*/ 263922 w 295275"/>
                  <a:gd name="connsiteY2-32" fmla="*/ 59952 h 599179"/>
                  <a:gd name="connsiteX3-33" fmla="*/ 275967 w 295275"/>
                  <a:gd name="connsiteY3-34" fmla="*/ 66705 h 599179"/>
                  <a:gd name="connsiteX4-35" fmla="*/ 258864 w 295275"/>
                  <a:gd name="connsiteY4-36" fmla="*/ 77309 h 599179"/>
                  <a:gd name="connsiteX5-37" fmla="*/ 164932 w 295275"/>
                  <a:gd name="connsiteY5-38" fmla="*/ 229252 h 599179"/>
                  <a:gd name="connsiteX6-39" fmla="*/ 152376 w 295275"/>
                  <a:gd name="connsiteY6-40" fmla="*/ 303904 h 599179"/>
                  <a:gd name="connsiteX7-41" fmla="*/ 295275 w 295275"/>
                  <a:gd name="connsiteY7-42" fmla="*/ 303904 h 599179"/>
                  <a:gd name="connsiteX8-43" fmla="*/ 295275 w 295275"/>
                  <a:gd name="connsiteY8-44" fmla="*/ 599179 h 599179"/>
                  <a:gd name="connsiteX9-45" fmla="*/ 0 w 295275"/>
                  <a:gd name="connsiteY9-46" fmla="*/ 599179 h 599179"/>
                  <a:gd name="connsiteX10-47" fmla="*/ 0 w 295275"/>
                  <a:gd name="connsiteY10-48" fmla="*/ 303904 h 599179"/>
                  <a:gd name="connsiteX11-49" fmla="*/ 5952 w 295275"/>
                  <a:gd name="connsiteY11-50" fmla="*/ 269304 h 599179"/>
                  <a:gd name="connsiteX12-51" fmla="*/ 204540 w 295275"/>
                  <a:gd name="connsiteY12-52" fmla="*/ 547 h 599179"/>
                  <a:gd name="connsiteX13-53" fmla="*/ 207995 w 295275"/>
                  <a:gd name="connsiteY13-54" fmla="*/ 0 h 599179"/>
                  <a:gd name="connsiteX0-55" fmla="*/ 207995 w 295275"/>
                  <a:gd name="connsiteY0-56" fmla="*/ 0 h 599179"/>
                  <a:gd name="connsiteX1-57" fmla="*/ 218480 w 295275"/>
                  <a:gd name="connsiteY1-58" fmla="*/ 17025 h 599179"/>
                  <a:gd name="connsiteX2-59" fmla="*/ 263922 w 295275"/>
                  <a:gd name="connsiteY2-60" fmla="*/ 59952 h 599179"/>
                  <a:gd name="connsiteX3-61" fmla="*/ 275967 w 295275"/>
                  <a:gd name="connsiteY3-62" fmla="*/ 66705 h 599179"/>
                  <a:gd name="connsiteX4-63" fmla="*/ 258864 w 295275"/>
                  <a:gd name="connsiteY4-64" fmla="*/ 77309 h 599179"/>
                  <a:gd name="connsiteX5-65" fmla="*/ 164932 w 295275"/>
                  <a:gd name="connsiteY5-66" fmla="*/ 229252 h 599179"/>
                  <a:gd name="connsiteX6-67" fmla="*/ 152376 w 295275"/>
                  <a:gd name="connsiteY6-68" fmla="*/ 303904 h 599179"/>
                  <a:gd name="connsiteX7-69" fmla="*/ 295275 w 295275"/>
                  <a:gd name="connsiteY7-70" fmla="*/ 303904 h 599179"/>
                  <a:gd name="connsiteX8-71" fmla="*/ 295275 w 295275"/>
                  <a:gd name="connsiteY8-72" fmla="*/ 599179 h 599179"/>
                  <a:gd name="connsiteX9-73" fmla="*/ 0 w 295275"/>
                  <a:gd name="connsiteY9-74" fmla="*/ 599179 h 599179"/>
                  <a:gd name="connsiteX10-75" fmla="*/ 0 w 295275"/>
                  <a:gd name="connsiteY10-76" fmla="*/ 303904 h 599179"/>
                  <a:gd name="connsiteX11-77" fmla="*/ 5952 w 295275"/>
                  <a:gd name="connsiteY11-78" fmla="*/ 269304 h 599179"/>
                  <a:gd name="connsiteX12-79" fmla="*/ 204540 w 295275"/>
                  <a:gd name="connsiteY12-80" fmla="*/ 547 h 599179"/>
                  <a:gd name="connsiteX13-81" fmla="*/ 207995 w 295275"/>
                  <a:gd name="connsiteY13-82" fmla="*/ 0 h 599179"/>
                  <a:gd name="connsiteX0-83" fmla="*/ 207995 w 295275"/>
                  <a:gd name="connsiteY0-84" fmla="*/ 0 h 599179"/>
                  <a:gd name="connsiteX1-85" fmla="*/ 218480 w 295275"/>
                  <a:gd name="connsiteY1-86" fmla="*/ 17025 h 599179"/>
                  <a:gd name="connsiteX2-87" fmla="*/ 263922 w 295275"/>
                  <a:gd name="connsiteY2-88" fmla="*/ 59952 h 599179"/>
                  <a:gd name="connsiteX3-89" fmla="*/ 275967 w 295275"/>
                  <a:gd name="connsiteY3-90" fmla="*/ 66705 h 599179"/>
                  <a:gd name="connsiteX4-91" fmla="*/ 258864 w 295275"/>
                  <a:gd name="connsiteY4-92" fmla="*/ 77309 h 599179"/>
                  <a:gd name="connsiteX5-93" fmla="*/ 152376 w 295275"/>
                  <a:gd name="connsiteY5-94" fmla="*/ 303904 h 599179"/>
                  <a:gd name="connsiteX6-95" fmla="*/ 295275 w 295275"/>
                  <a:gd name="connsiteY6-96" fmla="*/ 303904 h 599179"/>
                  <a:gd name="connsiteX7-97" fmla="*/ 295275 w 295275"/>
                  <a:gd name="connsiteY7-98" fmla="*/ 599179 h 599179"/>
                  <a:gd name="connsiteX8-99" fmla="*/ 0 w 295275"/>
                  <a:gd name="connsiteY8-100" fmla="*/ 599179 h 599179"/>
                  <a:gd name="connsiteX9-101" fmla="*/ 0 w 295275"/>
                  <a:gd name="connsiteY9-102" fmla="*/ 303904 h 599179"/>
                  <a:gd name="connsiteX10-103" fmla="*/ 5952 w 295275"/>
                  <a:gd name="connsiteY10-104" fmla="*/ 269304 h 599179"/>
                  <a:gd name="connsiteX11-105" fmla="*/ 204540 w 295275"/>
                  <a:gd name="connsiteY11-106" fmla="*/ 547 h 599179"/>
                  <a:gd name="connsiteX12-107" fmla="*/ 207995 w 295275"/>
                  <a:gd name="connsiteY12-108" fmla="*/ 0 h 599179"/>
                  <a:gd name="connsiteX0-109" fmla="*/ 207995 w 295275"/>
                  <a:gd name="connsiteY0-110" fmla="*/ 0 h 599179"/>
                  <a:gd name="connsiteX1-111" fmla="*/ 218480 w 295275"/>
                  <a:gd name="connsiteY1-112" fmla="*/ 17025 h 599179"/>
                  <a:gd name="connsiteX2-113" fmla="*/ 263922 w 295275"/>
                  <a:gd name="connsiteY2-114" fmla="*/ 59952 h 599179"/>
                  <a:gd name="connsiteX3-115" fmla="*/ 275967 w 295275"/>
                  <a:gd name="connsiteY3-116" fmla="*/ 66705 h 599179"/>
                  <a:gd name="connsiteX4-117" fmla="*/ 258864 w 295275"/>
                  <a:gd name="connsiteY4-118" fmla="*/ 77309 h 599179"/>
                  <a:gd name="connsiteX5-119" fmla="*/ 152376 w 295275"/>
                  <a:gd name="connsiteY5-120" fmla="*/ 303904 h 599179"/>
                  <a:gd name="connsiteX6-121" fmla="*/ 295275 w 295275"/>
                  <a:gd name="connsiteY6-122" fmla="*/ 303904 h 599179"/>
                  <a:gd name="connsiteX7-123" fmla="*/ 295275 w 295275"/>
                  <a:gd name="connsiteY7-124" fmla="*/ 599179 h 599179"/>
                  <a:gd name="connsiteX8-125" fmla="*/ 0 w 295275"/>
                  <a:gd name="connsiteY8-126" fmla="*/ 599179 h 599179"/>
                  <a:gd name="connsiteX9-127" fmla="*/ 0 w 295275"/>
                  <a:gd name="connsiteY9-128" fmla="*/ 303904 h 599179"/>
                  <a:gd name="connsiteX10-129" fmla="*/ 5952 w 295275"/>
                  <a:gd name="connsiteY10-130" fmla="*/ 269304 h 599179"/>
                  <a:gd name="connsiteX11-131" fmla="*/ 204540 w 295275"/>
                  <a:gd name="connsiteY11-132" fmla="*/ 547 h 599179"/>
                  <a:gd name="connsiteX12-133" fmla="*/ 207995 w 295275"/>
                  <a:gd name="connsiteY12-134" fmla="*/ 0 h 599179"/>
                  <a:gd name="connsiteX0-135" fmla="*/ 207995 w 295275"/>
                  <a:gd name="connsiteY0-136" fmla="*/ 0 h 599179"/>
                  <a:gd name="connsiteX1-137" fmla="*/ 218480 w 295275"/>
                  <a:gd name="connsiteY1-138" fmla="*/ 17025 h 599179"/>
                  <a:gd name="connsiteX2-139" fmla="*/ 263922 w 295275"/>
                  <a:gd name="connsiteY2-140" fmla="*/ 59952 h 599179"/>
                  <a:gd name="connsiteX3-141" fmla="*/ 275967 w 295275"/>
                  <a:gd name="connsiteY3-142" fmla="*/ 66705 h 599179"/>
                  <a:gd name="connsiteX4-143" fmla="*/ 152376 w 295275"/>
                  <a:gd name="connsiteY4-144" fmla="*/ 303904 h 599179"/>
                  <a:gd name="connsiteX5-145" fmla="*/ 295275 w 295275"/>
                  <a:gd name="connsiteY5-146" fmla="*/ 303904 h 599179"/>
                  <a:gd name="connsiteX6-147" fmla="*/ 295275 w 295275"/>
                  <a:gd name="connsiteY6-148" fmla="*/ 599179 h 599179"/>
                  <a:gd name="connsiteX7-149" fmla="*/ 0 w 295275"/>
                  <a:gd name="connsiteY7-150" fmla="*/ 599179 h 599179"/>
                  <a:gd name="connsiteX8-151" fmla="*/ 0 w 295275"/>
                  <a:gd name="connsiteY8-152" fmla="*/ 303904 h 599179"/>
                  <a:gd name="connsiteX9-153" fmla="*/ 5952 w 295275"/>
                  <a:gd name="connsiteY9-154" fmla="*/ 269304 h 599179"/>
                  <a:gd name="connsiteX10-155" fmla="*/ 204540 w 295275"/>
                  <a:gd name="connsiteY10-156" fmla="*/ 547 h 599179"/>
                  <a:gd name="connsiteX11-157" fmla="*/ 207995 w 295275"/>
                  <a:gd name="connsiteY11-158" fmla="*/ 0 h 599179"/>
                  <a:gd name="connsiteX0-159" fmla="*/ 207995 w 295275"/>
                  <a:gd name="connsiteY0-160" fmla="*/ 0 h 599179"/>
                  <a:gd name="connsiteX1-161" fmla="*/ 218480 w 295275"/>
                  <a:gd name="connsiteY1-162" fmla="*/ 17025 h 599179"/>
                  <a:gd name="connsiteX2-163" fmla="*/ 263922 w 295275"/>
                  <a:gd name="connsiteY2-164" fmla="*/ 59952 h 599179"/>
                  <a:gd name="connsiteX3-165" fmla="*/ 275967 w 295275"/>
                  <a:gd name="connsiteY3-166" fmla="*/ 66705 h 599179"/>
                  <a:gd name="connsiteX4-167" fmla="*/ 152376 w 295275"/>
                  <a:gd name="connsiteY4-168" fmla="*/ 303904 h 599179"/>
                  <a:gd name="connsiteX5-169" fmla="*/ 295275 w 295275"/>
                  <a:gd name="connsiteY5-170" fmla="*/ 303904 h 599179"/>
                  <a:gd name="connsiteX6-171" fmla="*/ 295275 w 295275"/>
                  <a:gd name="connsiteY6-172" fmla="*/ 599179 h 599179"/>
                  <a:gd name="connsiteX7-173" fmla="*/ 0 w 295275"/>
                  <a:gd name="connsiteY7-174" fmla="*/ 599179 h 599179"/>
                  <a:gd name="connsiteX8-175" fmla="*/ 0 w 295275"/>
                  <a:gd name="connsiteY8-176" fmla="*/ 303904 h 599179"/>
                  <a:gd name="connsiteX9-177" fmla="*/ 5952 w 295275"/>
                  <a:gd name="connsiteY9-178" fmla="*/ 269304 h 599179"/>
                  <a:gd name="connsiteX10-179" fmla="*/ 204540 w 295275"/>
                  <a:gd name="connsiteY10-180" fmla="*/ 547 h 599179"/>
                  <a:gd name="connsiteX11-181" fmla="*/ 207995 w 295275"/>
                  <a:gd name="connsiteY11-182" fmla="*/ 0 h 599179"/>
                  <a:gd name="connsiteX0-183" fmla="*/ 207995 w 295275"/>
                  <a:gd name="connsiteY0-184" fmla="*/ 0 h 599179"/>
                  <a:gd name="connsiteX1-185" fmla="*/ 218480 w 295275"/>
                  <a:gd name="connsiteY1-186" fmla="*/ 17025 h 599179"/>
                  <a:gd name="connsiteX2-187" fmla="*/ 263922 w 295275"/>
                  <a:gd name="connsiteY2-188" fmla="*/ 59952 h 599179"/>
                  <a:gd name="connsiteX3-189" fmla="*/ 275967 w 295275"/>
                  <a:gd name="connsiteY3-190" fmla="*/ 66705 h 599179"/>
                  <a:gd name="connsiteX4-191" fmla="*/ 152376 w 295275"/>
                  <a:gd name="connsiteY4-192" fmla="*/ 303904 h 599179"/>
                  <a:gd name="connsiteX5-193" fmla="*/ 295275 w 295275"/>
                  <a:gd name="connsiteY5-194" fmla="*/ 303904 h 599179"/>
                  <a:gd name="connsiteX6-195" fmla="*/ 295275 w 295275"/>
                  <a:gd name="connsiteY6-196" fmla="*/ 599179 h 599179"/>
                  <a:gd name="connsiteX7-197" fmla="*/ 0 w 295275"/>
                  <a:gd name="connsiteY7-198" fmla="*/ 599179 h 599179"/>
                  <a:gd name="connsiteX8-199" fmla="*/ 0 w 295275"/>
                  <a:gd name="connsiteY8-200" fmla="*/ 303904 h 599179"/>
                  <a:gd name="connsiteX9-201" fmla="*/ 5952 w 295275"/>
                  <a:gd name="connsiteY9-202" fmla="*/ 269304 h 599179"/>
                  <a:gd name="connsiteX10-203" fmla="*/ 204540 w 295275"/>
                  <a:gd name="connsiteY10-204" fmla="*/ 547 h 599179"/>
                  <a:gd name="connsiteX11-205" fmla="*/ 207995 w 295275"/>
                  <a:gd name="connsiteY11-206" fmla="*/ 0 h 599179"/>
                  <a:gd name="connsiteX0-207" fmla="*/ 207995 w 295275"/>
                  <a:gd name="connsiteY0-208" fmla="*/ 0 h 599179"/>
                  <a:gd name="connsiteX1-209" fmla="*/ 218480 w 295275"/>
                  <a:gd name="connsiteY1-210" fmla="*/ 17025 h 599179"/>
                  <a:gd name="connsiteX2-211" fmla="*/ 263922 w 295275"/>
                  <a:gd name="connsiteY2-212" fmla="*/ 59952 h 599179"/>
                  <a:gd name="connsiteX3-213" fmla="*/ 275967 w 295275"/>
                  <a:gd name="connsiteY3-214" fmla="*/ 66705 h 599179"/>
                  <a:gd name="connsiteX4-215" fmla="*/ 152376 w 295275"/>
                  <a:gd name="connsiteY4-216" fmla="*/ 303904 h 599179"/>
                  <a:gd name="connsiteX5-217" fmla="*/ 295275 w 295275"/>
                  <a:gd name="connsiteY5-218" fmla="*/ 303904 h 599179"/>
                  <a:gd name="connsiteX6-219" fmla="*/ 295275 w 295275"/>
                  <a:gd name="connsiteY6-220" fmla="*/ 599179 h 599179"/>
                  <a:gd name="connsiteX7-221" fmla="*/ 0 w 295275"/>
                  <a:gd name="connsiteY7-222" fmla="*/ 599179 h 599179"/>
                  <a:gd name="connsiteX8-223" fmla="*/ 0 w 295275"/>
                  <a:gd name="connsiteY8-224" fmla="*/ 303904 h 599179"/>
                  <a:gd name="connsiteX9-225" fmla="*/ 5952 w 295275"/>
                  <a:gd name="connsiteY9-226" fmla="*/ 269304 h 599179"/>
                  <a:gd name="connsiteX10-227" fmla="*/ 204540 w 295275"/>
                  <a:gd name="connsiteY10-228" fmla="*/ 547 h 599179"/>
                  <a:gd name="connsiteX11-229" fmla="*/ 207995 w 295275"/>
                  <a:gd name="connsiteY11-230" fmla="*/ 0 h 599179"/>
                  <a:gd name="connsiteX0-231" fmla="*/ 207995 w 295275"/>
                  <a:gd name="connsiteY0-232" fmla="*/ 0 h 599179"/>
                  <a:gd name="connsiteX1-233" fmla="*/ 218480 w 295275"/>
                  <a:gd name="connsiteY1-234" fmla="*/ 17025 h 599179"/>
                  <a:gd name="connsiteX2-235" fmla="*/ 263922 w 295275"/>
                  <a:gd name="connsiteY2-236" fmla="*/ 59952 h 599179"/>
                  <a:gd name="connsiteX3-237" fmla="*/ 275967 w 295275"/>
                  <a:gd name="connsiteY3-238" fmla="*/ 66705 h 599179"/>
                  <a:gd name="connsiteX4-239" fmla="*/ 152376 w 295275"/>
                  <a:gd name="connsiteY4-240" fmla="*/ 303904 h 599179"/>
                  <a:gd name="connsiteX5-241" fmla="*/ 295275 w 295275"/>
                  <a:gd name="connsiteY5-242" fmla="*/ 303904 h 599179"/>
                  <a:gd name="connsiteX6-243" fmla="*/ 295275 w 295275"/>
                  <a:gd name="connsiteY6-244" fmla="*/ 599179 h 599179"/>
                  <a:gd name="connsiteX7-245" fmla="*/ 0 w 295275"/>
                  <a:gd name="connsiteY7-246" fmla="*/ 599179 h 599179"/>
                  <a:gd name="connsiteX8-247" fmla="*/ 0 w 295275"/>
                  <a:gd name="connsiteY8-248" fmla="*/ 303904 h 599179"/>
                  <a:gd name="connsiteX9-249" fmla="*/ 204540 w 295275"/>
                  <a:gd name="connsiteY9-250" fmla="*/ 547 h 599179"/>
                  <a:gd name="connsiteX10-251" fmla="*/ 207995 w 295275"/>
                  <a:gd name="connsiteY10-252" fmla="*/ 0 h 599179"/>
                  <a:gd name="connsiteX0-253" fmla="*/ 207995 w 295275"/>
                  <a:gd name="connsiteY0-254" fmla="*/ 0 h 599179"/>
                  <a:gd name="connsiteX1-255" fmla="*/ 218480 w 295275"/>
                  <a:gd name="connsiteY1-256" fmla="*/ 17025 h 599179"/>
                  <a:gd name="connsiteX2-257" fmla="*/ 263922 w 295275"/>
                  <a:gd name="connsiteY2-258" fmla="*/ 59952 h 599179"/>
                  <a:gd name="connsiteX3-259" fmla="*/ 275967 w 295275"/>
                  <a:gd name="connsiteY3-260" fmla="*/ 66705 h 599179"/>
                  <a:gd name="connsiteX4-261" fmla="*/ 152376 w 295275"/>
                  <a:gd name="connsiteY4-262" fmla="*/ 303904 h 599179"/>
                  <a:gd name="connsiteX5-263" fmla="*/ 295275 w 295275"/>
                  <a:gd name="connsiteY5-264" fmla="*/ 303904 h 599179"/>
                  <a:gd name="connsiteX6-265" fmla="*/ 295275 w 295275"/>
                  <a:gd name="connsiteY6-266" fmla="*/ 599179 h 599179"/>
                  <a:gd name="connsiteX7-267" fmla="*/ 0 w 295275"/>
                  <a:gd name="connsiteY7-268" fmla="*/ 599179 h 599179"/>
                  <a:gd name="connsiteX8-269" fmla="*/ 0 w 295275"/>
                  <a:gd name="connsiteY8-270" fmla="*/ 303904 h 599179"/>
                  <a:gd name="connsiteX9-271" fmla="*/ 204540 w 295275"/>
                  <a:gd name="connsiteY9-272" fmla="*/ 547 h 599179"/>
                  <a:gd name="connsiteX10-273" fmla="*/ 207995 w 295275"/>
                  <a:gd name="connsiteY10-274" fmla="*/ 0 h 599179"/>
                  <a:gd name="connsiteX0-275" fmla="*/ 207995 w 295275"/>
                  <a:gd name="connsiteY0-276" fmla="*/ 0 h 599179"/>
                  <a:gd name="connsiteX1-277" fmla="*/ 218480 w 295275"/>
                  <a:gd name="connsiteY1-278" fmla="*/ 17025 h 599179"/>
                  <a:gd name="connsiteX2-279" fmla="*/ 263922 w 295275"/>
                  <a:gd name="connsiteY2-280" fmla="*/ 59952 h 599179"/>
                  <a:gd name="connsiteX3-281" fmla="*/ 275967 w 295275"/>
                  <a:gd name="connsiteY3-282" fmla="*/ 66705 h 599179"/>
                  <a:gd name="connsiteX4-283" fmla="*/ 152376 w 295275"/>
                  <a:gd name="connsiteY4-284" fmla="*/ 303904 h 599179"/>
                  <a:gd name="connsiteX5-285" fmla="*/ 295275 w 295275"/>
                  <a:gd name="connsiteY5-286" fmla="*/ 303904 h 599179"/>
                  <a:gd name="connsiteX6-287" fmla="*/ 295275 w 295275"/>
                  <a:gd name="connsiteY6-288" fmla="*/ 599179 h 599179"/>
                  <a:gd name="connsiteX7-289" fmla="*/ 0 w 295275"/>
                  <a:gd name="connsiteY7-290" fmla="*/ 599179 h 599179"/>
                  <a:gd name="connsiteX8-291" fmla="*/ 0 w 295275"/>
                  <a:gd name="connsiteY8-292" fmla="*/ 303904 h 599179"/>
                  <a:gd name="connsiteX9-293" fmla="*/ 207995 w 295275"/>
                  <a:gd name="connsiteY9-294" fmla="*/ 0 h 599179"/>
                  <a:gd name="connsiteX0-295" fmla="*/ 207995 w 295275"/>
                  <a:gd name="connsiteY0-296" fmla="*/ 0 h 599179"/>
                  <a:gd name="connsiteX1-297" fmla="*/ 218480 w 295275"/>
                  <a:gd name="connsiteY1-298" fmla="*/ 17025 h 599179"/>
                  <a:gd name="connsiteX2-299" fmla="*/ 263922 w 295275"/>
                  <a:gd name="connsiteY2-300" fmla="*/ 59952 h 599179"/>
                  <a:gd name="connsiteX3-301" fmla="*/ 275967 w 295275"/>
                  <a:gd name="connsiteY3-302" fmla="*/ 66705 h 599179"/>
                  <a:gd name="connsiteX4-303" fmla="*/ 152376 w 295275"/>
                  <a:gd name="connsiteY4-304" fmla="*/ 303904 h 599179"/>
                  <a:gd name="connsiteX5-305" fmla="*/ 295275 w 295275"/>
                  <a:gd name="connsiteY5-306" fmla="*/ 303904 h 599179"/>
                  <a:gd name="connsiteX6-307" fmla="*/ 295275 w 295275"/>
                  <a:gd name="connsiteY6-308" fmla="*/ 599179 h 599179"/>
                  <a:gd name="connsiteX7-309" fmla="*/ 0 w 295275"/>
                  <a:gd name="connsiteY7-310" fmla="*/ 599179 h 599179"/>
                  <a:gd name="connsiteX8-311" fmla="*/ 0 w 295275"/>
                  <a:gd name="connsiteY8-312" fmla="*/ 303904 h 599179"/>
                  <a:gd name="connsiteX9-313" fmla="*/ 207995 w 295275"/>
                  <a:gd name="connsiteY9-314" fmla="*/ 0 h 599179"/>
                  <a:gd name="connsiteX0-315" fmla="*/ 207995 w 295275"/>
                  <a:gd name="connsiteY0-316" fmla="*/ 0 h 599179"/>
                  <a:gd name="connsiteX1-317" fmla="*/ 218480 w 295275"/>
                  <a:gd name="connsiteY1-318" fmla="*/ 17025 h 599179"/>
                  <a:gd name="connsiteX2-319" fmla="*/ 263922 w 295275"/>
                  <a:gd name="connsiteY2-320" fmla="*/ 59952 h 599179"/>
                  <a:gd name="connsiteX3-321" fmla="*/ 275967 w 295275"/>
                  <a:gd name="connsiteY3-322" fmla="*/ 66705 h 599179"/>
                  <a:gd name="connsiteX4-323" fmla="*/ 152376 w 295275"/>
                  <a:gd name="connsiteY4-324" fmla="*/ 303904 h 599179"/>
                  <a:gd name="connsiteX5-325" fmla="*/ 295275 w 295275"/>
                  <a:gd name="connsiteY5-326" fmla="*/ 303904 h 599179"/>
                  <a:gd name="connsiteX6-327" fmla="*/ 295275 w 295275"/>
                  <a:gd name="connsiteY6-328" fmla="*/ 599179 h 599179"/>
                  <a:gd name="connsiteX7-329" fmla="*/ 0 w 295275"/>
                  <a:gd name="connsiteY7-330" fmla="*/ 599179 h 599179"/>
                  <a:gd name="connsiteX8-331" fmla="*/ 0 w 295275"/>
                  <a:gd name="connsiteY8-332" fmla="*/ 303904 h 599179"/>
                  <a:gd name="connsiteX9-333" fmla="*/ 207995 w 295275"/>
                  <a:gd name="connsiteY9-334" fmla="*/ 0 h 599179"/>
                  <a:gd name="connsiteX0-335" fmla="*/ 207995 w 295275"/>
                  <a:gd name="connsiteY0-336" fmla="*/ 0 h 599179"/>
                  <a:gd name="connsiteX1-337" fmla="*/ 218480 w 295275"/>
                  <a:gd name="connsiteY1-338" fmla="*/ 17025 h 599179"/>
                  <a:gd name="connsiteX2-339" fmla="*/ 263922 w 295275"/>
                  <a:gd name="connsiteY2-340" fmla="*/ 59952 h 599179"/>
                  <a:gd name="connsiteX3-341" fmla="*/ 275967 w 295275"/>
                  <a:gd name="connsiteY3-342" fmla="*/ 66705 h 599179"/>
                  <a:gd name="connsiteX4-343" fmla="*/ 152376 w 295275"/>
                  <a:gd name="connsiteY4-344" fmla="*/ 303904 h 599179"/>
                  <a:gd name="connsiteX5-345" fmla="*/ 295275 w 295275"/>
                  <a:gd name="connsiteY5-346" fmla="*/ 303904 h 599179"/>
                  <a:gd name="connsiteX6-347" fmla="*/ 295275 w 295275"/>
                  <a:gd name="connsiteY6-348" fmla="*/ 599179 h 599179"/>
                  <a:gd name="connsiteX7-349" fmla="*/ 0 w 295275"/>
                  <a:gd name="connsiteY7-350" fmla="*/ 599179 h 599179"/>
                  <a:gd name="connsiteX8-351" fmla="*/ 0 w 295275"/>
                  <a:gd name="connsiteY8-352" fmla="*/ 303904 h 599179"/>
                  <a:gd name="connsiteX9-353" fmla="*/ 207995 w 295275"/>
                  <a:gd name="connsiteY9-354" fmla="*/ 0 h 599179"/>
                  <a:gd name="connsiteX0-355" fmla="*/ 207995 w 295275"/>
                  <a:gd name="connsiteY0-356" fmla="*/ 0 h 599179"/>
                  <a:gd name="connsiteX1-357" fmla="*/ 218480 w 295275"/>
                  <a:gd name="connsiteY1-358" fmla="*/ 17025 h 599179"/>
                  <a:gd name="connsiteX2-359" fmla="*/ 263922 w 295275"/>
                  <a:gd name="connsiteY2-360" fmla="*/ 59952 h 599179"/>
                  <a:gd name="connsiteX3-361" fmla="*/ 275967 w 295275"/>
                  <a:gd name="connsiteY3-362" fmla="*/ 66705 h 599179"/>
                  <a:gd name="connsiteX4-363" fmla="*/ 152376 w 295275"/>
                  <a:gd name="connsiteY4-364" fmla="*/ 303904 h 599179"/>
                  <a:gd name="connsiteX5-365" fmla="*/ 295275 w 295275"/>
                  <a:gd name="connsiteY5-366" fmla="*/ 303904 h 599179"/>
                  <a:gd name="connsiteX6-367" fmla="*/ 295275 w 295275"/>
                  <a:gd name="connsiteY6-368" fmla="*/ 599179 h 599179"/>
                  <a:gd name="connsiteX7-369" fmla="*/ 0 w 295275"/>
                  <a:gd name="connsiteY7-370" fmla="*/ 599179 h 599179"/>
                  <a:gd name="connsiteX8-371" fmla="*/ 0 w 295275"/>
                  <a:gd name="connsiteY8-372" fmla="*/ 303904 h 599179"/>
                  <a:gd name="connsiteX9-373" fmla="*/ 207995 w 295275"/>
                  <a:gd name="connsiteY9-374" fmla="*/ 0 h 599179"/>
                  <a:gd name="connsiteX0-375" fmla="*/ 207995 w 295275"/>
                  <a:gd name="connsiteY0-376" fmla="*/ 0 h 599179"/>
                  <a:gd name="connsiteX1-377" fmla="*/ 218480 w 295275"/>
                  <a:gd name="connsiteY1-378" fmla="*/ 17025 h 599179"/>
                  <a:gd name="connsiteX2-379" fmla="*/ 263922 w 295275"/>
                  <a:gd name="connsiteY2-380" fmla="*/ 59952 h 599179"/>
                  <a:gd name="connsiteX3-381" fmla="*/ 275967 w 295275"/>
                  <a:gd name="connsiteY3-382" fmla="*/ 66705 h 599179"/>
                  <a:gd name="connsiteX4-383" fmla="*/ 152376 w 295275"/>
                  <a:gd name="connsiteY4-384" fmla="*/ 303904 h 599179"/>
                  <a:gd name="connsiteX5-385" fmla="*/ 295275 w 295275"/>
                  <a:gd name="connsiteY5-386" fmla="*/ 303904 h 599179"/>
                  <a:gd name="connsiteX6-387" fmla="*/ 295275 w 295275"/>
                  <a:gd name="connsiteY6-388" fmla="*/ 599179 h 599179"/>
                  <a:gd name="connsiteX7-389" fmla="*/ 0 w 295275"/>
                  <a:gd name="connsiteY7-390" fmla="*/ 599179 h 599179"/>
                  <a:gd name="connsiteX8-391" fmla="*/ 0 w 295275"/>
                  <a:gd name="connsiteY8-392" fmla="*/ 303904 h 599179"/>
                  <a:gd name="connsiteX9-393" fmla="*/ 207995 w 295275"/>
                  <a:gd name="connsiteY9-394" fmla="*/ 0 h 599179"/>
                  <a:gd name="connsiteX0-395" fmla="*/ 207995 w 295275"/>
                  <a:gd name="connsiteY0-396" fmla="*/ 0 h 599179"/>
                  <a:gd name="connsiteX1-397" fmla="*/ 218480 w 295275"/>
                  <a:gd name="connsiteY1-398" fmla="*/ 17025 h 599179"/>
                  <a:gd name="connsiteX2-399" fmla="*/ 263922 w 295275"/>
                  <a:gd name="connsiteY2-400" fmla="*/ 59952 h 599179"/>
                  <a:gd name="connsiteX3-401" fmla="*/ 275967 w 295275"/>
                  <a:gd name="connsiteY3-402" fmla="*/ 66705 h 599179"/>
                  <a:gd name="connsiteX4-403" fmla="*/ 152376 w 295275"/>
                  <a:gd name="connsiteY4-404" fmla="*/ 303904 h 599179"/>
                  <a:gd name="connsiteX5-405" fmla="*/ 295275 w 295275"/>
                  <a:gd name="connsiteY5-406" fmla="*/ 303904 h 599179"/>
                  <a:gd name="connsiteX6-407" fmla="*/ 295275 w 295275"/>
                  <a:gd name="connsiteY6-408" fmla="*/ 599179 h 599179"/>
                  <a:gd name="connsiteX7-409" fmla="*/ 0 w 295275"/>
                  <a:gd name="connsiteY7-410" fmla="*/ 599179 h 599179"/>
                  <a:gd name="connsiteX8-411" fmla="*/ 0 w 295275"/>
                  <a:gd name="connsiteY8-412" fmla="*/ 303904 h 599179"/>
                  <a:gd name="connsiteX9-413" fmla="*/ 207995 w 295275"/>
                  <a:gd name="connsiteY9-414" fmla="*/ 0 h 599179"/>
                  <a:gd name="connsiteX0-415" fmla="*/ 207995 w 295275"/>
                  <a:gd name="connsiteY0-416" fmla="*/ 0 h 599179"/>
                  <a:gd name="connsiteX1-417" fmla="*/ 218480 w 295275"/>
                  <a:gd name="connsiteY1-418" fmla="*/ 17025 h 599179"/>
                  <a:gd name="connsiteX2-419" fmla="*/ 263922 w 295275"/>
                  <a:gd name="connsiteY2-420" fmla="*/ 59952 h 599179"/>
                  <a:gd name="connsiteX3-421" fmla="*/ 275967 w 295275"/>
                  <a:gd name="connsiteY3-422" fmla="*/ 66705 h 599179"/>
                  <a:gd name="connsiteX4-423" fmla="*/ 152376 w 295275"/>
                  <a:gd name="connsiteY4-424" fmla="*/ 303904 h 599179"/>
                  <a:gd name="connsiteX5-425" fmla="*/ 295275 w 295275"/>
                  <a:gd name="connsiteY5-426" fmla="*/ 303904 h 599179"/>
                  <a:gd name="connsiteX6-427" fmla="*/ 295275 w 295275"/>
                  <a:gd name="connsiteY6-428" fmla="*/ 599179 h 599179"/>
                  <a:gd name="connsiteX7-429" fmla="*/ 0 w 295275"/>
                  <a:gd name="connsiteY7-430" fmla="*/ 599179 h 599179"/>
                  <a:gd name="connsiteX8-431" fmla="*/ 0 w 295275"/>
                  <a:gd name="connsiteY8-432" fmla="*/ 334942 h 599179"/>
                  <a:gd name="connsiteX9-433" fmla="*/ 207995 w 295275"/>
                  <a:gd name="connsiteY9-434" fmla="*/ 0 h 599179"/>
                  <a:gd name="connsiteX0-435" fmla="*/ 207995 w 295275"/>
                  <a:gd name="connsiteY0-436" fmla="*/ 0 h 599179"/>
                  <a:gd name="connsiteX1-437" fmla="*/ 218480 w 295275"/>
                  <a:gd name="connsiteY1-438" fmla="*/ 17025 h 599179"/>
                  <a:gd name="connsiteX2-439" fmla="*/ 263922 w 295275"/>
                  <a:gd name="connsiteY2-440" fmla="*/ 59952 h 599179"/>
                  <a:gd name="connsiteX3-441" fmla="*/ 275967 w 295275"/>
                  <a:gd name="connsiteY3-442" fmla="*/ 66705 h 599179"/>
                  <a:gd name="connsiteX4-443" fmla="*/ 152376 w 295275"/>
                  <a:gd name="connsiteY4-444" fmla="*/ 303904 h 599179"/>
                  <a:gd name="connsiteX5-445" fmla="*/ 295275 w 295275"/>
                  <a:gd name="connsiteY5-446" fmla="*/ 303904 h 599179"/>
                  <a:gd name="connsiteX6-447" fmla="*/ 295275 w 295275"/>
                  <a:gd name="connsiteY6-448" fmla="*/ 599179 h 599179"/>
                  <a:gd name="connsiteX7-449" fmla="*/ 0 w 295275"/>
                  <a:gd name="connsiteY7-450" fmla="*/ 599179 h 599179"/>
                  <a:gd name="connsiteX8-451" fmla="*/ 0 w 295275"/>
                  <a:gd name="connsiteY8-452" fmla="*/ 334942 h 599179"/>
                  <a:gd name="connsiteX9-453" fmla="*/ 207995 w 295275"/>
                  <a:gd name="connsiteY9-454" fmla="*/ 0 h 599179"/>
                  <a:gd name="connsiteX0-455" fmla="*/ 207995 w 295275"/>
                  <a:gd name="connsiteY0-456" fmla="*/ 0 h 599179"/>
                  <a:gd name="connsiteX1-457" fmla="*/ 218480 w 295275"/>
                  <a:gd name="connsiteY1-458" fmla="*/ 17025 h 599179"/>
                  <a:gd name="connsiteX2-459" fmla="*/ 263922 w 295275"/>
                  <a:gd name="connsiteY2-460" fmla="*/ 59952 h 599179"/>
                  <a:gd name="connsiteX3-461" fmla="*/ 275967 w 295275"/>
                  <a:gd name="connsiteY3-462" fmla="*/ 66705 h 599179"/>
                  <a:gd name="connsiteX4-463" fmla="*/ 152376 w 295275"/>
                  <a:gd name="connsiteY4-464" fmla="*/ 303904 h 599179"/>
                  <a:gd name="connsiteX5-465" fmla="*/ 295275 w 295275"/>
                  <a:gd name="connsiteY5-466" fmla="*/ 303904 h 599179"/>
                  <a:gd name="connsiteX6-467" fmla="*/ 295275 w 295275"/>
                  <a:gd name="connsiteY6-468" fmla="*/ 599179 h 599179"/>
                  <a:gd name="connsiteX7-469" fmla="*/ 0 w 295275"/>
                  <a:gd name="connsiteY7-470" fmla="*/ 599179 h 599179"/>
                  <a:gd name="connsiteX8-471" fmla="*/ 0 w 295275"/>
                  <a:gd name="connsiteY8-472" fmla="*/ 334942 h 599179"/>
                  <a:gd name="connsiteX9-473" fmla="*/ 207995 w 295275"/>
                  <a:gd name="connsiteY9-474" fmla="*/ 0 h 59917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</a:cxnLst>
                <a:rect l="l" t="t" r="r" b="b"/>
                <a:pathLst>
                  <a:path w="295275" h="599179">
                    <a:moveTo>
                      <a:pt x="207995" y="0"/>
                    </a:moveTo>
                    <a:lnTo>
                      <a:pt x="218480" y="17025"/>
                    </a:lnTo>
                    <a:cubicBezTo>
                      <a:pt x="231034" y="32364"/>
                      <a:pt x="246314" y="46986"/>
                      <a:pt x="263922" y="59952"/>
                    </a:cubicBezTo>
                    <a:lnTo>
                      <a:pt x="275967" y="66705"/>
                    </a:lnTo>
                    <a:cubicBezTo>
                      <a:pt x="274744" y="66607"/>
                      <a:pt x="166924" y="148026"/>
                      <a:pt x="152376" y="303904"/>
                    </a:cubicBezTo>
                    <a:lnTo>
                      <a:pt x="295275" y="303904"/>
                    </a:lnTo>
                    <a:lnTo>
                      <a:pt x="295275" y="599179"/>
                    </a:lnTo>
                    <a:lnTo>
                      <a:pt x="0" y="599179"/>
                    </a:lnTo>
                    <a:lnTo>
                      <a:pt x="0" y="334942"/>
                    </a:lnTo>
                    <a:cubicBezTo>
                      <a:pt x="10368" y="113589"/>
                      <a:pt x="207637" y="2353"/>
                      <a:pt x="2079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175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26" name="任意多边形: 形状 9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>
              <a:xfrm>
                <a:off x="1581599" y="1347856"/>
                <a:ext cx="311295" cy="631688"/>
              </a:xfrm>
              <a:custGeom>
                <a:avLst/>
                <a:gdLst>
                  <a:gd name="connsiteX0" fmla="*/ 207995 w 295275"/>
                  <a:gd name="connsiteY0" fmla="*/ 0 h 599179"/>
                  <a:gd name="connsiteX1" fmla="*/ 218480 w 295275"/>
                  <a:gd name="connsiteY1" fmla="*/ 17025 h 599179"/>
                  <a:gd name="connsiteX2" fmla="*/ 263922 w 295275"/>
                  <a:gd name="connsiteY2" fmla="*/ 59952 h 599179"/>
                  <a:gd name="connsiteX3" fmla="*/ 275967 w 295275"/>
                  <a:gd name="connsiteY3" fmla="*/ 66705 h 599179"/>
                  <a:gd name="connsiteX4" fmla="*/ 258864 w 295275"/>
                  <a:gd name="connsiteY4" fmla="*/ 77309 h 599179"/>
                  <a:gd name="connsiteX5" fmla="*/ 164932 w 295275"/>
                  <a:gd name="connsiteY5" fmla="*/ 229252 h 599179"/>
                  <a:gd name="connsiteX6" fmla="*/ 145322 w 295275"/>
                  <a:gd name="connsiteY6" fmla="*/ 303904 h 599179"/>
                  <a:gd name="connsiteX7" fmla="*/ 295275 w 295275"/>
                  <a:gd name="connsiteY7" fmla="*/ 303904 h 599179"/>
                  <a:gd name="connsiteX8" fmla="*/ 295275 w 295275"/>
                  <a:gd name="connsiteY8" fmla="*/ 599179 h 599179"/>
                  <a:gd name="connsiteX9" fmla="*/ 0 w 295275"/>
                  <a:gd name="connsiteY9" fmla="*/ 599179 h 599179"/>
                  <a:gd name="connsiteX10" fmla="*/ 0 w 295275"/>
                  <a:gd name="connsiteY10" fmla="*/ 303904 h 599179"/>
                  <a:gd name="connsiteX11" fmla="*/ 5952 w 295275"/>
                  <a:gd name="connsiteY11" fmla="*/ 269304 h 599179"/>
                  <a:gd name="connsiteX12" fmla="*/ 204540 w 295275"/>
                  <a:gd name="connsiteY12" fmla="*/ 547 h 599179"/>
                  <a:gd name="connsiteX0-1" fmla="*/ 207995 w 295275"/>
                  <a:gd name="connsiteY0-2" fmla="*/ 0 h 599179"/>
                  <a:gd name="connsiteX1-3" fmla="*/ 218480 w 295275"/>
                  <a:gd name="connsiteY1-4" fmla="*/ 17025 h 599179"/>
                  <a:gd name="connsiteX2-5" fmla="*/ 263922 w 295275"/>
                  <a:gd name="connsiteY2-6" fmla="*/ 59952 h 599179"/>
                  <a:gd name="connsiteX3-7" fmla="*/ 275967 w 295275"/>
                  <a:gd name="connsiteY3-8" fmla="*/ 66705 h 599179"/>
                  <a:gd name="connsiteX4-9" fmla="*/ 258864 w 295275"/>
                  <a:gd name="connsiteY4-10" fmla="*/ 77309 h 599179"/>
                  <a:gd name="connsiteX5-11" fmla="*/ 164932 w 295275"/>
                  <a:gd name="connsiteY5-12" fmla="*/ 229252 h 599179"/>
                  <a:gd name="connsiteX6-13" fmla="*/ 152376 w 295275"/>
                  <a:gd name="connsiteY6-14" fmla="*/ 303904 h 599179"/>
                  <a:gd name="connsiteX7-15" fmla="*/ 295275 w 295275"/>
                  <a:gd name="connsiteY7-16" fmla="*/ 303904 h 599179"/>
                  <a:gd name="connsiteX8-17" fmla="*/ 295275 w 295275"/>
                  <a:gd name="connsiteY8-18" fmla="*/ 599179 h 599179"/>
                  <a:gd name="connsiteX9-19" fmla="*/ 0 w 295275"/>
                  <a:gd name="connsiteY9-20" fmla="*/ 599179 h 599179"/>
                  <a:gd name="connsiteX10-21" fmla="*/ 0 w 295275"/>
                  <a:gd name="connsiteY10-22" fmla="*/ 303904 h 599179"/>
                  <a:gd name="connsiteX11-23" fmla="*/ 5952 w 295275"/>
                  <a:gd name="connsiteY11-24" fmla="*/ 269304 h 599179"/>
                  <a:gd name="connsiteX12-25" fmla="*/ 204540 w 295275"/>
                  <a:gd name="connsiteY12-26" fmla="*/ 547 h 599179"/>
                  <a:gd name="connsiteX13" fmla="*/ 207995 w 295275"/>
                  <a:gd name="connsiteY13" fmla="*/ 0 h 599179"/>
                  <a:gd name="connsiteX0-27" fmla="*/ 207995 w 295275"/>
                  <a:gd name="connsiteY0-28" fmla="*/ 0 h 599179"/>
                  <a:gd name="connsiteX1-29" fmla="*/ 218480 w 295275"/>
                  <a:gd name="connsiteY1-30" fmla="*/ 17025 h 599179"/>
                  <a:gd name="connsiteX2-31" fmla="*/ 263922 w 295275"/>
                  <a:gd name="connsiteY2-32" fmla="*/ 59952 h 599179"/>
                  <a:gd name="connsiteX3-33" fmla="*/ 275967 w 295275"/>
                  <a:gd name="connsiteY3-34" fmla="*/ 66705 h 599179"/>
                  <a:gd name="connsiteX4-35" fmla="*/ 258864 w 295275"/>
                  <a:gd name="connsiteY4-36" fmla="*/ 77309 h 599179"/>
                  <a:gd name="connsiteX5-37" fmla="*/ 164932 w 295275"/>
                  <a:gd name="connsiteY5-38" fmla="*/ 229252 h 599179"/>
                  <a:gd name="connsiteX6-39" fmla="*/ 152376 w 295275"/>
                  <a:gd name="connsiteY6-40" fmla="*/ 303904 h 599179"/>
                  <a:gd name="connsiteX7-41" fmla="*/ 295275 w 295275"/>
                  <a:gd name="connsiteY7-42" fmla="*/ 303904 h 599179"/>
                  <a:gd name="connsiteX8-43" fmla="*/ 295275 w 295275"/>
                  <a:gd name="connsiteY8-44" fmla="*/ 599179 h 599179"/>
                  <a:gd name="connsiteX9-45" fmla="*/ 0 w 295275"/>
                  <a:gd name="connsiteY9-46" fmla="*/ 599179 h 599179"/>
                  <a:gd name="connsiteX10-47" fmla="*/ 0 w 295275"/>
                  <a:gd name="connsiteY10-48" fmla="*/ 303904 h 599179"/>
                  <a:gd name="connsiteX11-49" fmla="*/ 5952 w 295275"/>
                  <a:gd name="connsiteY11-50" fmla="*/ 269304 h 599179"/>
                  <a:gd name="connsiteX12-51" fmla="*/ 204540 w 295275"/>
                  <a:gd name="connsiteY12-52" fmla="*/ 547 h 599179"/>
                  <a:gd name="connsiteX13-53" fmla="*/ 207995 w 295275"/>
                  <a:gd name="connsiteY13-54" fmla="*/ 0 h 599179"/>
                  <a:gd name="connsiteX0-55" fmla="*/ 207995 w 295275"/>
                  <a:gd name="connsiteY0-56" fmla="*/ 0 h 599179"/>
                  <a:gd name="connsiteX1-57" fmla="*/ 218480 w 295275"/>
                  <a:gd name="connsiteY1-58" fmla="*/ 17025 h 599179"/>
                  <a:gd name="connsiteX2-59" fmla="*/ 263922 w 295275"/>
                  <a:gd name="connsiteY2-60" fmla="*/ 59952 h 599179"/>
                  <a:gd name="connsiteX3-61" fmla="*/ 275967 w 295275"/>
                  <a:gd name="connsiteY3-62" fmla="*/ 66705 h 599179"/>
                  <a:gd name="connsiteX4-63" fmla="*/ 258864 w 295275"/>
                  <a:gd name="connsiteY4-64" fmla="*/ 77309 h 599179"/>
                  <a:gd name="connsiteX5-65" fmla="*/ 164932 w 295275"/>
                  <a:gd name="connsiteY5-66" fmla="*/ 229252 h 599179"/>
                  <a:gd name="connsiteX6-67" fmla="*/ 152376 w 295275"/>
                  <a:gd name="connsiteY6-68" fmla="*/ 303904 h 599179"/>
                  <a:gd name="connsiteX7-69" fmla="*/ 295275 w 295275"/>
                  <a:gd name="connsiteY7-70" fmla="*/ 303904 h 599179"/>
                  <a:gd name="connsiteX8-71" fmla="*/ 295275 w 295275"/>
                  <a:gd name="connsiteY8-72" fmla="*/ 599179 h 599179"/>
                  <a:gd name="connsiteX9-73" fmla="*/ 0 w 295275"/>
                  <a:gd name="connsiteY9-74" fmla="*/ 599179 h 599179"/>
                  <a:gd name="connsiteX10-75" fmla="*/ 0 w 295275"/>
                  <a:gd name="connsiteY10-76" fmla="*/ 303904 h 599179"/>
                  <a:gd name="connsiteX11-77" fmla="*/ 5952 w 295275"/>
                  <a:gd name="connsiteY11-78" fmla="*/ 269304 h 599179"/>
                  <a:gd name="connsiteX12-79" fmla="*/ 204540 w 295275"/>
                  <a:gd name="connsiteY12-80" fmla="*/ 547 h 599179"/>
                  <a:gd name="connsiteX13-81" fmla="*/ 207995 w 295275"/>
                  <a:gd name="connsiteY13-82" fmla="*/ 0 h 599179"/>
                  <a:gd name="connsiteX0-83" fmla="*/ 207995 w 295275"/>
                  <a:gd name="connsiteY0-84" fmla="*/ 0 h 599179"/>
                  <a:gd name="connsiteX1-85" fmla="*/ 218480 w 295275"/>
                  <a:gd name="connsiteY1-86" fmla="*/ 17025 h 599179"/>
                  <a:gd name="connsiteX2-87" fmla="*/ 263922 w 295275"/>
                  <a:gd name="connsiteY2-88" fmla="*/ 59952 h 599179"/>
                  <a:gd name="connsiteX3-89" fmla="*/ 275967 w 295275"/>
                  <a:gd name="connsiteY3-90" fmla="*/ 66705 h 599179"/>
                  <a:gd name="connsiteX4-91" fmla="*/ 258864 w 295275"/>
                  <a:gd name="connsiteY4-92" fmla="*/ 77309 h 599179"/>
                  <a:gd name="connsiteX5-93" fmla="*/ 152376 w 295275"/>
                  <a:gd name="connsiteY5-94" fmla="*/ 303904 h 599179"/>
                  <a:gd name="connsiteX6-95" fmla="*/ 295275 w 295275"/>
                  <a:gd name="connsiteY6-96" fmla="*/ 303904 h 599179"/>
                  <a:gd name="connsiteX7-97" fmla="*/ 295275 w 295275"/>
                  <a:gd name="connsiteY7-98" fmla="*/ 599179 h 599179"/>
                  <a:gd name="connsiteX8-99" fmla="*/ 0 w 295275"/>
                  <a:gd name="connsiteY8-100" fmla="*/ 599179 h 599179"/>
                  <a:gd name="connsiteX9-101" fmla="*/ 0 w 295275"/>
                  <a:gd name="connsiteY9-102" fmla="*/ 303904 h 599179"/>
                  <a:gd name="connsiteX10-103" fmla="*/ 5952 w 295275"/>
                  <a:gd name="connsiteY10-104" fmla="*/ 269304 h 599179"/>
                  <a:gd name="connsiteX11-105" fmla="*/ 204540 w 295275"/>
                  <a:gd name="connsiteY11-106" fmla="*/ 547 h 599179"/>
                  <a:gd name="connsiteX12-107" fmla="*/ 207995 w 295275"/>
                  <a:gd name="connsiteY12-108" fmla="*/ 0 h 599179"/>
                  <a:gd name="connsiteX0-109" fmla="*/ 207995 w 295275"/>
                  <a:gd name="connsiteY0-110" fmla="*/ 0 h 599179"/>
                  <a:gd name="connsiteX1-111" fmla="*/ 218480 w 295275"/>
                  <a:gd name="connsiteY1-112" fmla="*/ 17025 h 599179"/>
                  <a:gd name="connsiteX2-113" fmla="*/ 263922 w 295275"/>
                  <a:gd name="connsiteY2-114" fmla="*/ 59952 h 599179"/>
                  <a:gd name="connsiteX3-115" fmla="*/ 275967 w 295275"/>
                  <a:gd name="connsiteY3-116" fmla="*/ 66705 h 599179"/>
                  <a:gd name="connsiteX4-117" fmla="*/ 258864 w 295275"/>
                  <a:gd name="connsiteY4-118" fmla="*/ 77309 h 599179"/>
                  <a:gd name="connsiteX5-119" fmla="*/ 152376 w 295275"/>
                  <a:gd name="connsiteY5-120" fmla="*/ 303904 h 599179"/>
                  <a:gd name="connsiteX6-121" fmla="*/ 295275 w 295275"/>
                  <a:gd name="connsiteY6-122" fmla="*/ 303904 h 599179"/>
                  <a:gd name="connsiteX7-123" fmla="*/ 295275 w 295275"/>
                  <a:gd name="connsiteY7-124" fmla="*/ 599179 h 599179"/>
                  <a:gd name="connsiteX8-125" fmla="*/ 0 w 295275"/>
                  <a:gd name="connsiteY8-126" fmla="*/ 599179 h 599179"/>
                  <a:gd name="connsiteX9-127" fmla="*/ 0 w 295275"/>
                  <a:gd name="connsiteY9-128" fmla="*/ 303904 h 599179"/>
                  <a:gd name="connsiteX10-129" fmla="*/ 5952 w 295275"/>
                  <a:gd name="connsiteY10-130" fmla="*/ 269304 h 599179"/>
                  <a:gd name="connsiteX11-131" fmla="*/ 204540 w 295275"/>
                  <a:gd name="connsiteY11-132" fmla="*/ 547 h 599179"/>
                  <a:gd name="connsiteX12-133" fmla="*/ 207995 w 295275"/>
                  <a:gd name="connsiteY12-134" fmla="*/ 0 h 599179"/>
                  <a:gd name="connsiteX0-135" fmla="*/ 207995 w 295275"/>
                  <a:gd name="connsiteY0-136" fmla="*/ 0 h 599179"/>
                  <a:gd name="connsiteX1-137" fmla="*/ 218480 w 295275"/>
                  <a:gd name="connsiteY1-138" fmla="*/ 17025 h 599179"/>
                  <a:gd name="connsiteX2-139" fmla="*/ 263922 w 295275"/>
                  <a:gd name="connsiteY2-140" fmla="*/ 59952 h 599179"/>
                  <a:gd name="connsiteX3-141" fmla="*/ 275967 w 295275"/>
                  <a:gd name="connsiteY3-142" fmla="*/ 66705 h 599179"/>
                  <a:gd name="connsiteX4-143" fmla="*/ 152376 w 295275"/>
                  <a:gd name="connsiteY4-144" fmla="*/ 303904 h 599179"/>
                  <a:gd name="connsiteX5-145" fmla="*/ 295275 w 295275"/>
                  <a:gd name="connsiteY5-146" fmla="*/ 303904 h 599179"/>
                  <a:gd name="connsiteX6-147" fmla="*/ 295275 w 295275"/>
                  <a:gd name="connsiteY6-148" fmla="*/ 599179 h 599179"/>
                  <a:gd name="connsiteX7-149" fmla="*/ 0 w 295275"/>
                  <a:gd name="connsiteY7-150" fmla="*/ 599179 h 599179"/>
                  <a:gd name="connsiteX8-151" fmla="*/ 0 w 295275"/>
                  <a:gd name="connsiteY8-152" fmla="*/ 303904 h 599179"/>
                  <a:gd name="connsiteX9-153" fmla="*/ 5952 w 295275"/>
                  <a:gd name="connsiteY9-154" fmla="*/ 269304 h 599179"/>
                  <a:gd name="connsiteX10-155" fmla="*/ 204540 w 295275"/>
                  <a:gd name="connsiteY10-156" fmla="*/ 547 h 599179"/>
                  <a:gd name="connsiteX11-157" fmla="*/ 207995 w 295275"/>
                  <a:gd name="connsiteY11-158" fmla="*/ 0 h 599179"/>
                  <a:gd name="connsiteX0-159" fmla="*/ 207995 w 295275"/>
                  <a:gd name="connsiteY0-160" fmla="*/ 0 h 599179"/>
                  <a:gd name="connsiteX1-161" fmla="*/ 218480 w 295275"/>
                  <a:gd name="connsiteY1-162" fmla="*/ 17025 h 599179"/>
                  <a:gd name="connsiteX2-163" fmla="*/ 263922 w 295275"/>
                  <a:gd name="connsiteY2-164" fmla="*/ 59952 h 599179"/>
                  <a:gd name="connsiteX3-165" fmla="*/ 275967 w 295275"/>
                  <a:gd name="connsiteY3-166" fmla="*/ 66705 h 599179"/>
                  <a:gd name="connsiteX4-167" fmla="*/ 152376 w 295275"/>
                  <a:gd name="connsiteY4-168" fmla="*/ 303904 h 599179"/>
                  <a:gd name="connsiteX5-169" fmla="*/ 295275 w 295275"/>
                  <a:gd name="connsiteY5-170" fmla="*/ 303904 h 599179"/>
                  <a:gd name="connsiteX6-171" fmla="*/ 295275 w 295275"/>
                  <a:gd name="connsiteY6-172" fmla="*/ 599179 h 599179"/>
                  <a:gd name="connsiteX7-173" fmla="*/ 0 w 295275"/>
                  <a:gd name="connsiteY7-174" fmla="*/ 599179 h 599179"/>
                  <a:gd name="connsiteX8-175" fmla="*/ 0 w 295275"/>
                  <a:gd name="connsiteY8-176" fmla="*/ 303904 h 599179"/>
                  <a:gd name="connsiteX9-177" fmla="*/ 5952 w 295275"/>
                  <a:gd name="connsiteY9-178" fmla="*/ 269304 h 599179"/>
                  <a:gd name="connsiteX10-179" fmla="*/ 204540 w 295275"/>
                  <a:gd name="connsiteY10-180" fmla="*/ 547 h 599179"/>
                  <a:gd name="connsiteX11-181" fmla="*/ 207995 w 295275"/>
                  <a:gd name="connsiteY11-182" fmla="*/ 0 h 599179"/>
                  <a:gd name="connsiteX0-183" fmla="*/ 207995 w 295275"/>
                  <a:gd name="connsiteY0-184" fmla="*/ 0 h 599179"/>
                  <a:gd name="connsiteX1-185" fmla="*/ 218480 w 295275"/>
                  <a:gd name="connsiteY1-186" fmla="*/ 17025 h 599179"/>
                  <a:gd name="connsiteX2-187" fmla="*/ 263922 w 295275"/>
                  <a:gd name="connsiteY2-188" fmla="*/ 59952 h 599179"/>
                  <a:gd name="connsiteX3-189" fmla="*/ 275967 w 295275"/>
                  <a:gd name="connsiteY3-190" fmla="*/ 66705 h 599179"/>
                  <a:gd name="connsiteX4-191" fmla="*/ 152376 w 295275"/>
                  <a:gd name="connsiteY4-192" fmla="*/ 303904 h 599179"/>
                  <a:gd name="connsiteX5-193" fmla="*/ 295275 w 295275"/>
                  <a:gd name="connsiteY5-194" fmla="*/ 303904 h 599179"/>
                  <a:gd name="connsiteX6-195" fmla="*/ 295275 w 295275"/>
                  <a:gd name="connsiteY6-196" fmla="*/ 599179 h 599179"/>
                  <a:gd name="connsiteX7-197" fmla="*/ 0 w 295275"/>
                  <a:gd name="connsiteY7-198" fmla="*/ 599179 h 599179"/>
                  <a:gd name="connsiteX8-199" fmla="*/ 0 w 295275"/>
                  <a:gd name="connsiteY8-200" fmla="*/ 303904 h 599179"/>
                  <a:gd name="connsiteX9-201" fmla="*/ 5952 w 295275"/>
                  <a:gd name="connsiteY9-202" fmla="*/ 269304 h 599179"/>
                  <a:gd name="connsiteX10-203" fmla="*/ 204540 w 295275"/>
                  <a:gd name="connsiteY10-204" fmla="*/ 547 h 599179"/>
                  <a:gd name="connsiteX11-205" fmla="*/ 207995 w 295275"/>
                  <a:gd name="connsiteY11-206" fmla="*/ 0 h 599179"/>
                  <a:gd name="connsiteX0-207" fmla="*/ 207995 w 295275"/>
                  <a:gd name="connsiteY0-208" fmla="*/ 0 h 599179"/>
                  <a:gd name="connsiteX1-209" fmla="*/ 218480 w 295275"/>
                  <a:gd name="connsiteY1-210" fmla="*/ 17025 h 599179"/>
                  <a:gd name="connsiteX2-211" fmla="*/ 263922 w 295275"/>
                  <a:gd name="connsiteY2-212" fmla="*/ 59952 h 599179"/>
                  <a:gd name="connsiteX3-213" fmla="*/ 275967 w 295275"/>
                  <a:gd name="connsiteY3-214" fmla="*/ 66705 h 599179"/>
                  <a:gd name="connsiteX4-215" fmla="*/ 152376 w 295275"/>
                  <a:gd name="connsiteY4-216" fmla="*/ 303904 h 599179"/>
                  <a:gd name="connsiteX5-217" fmla="*/ 295275 w 295275"/>
                  <a:gd name="connsiteY5-218" fmla="*/ 303904 h 599179"/>
                  <a:gd name="connsiteX6-219" fmla="*/ 295275 w 295275"/>
                  <a:gd name="connsiteY6-220" fmla="*/ 599179 h 599179"/>
                  <a:gd name="connsiteX7-221" fmla="*/ 0 w 295275"/>
                  <a:gd name="connsiteY7-222" fmla="*/ 599179 h 599179"/>
                  <a:gd name="connsiteX8-223" fmla="*/ 0 w 295275"/>
                  <a:gd name="connsiteY8-224" fmla="*/ 303904 h 599179"/>
                  <a:gd name="connsiteX9-225" fmla="*/ 5952 w 295275"/>
                  <a:gd name="connsiteY9-226" fmla="*/ 269304 h 599179"/>
                  <a:gd name="connsiteX10-227" fmla="*/ 204540 w 295275"/>
                  <a:gd name="connsiteY10-228" fmla="*/ 547 h 599179"/>
                  <a:gd name="connsiteX11-229" fmla="*/ 207995 w 295275"/>
                  <a:gd name="connsiteY11-230" fmla="*/ 0 h 599179"/>
                  <a:gd name="connsiteX0-231" fmla="*/ 207995 w 295275"/>
                  <a:gd name="connsiteY0-232" fmla="*/ 0 h 599179"/>
                  <a:gd name="connsiteX1-233" fmla="*/ 218480 w 295275"/>
                  <a:gd name="connsiteY1-234" fmla="*/ 17025 h 599179"/>
                  <a:gd name="connsiteX2-235" fmla="*/ 263922 w 295275"/>
                  <a:gd name="connsiteY2-236" fmla="*/ 59952 h 599179"/>
                  <a:gd name="connsiteX3-237" fmla="*/ 275967 w 295275"/>
                  <a:gd name="connsiteY3-238" fmla="*/ 66705 h 599179"/>
                  <a:gd name="connsiteX4-239" fmla="*/ 152376 w 295275"/>
                  <a:gd name="connsiteY4-240" fmla="*/ 303904 h 599179"/>
                  <a:gd name="connsiteX5-241" fmla="*/ 295275 w 295275"/>
                  <a:gd name="connsiteY5-242" fmla="*/ 303904 h 599179"/>
                  <a:gd name="connsiteX6-243" fmla="*/ 295275 w 295275"/>
                  <a:gd name="connsiteY6-244" fmla="*/ 599179 h 599179"/>
                  <a:gd name="connsiteX7-245" fmla="*/ 0 w 295275"/>
                  <a:gd name="connsiteY7-246" fmla="*/ 599179 h 599179"/>
                  <a:gd name="connsiteX8-247" fmla="*/ 0 w 295275"/>
                  <a:gd name="connsiteY8-248" fmla="*/ 303904 h 599179"/>
                  <a:gd name="connsiteX9-249" fmla="*/ 204540 w 295275"/>
                  <a:gd name="connsiteY9-250" fmla="*/ 547 h 599179"/>
                  <a:gd name="connsiteX10-251" fmla="*/ 207995 w 295275"/>
                  <a:gd name="connsiteY10-252" fmla="*/ 0 h 599179"/>
                  <a:gd name="connsiteX0-253" fmla="*/ 207995 w 295275"/>
                  <a:gd name="connsiteY0-254" fmla="*/ 0 h 599179"/>
                  <a:gd name="connsiteX1-255" fmla="*/ 218480 w 295275"/>
                  <a:gd name="connsiteY1-256" fmla="*/ 17025 h 599179"/>
                  <a:gd name="connsiteX2-257" fmla="*/ 263922 w 295275"/>
                  <a:gd name="connsiteY2-258" fmla="*/ 59952 h 599179"/>
                  <a:gd name="connsiteX3-259" fmla="*/ 275967 w 295275"/>
                  <a:gd name="connsiteY3-260" fmla="*/ 66705 h 599179"/>
                  <a:gd name="connsiteX4-261" fmla="*/ 152376 w 295275"/>
                  <a:gd name="connsiteY4-262" fmla="*/ 303904 h 599179"/>
                  <a:gd name="connsiteX5-263" fmla="*/ 295275 w 295275"/>
                  <a:gd name="connsiteY5-264" fmla="*/ 303904 h 599179"/>
                  <a:gd name="connsiteX6-265" fmla="*/ 295275 w 295275"/>
                  <a:gd name="connsiteY6-266" fmla="*/ 599179 h 599179"/>
                  <a:gd name="connsiteX7-267" fmla="*/ 0 w 295275"/>
                  <a:gd name="connsiteY7-268" fmla="*/ 599179 h 599179"/>
                  <a:gd name="connsiteX8-269" fmla="*/ 0 w 295275"/>
                  <a:gd name="connsiteY8-270" fmla="*/ 303904 h 599179"/>
                  <a:gd name="connsiteX9-271" fmla="*/ 204540 w 295275"/>
                  <a:gd name="connsiteY9-272" fmla="*/ 547 h 599179"/>
                  <a:gd name="connsiteX10-273" fmla="*/ 207995 w 295275"/>
                  <a:gd name="connsiteY10-274" fmla="*/ 0 h 599179"/>
                  <a:gd name="connsiteX0-275" fmla="*/ 207995 w 295275"/>
                  <a:gd name="connsiteY0-276" fmla="*/ 0 h 599179"/>
                  <a:gd name="connsiteX1-277" fmla="*/ 218480 w 295275"/>
                  <a:gd name="connsiteY1-278" fmla="*/ 17025 h 599179"/>
                  <a:gd name="connsiteX2-279" fmla="*/ 263922 w 295275"/>
                  <a:gd name="connsiteY2-280" fmla="*/ 59952 h 599179"/>
                  <a:gd name="connsiteX3-281" fmla="*/ 275967 w 295275"/>
                  <a:gd name="connsiteY3-282" fmla="*/ 66705 h 599179"/>
                  <a:gd name="connsiteX4-283" fmla="*/ 152376 w 295275"/>
                  <a:gd name="connsiteY4-284" fmla="*/ 303904 h 599179"/>
                  <a:gd name="connsiteX5-285" fmla="*/ 295275 w 295275"/>
                  <a:gd name="connsiteY5-286" fmla="*/ 303904 h 599179"/>
                  <a:gd name="connsiteX6-287" fmla="*/ 295275 w 295275"/>
                  <a:gd name="connsiteY6-288" fmla="*/ 599179 h 599179"/>
                  <a:gd name="connsiteX7-289" fmla="*/ 0 w 295275"/>
                  <a:gd name="connsiteY7-290" fmla="*/ 599179 h 599179"/>
                  <a:gd name="connsiteX8-291" fmla="*/ 0 w 295275"/>
                  <a:gd name="connsiteY8-292" fmla="*/ 303904 h 599179"/>
                  <a:gd name="connsiteX9-293" fmla="*/ 207995 w 295275"/>
                  <a:gd name="connsiteY9-294" fmla="*/ 0 h 599179"/>
                  <a:gd name="connsiteX0-295" fmla="*/ 207995 w 295275"/>
                  <a:gd name="connsiteY0-296" fmla="*/ 0 h 599179"/>
                  <a:gd name="connsiteX1-297" fmla="*/ 218480 w 295275"/>
                  <a:gd name="connsiteY1-298" fmla="*/ 17025 h 599179"/>
                  <a:gd name="connsiteX2-299" fmla="*/ 263922 w 295275"/>
                  <a:gd name="connsiteY2-300" fmla="*/ 59952 h 599179"/>
                  <a:gd name="connsiteX3-301" fmla="*/ 275967 w 295275"/>
                  <a:gd name="connsiteY3-302" fmla="*/ 66705 h 599179"/>
                  <a:gd name="connsiteX4-303" fmla="*/ 152376 w 295275"/>
                  <a:gd name="connsiteY4-304" fmla="*/ 303904 h 599179"/>
                  <a:gd name="connsiteX5-305" fmla="*/ 295275 w 295275"/>
                  <a:gd name="connsiteY5-306" fmla="*/ 303904 h 599179"/>
                  <a:gd name="connsiteX6-307" fmla="*/ 295275 w 295275"/>
                  <a:gd name="connsiteY6-308" fmla="*/ 599179 h 599179"/>
                  <a:gd name="connsiteX7-309" fmla="*/ 0 w 295275"/>
                  <a:gd name="connsiteY7-310" fmla="*/ 599179 h 599179"/>
                  <a:gd name="connsiteX8-311" fmla="*/ 0 w 295275"/>
                  <a:gd name="connsiteY8-312" fmla="*/ 303904 h 599179"/>
                  <a:gd name="connsiteX9-313" fmla="*/ 207995 w 295275"/>
                  <a:gd name="connsiteY9-314" fmla="*/ 0 h 599179"/>
                  <a:gd name="connsiteX0-315" fmla="*/ 207995 w 295275"/>
                  <a:gd name="connsiteY0-316" fmla="*/ 0 h 599179"/>
                  <a:gd name="connsiteX1-317" fmla="*/ 218480 w 295275"/>
                  <a:gd name="connsiteY1-318" fmla="*/ 17025 h 599179"/>
                  <a:gd name="connsiteX2-319" fmla="*/ 263922 w 295275"/>
                  <a:gd name="connsiteY2-320" fmla="*/ 59952 h 599179"/>
                  <a:gd name="connsiteX3-321" fmla="*/ 275967 w 295275"/>
                  <a:gd name="connsiteY3-322" fmla="*/ 66705 h 599179"/>
                  <a:gd name="connsiteX4-323" fmla="*/ 152376 w 295275"/>
                  <a:gd name="connsiteY4-324" fmla="*/ 303904 h 599179"/>
                  <a:gd name="connsiteX5-325" fmla="*/ 295275 w 295275"/>
                  <a:gd name="connsiteY5-326" fmla="*/ 303904 h 599179"/>
                  <a:gd name="connsiteX6-327" fmla="*/ 295275 w 295275"/>
                  <a:gd name="connsiteY6-328" fmla="*/ 599179 h 599179"/>
                  <a:gd name="connsiteX7-329" fmla="*/ 0 w 295275"/>
                  <a:gd name="connsiteY7-330" fmla="*/ 599179 h 599179"/>
                  <a:gd name="connsiteX8-331" fmla="*/ 0 w 295275"/>
                  <a:gd name="connsiteY8-332" fmla="*/ 303904 h 599179"/>
                  <a:gd name="connsiteX9-333" fmla="*/ 207995 w 295275"/>
                  <a:gd name="connsiteY9-334" fmla="*/ 0 h 599179"/>
                  <a:gd name="connsiteX0-335" fmla="*/ 207995 w 295275"/>
                  <a:gd name="connsiteY0-336" fmla="*/ 0 h 599179"/>
                  <a:gd name="connsiteX1-337" fmla="*/ 218480 w 295275"/>
                  <a:gd name="connsiteY1-338" fmla="*/ 17025 h 599179"/>
                  <a:gd name="connsiteX2-339" fmla="*/ 263922 w 295275"/>
                  <a:gd name="connsiteY2-340" fmla="*/ 59952 h 599179"/>
                  <a:gd name="connsiteX3-341" fmla="*/ 275967 w 295275"/>
                  <a:gd name="connsiteY3-342" fmla="*/ 66705 h 599179"/>
                  <a:gd name="connsiteX4-343" fmla="*/ 152376 w 295275"/>
                  <a:gd name="connsiteY4-344" fmla="*/ 303904 h 599179"/>
                  <a:gd name="connsiteX5-345" fmla="*/ 295275 w 295275"/>
                  <a:gd name="connsiteY5-346" fmla="*/ 303904 h 599179"/>
                  <a:gd name="connsiteX6-347" fmla="*/ 295275 w 295275"/>
                  <a:gd name="connsiteY6-348" fmla="*/ 599179 h 599179"/>
                  <a:gd name="connsiteX7-349" fmla="*/ 0 w 295275"/>
                  <a:gd name="connsiteY7-350" fmla="*/ 599179 h 599179"/>
                  <a:gd name="connsiteX8-351" fmla="*/ 0 w 295275"/>
                  <a:gd name="connsiteY8-352" fmla="*/ 303904 h 599179"/>
                  <a:gd name="connsiteX9-353" fmla="*/ 207995 w 295275"/>
                  <a:gd name="connsiteY9-354" fmla="*/ 0 h 599179"/>
                  <a:gd name="connsiteX0-355" fmla="*/ 207995 w 295275"/>
                  <a:gd name="connsiteY0-356" fmla="*/ 0 h 599179"/>
                  <a:gd name="connsiteX1-357" fmla="*/ 218480 w 295275"/>
                  <a:gd name="connsiteY1-358" fmla="*/ 17025 h 599179"/>
                  <a:gd name="connsiteX2-359" fmla="*/ 263922 w 295275"/>
                  <a:gd name="connsiteY2-360" fmla="*/ 59952 h 599179"/>
                  <a:gd name="connsiteX3-361" fmla="*/ 275967 w 295275"/>
                  <a:gd name="connsiteY3-362" fmla="*/ 66705 h 599179"/>
                  <a:gd name="connsiteX4-363" fmla="*/ 152376 w 295275"/>
                  <a:gd name="connsiteY4-364" fmla="*/ 303904 h 599179"/>
                  <a:gd name="connsiteX5-365" fmla="*/ 295275 w 295275"/>
                  <a:gd name="connsiteY5-366" fmla="*/ 303904 h 599179"/>
                  <a:gd name="connsiteX6-367" fmla="*/ 295275 w 295275"/>
                  <a:gd name="connsiteY6-368" fmla="*/ 599179 h 599179"/>
                  <a:gd name="connsiteX7-369" fmla="*/ 0 w 295275"/>
                  <a:gd name="connsiteY7-370" fmla="*/ 599179 h 599179"/>
                  <a:gd name="connsiteX8-371" fmla="*/ 0 w 295275"/>
                  <a:gd name="connsiteY8-372" fmla="*/ 303904 h 599179"/>
                  <a:gd name="connsiteX9-373" fmla="*/ 207995 w 295275"/>
                  <a:gd name="connsiteY9-374" fmla="*/ 0 h 599179"/>
                  <a:gd name="connsiteX0-375" fmla="*/ 207995 w 295275"/>
                  <a:gd name="connsiteY0-376" fmla="*/ 0 h 599179"/>
                  <a:gd name="connsiteX1-377" fmla="*/ 218480 w 295275"/>
                  <a:gd name="connsiteY1-378" fmla="*/ 17025 h 599179"/>
                  <a:gd name="connsiteX2-379" fmla="*/ 263922 w 295275"/>
                  <a:gd name="connsiteY2-380" fmla="*/ 59952 h 599179"/>
                  <a:gd name="connsiteX3-381" fmla="*/ 275967 w 295275"/>
                  <a:gd name="connsiteY3-382" fmla="*/ 66705 h 599179"/>
                  <a:gd name="connsiteX4-383" fmla="*/ 152376 w 295275"/>
                  <a:gd name="connsiteY4-384" fmla="*/ 303904 h 599179"/>
                  <a:gd name="connsiteX5-385" fmla="*/ 295275 w 295275"/>
                  <a:gd name="connsiteY5-386" fmla="*/ 303904 h 599179"/>
                  <a:gd name="connsiteX6-387" fmla="*/ 295275 w 295275"/>
                  <a:gd name="connsiteY6-388" fmla="*/ 599179 h 599179"/>
                  <a:gd name="connsiteX7-389" fmla="*/ 0 w 295275"/>
                  <a:gd name="connsiteY7-390" fmla="*/ 599179 h 599179"/>
                  <a:gd name="connsiteX8-391" fmla="*/ 0 w 295275"/>
                  <a:gd name="connsiteY8-392" fmla="*/ 303904 h 599179"/>
                  <a:gd name="connsiteX9-393" fmla="*/ 207995 w 295275"/>
                  <a:gd name="connsiteY9-394" fmla="*/ 0 h 599179"/>
                  <a:gd name="connsiteX0-395" fmla="*/ 207995 w 295275"/>
                  <a:gd name="connsiteY0-396" fmla="*/ 0 h 599179"/>
                  <a:gd name="connsiteX1-397" fmla="*/ 218480 w 295275"/>
                  <a:gd name="connsiteY1-398" fmla="*/ 17025 h 599179"/>
                  <a:gd name="connsiteX2-399" fmla="*/ 263922 w 295275"/>
                  <a:gd name="connsiteY2-400" fmla="*/ 59952 h 599179"/>
                  <a:gd name="connsiteX3-401" fmla="*/ 275967 w 295275"/>
                  <a:gd name="connsiteY3-402" fmla="*/ 66705 h 599179"/>
                  <a:gd name="connsiteX4-403" fmla="*/ 152376 w 295275"/>
                  <a:gd name="connsiteY4-404" fmla="*/ 303904 h 599179"/>
                  <a:gd name="connsiteX5-405" fmla="*/ 295275 w 295275"/>
                  <a:gd name="connsiteY5-406" fmla="*/ 303904 h 599179"/>
                  <a:gd name="connsiteX6-407" fmla="*/ 295275 w 295275"/>
                  <a:gd name="connsiteY6-408" fmla="*/ 599179 h 599179"/>
                  <a:gd name="connsiteX7-409" fmla="*/ 0 w 295275"/>
                  <a:gd name="connsiteY7-410" fmla="*/ 599179 h 599179"/>
                  <a:gd name="connsiteX8-411" fmla="*/ 0 w 295275"/>
                  <a:gd name="connsiteY8-412" fmla="*/ 303904 h 599179"/>
                  <a:gd name="connsiteX9-413" fmla="*/ 207995 w 295275"/>
                  <a:gd name="connsiteY9-414" fmla="*/ 0 h 599179"/>
                  <a:gd name="connsiteX0-415" fmla="*/ 207995 w 295275"/>
                  <a:gd name="connsiteY0-416" fmla="*/ 0 h 599179"/>
                  <a:gd name="connsiteX1-417" fmla="*/ 218480 w 295275"/>
                  <a:gd name="connsiteY1-418" fmla="*/ 17025 h 599179"/>
                  <a:gd name="connsiteX2-419" fmla="*/ 263922 w 295275"/>
                  <a:gd name="connsiteY2-420" fmla="*/ 59952 h 599179"/>
                  <a:gd name="connsiteX3-421" fmla="*/ 275967 w 295275"/>
                  <a:gd name="connsiteY3-422" fmla="*/ 66705 h 599179"/>
                  <a:gd name="connsiteX4-423" fmla="*/ 152376 w 295275"/>
                  <a:gd name="connsiteY4-424" fmla="*/ 303904 h 599179"/>
                  <a:gd name="connsiteX5-425" fmla="*/ 295275 w 295275"/>
                  <a:gd name="connsiteY5-426" fmla="*/ 303904 h 599179"/>
                  <a:gd name="connsiteX6-427" fmla="*/ 295275 w 295275"/>
                  <a:gd name="connsiteY6-428" fmla="*/ 599179 h 599179"/>
                  <a:gd name="connsiteX7-429" fmla="*/ 0 w 295275"/>
                  <a:gd name="connsiteY7-430" fmla="*/ 599179 h 599179"/>
                  <a:gd name="connsiteX8-431" fmla="*/ 0 w 295275"/>
                  <a:gd name="connsiteY8-432" fmla="*/ 334942 h 599179"/>
                  <a:gd name="connsiteX9-433" fmla="*/ 207995 w 295275"/>
                  <a:gd name="connsiteY9-434" fmla="*/ 0 h 599179"/>
                  <a:gd name="connsiteX0-435" fmla="*/ 207995 w 295275"/>
                  <a:gd name="connsiteY0-436" fmla="*/ 0 h 599179"/>
                  <a:gd name="connsiteX1-437" fmla="*/ 218480 w 295275"/>
                  <a:gd name="connsiteY1-438" fmla="*/ 17025 h 599179"/>
                  <a:gd name="connsiteX2-439" fmla="*/ 263922 w 295275"/>
                  <a:gd name="connsiteY2-440" fmla="*/ 59952 h 599179"/>
                  <a:gd name="connsiteX3-441" fmla="*/ 275967 w 295275"/>
                  <a:gd name="connsiteY3-442" fmla="*/ 66705 h 599179"/>
                  <a:gd name="connsiteX4-443" fmla="*/ 152376 w 295275"/>
                  <a:gd name="connsiteY4-444" fmla="*/ 303904 h 599179"/>
                  <a:gd name="connsiteX5-445" fmla="*/ 295275 w 295275"/>
                  <a:gd name="connsiteY5-446" fmla="*/ 303904 h 599179"/>
                  <a:gd name="connsiteX6-447" fmla="*/ 295275 w 295275"/>
                  <a:gd name="connsiteY6-448" fmla="*/ 599179 h 599179"/>
                  <a:gd name="connsiteX7-449" fmla="*/ 0 w 295275"/>
                  <a:gd name="connsiteY7-450" fmla="*/ 599179 h 599179"/>
                  <a:gd name="connsiteX8-451" fmla="*/ 0 w 295275"/>
                  <a:gd name="connsiteY8-452" fmla="*/ 334942 h 599179"/>
                  <a:gd name="connsiteX9-453" fmla="*/ 207995 w 295275"/>
                  <a:gd name="connsiteY9-454" fmla="*/ 0 h 599179"/>
                  <a:gd name="connsiteX0-455" fmla="*/ 207995 w 295275"/>
                  <a:gd name="connsiteY0-456" fmla="*/ 0 h 599179"/>
                  <a:gd name="connsiteX1-457" fmla="*/ 218480 w 295275"/>
                  <a:gd name="connsiteY1-458" fmla="*/ 17025 h 599179"/>
                  <a:gd name="connsiteX2-459" fmla="*/ 263922 w 295275"/>
                  <a:gd name="connsiteY2-460" fmla="*/ 59952 h 599179"/>
                  <a:gd name="connsiteX3-461" fmla="*/ 275967 w 295275"/>
                  <a:gd name="connsiteY3-462" fmla="*/ 66705 h 599179"/>
                  <a:gd name="connsiteX4-463" fmla="*/ 152376 w 295275"/>
                  <a:gd name="connsiteY4-464" fmla="*/ 303904 h 599179"/>
                  <a:gd name="connsiteX5-465" fmla="*/ 295275 w 295275"/>
                  <a:gd name="connsiteY5-466" fmla="*/ 303904 h 599179"/>
                  <a:gd name="connsiteX6-467" fmla="*/ 295275 w 295275"/>
                  <a:gd name="connsiteY6-468" fmla="*/ 599179 h 599179"/>
                  <a:gd name="connsiteX7-469" fmla="*/ 0 w 295275"/>
                  <a:gd name="connsiteY7-470" fmla="*/ 599179 h 599179"/>
                  <a:gd name="connsiteX8-471" fmla="*/ 0 w 295275"/>
                  <a:gd name="connsiteY8-472" fmla="*/ 334942 h 599179"/>
                  <a:gd name="connsiteX9-473" fmla="*/ 207995 w 295275"/>
                  <a:gd name="connsiteY9-474" fmla="*/ 0 h 59917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</a:cxnLst>
                <a:rect l="l" t="t" r="r" b="b"/>
                <a:pathLst>
                  <a:path w="295275" h="599179">
                    <a:moveTo>
                      <a:pt x="207995" y="0"/>
                    </a:moveTo>
                    <a:lnTo>
                      <a:pt x="218480" y="17025"/>
                    </a:lnTo>
                    <a:cubicBezTo>
                      <a:pt x="231034" y="32364"/>
                      <a:pt x="246314" y="46986"/>
                      <a:pt x="263922" y="59952"/>
                    </a:cubicBezTo>
                    <a:lnTo>
                      <a:pt x="275967" y="66705"/>
                    </a:lnTo>
                    <a:cubicBezTo>
                      <a:pt x="274744" y="66607"/>
                      <a:pt x="166924" y="148026"/>
                      <a:pt x="152376" y="303904"/>
                    </a:cubicBezTo>
                    <a:lnTo>
                      <a:pt x="295275" y="303904"/>
                    </a:lnTo>
                    <a:lnTo>
                      <a:pt x="295275" y="599179"/>
                    </a:lnTo>
                    <a:lnTo>
                      <a:pt x="0" y="599179"/>
                    </a:lnTo>
                    <a:lnTo>
                      <a:pt x="0" y="334942"/>
                    </a:lnTo>
                    <a:cubicBezTo>
                      <a:pt x="10368" y="113589"/>
                      <a:pt x="207637" y="2353"/>
                      <a:pt x="2079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175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637540" y="2709545"/>
            <a:ext cx="110794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1"/>
            <a:r>
              <a:rPr lang="zh-CN" altLang="en-US" sz="2000" spc="18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应该为每项维护工作都收集上述数据。可以利用这些数据构成一个维护数据库的基础。</a:t>
            </a:r>
            <a:endParaRPr lang="zh-CN" altLang="en-US" sz="2000" spc="18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zh-CN" altLang="en-US" sz="2000"/>
          </a:p>
        </p:txBody>
      </p:sp>
    </p:spTree>
    <p:custDataLst>
      <p:tags r:id="rId19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4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7"/>
            </p:custDataLst>
          </p:nvPr>
        </p:nvSpPr>
        <p:spPr>
          <a:xfrm>
            <a:off x="0" y="8"/>
            <a:ext cx="4238368" cy="68579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任意多边形: 形状 21"/>
          <p:cNvSpPr/>
          <p:nvPr>
            <p:custDataLst>
              <p:tags r:id="rId8"/>
            </p:custDataLst>
          </p:nvPr>
        </p:nvSpPr>
        <p:spPr>
          <a:xfrm>
            <a:off x="4238364" y="-6"/>
            <a:ext cx="5058037" cy="5759747"/>
          </a:xfrm>
          <a:custGeom>
            <a:avLst/>
            <a:gdLst>
              <a:gd name="connsiteX0" fmla="*/ 3126891 w 5058037"/>
              <a:gd name="connsiteY0" fmla="*/ 0 h 5759747"/>
              <a:gd name="connsiteX1" fmla="*/ 5058037 w 5058037"/>
              <a:gd name="connsiteY1" fmla="*/ 0 h 5759747"/>
              <a:gd name="connsiteX2" fmla="*/ 0 w 5058037"/>
              <a:gd name="connsiteY2" fmla="*/ 5759747 h 5759747"/>
              <a:gd name="connsiteX3" fmla="*/ 0 w 5058037"/>
              <a:gd name="connsiteY3" fmla="*/ 3560690 h 575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8037" h="5759747">
                <a:moveTo>
                  <a:pt x="3126891" y="0"/>
                </a:moveTo>
                <a:lnTo>
                  <a:pt x="5058037" y="0"/>
                </a:lnTo>
                <a:lnTo>
                  <a:pt x="0" y="5759747"/>
                </a:lnTo>
                <a:lnTo>
                  <a:pt x="0" y="356069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任意多边形: 形状 18"/>
          <p:cNvSpPr/>
          <p:nvPr>
            <p:custDataLst>
              <p:tags r:id="rId9"/>
            </p:custDataLst>
          </p:nvPr>
        </p:nvSpPr>
        <p:spPr>
          <a:xfrm>
            <a:off x="7229214" y="1206713"/>
            <a:ext cx="4962786" cy="5651281"/>
          </a:xfrm>
          <a:custGeom>
            <a:avLst/>
            <a:gdLst>
              <a:gd name="connsiteX0" fmla="*/ 4962786 w 4962786"/>
              <a:gd name="connsiteY0" fmla="*/ 0 h 5651281"/>
              <a:gd name="connsiteX1" fmla="*/ 4962786 w 4962786"/>
              <a:gd name="connsiteY1" fmla="*/ 2199057 h 5651281"/>
              <a:gd name="connsiteX2" fmla="*/ 1931146 w 4962786"/>
              <a:gd name="connsiteY2" fmla="*/ 5651281 h 5651281"/>
              <a:gd name="connsiteX3" fmla="*/ 0 w 4962786"/>
              <a:gd name="connsiteY3" fmla="*/ 5651281 h 5651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2786" h="5651281">
                <a:moveTo>
                  <a:pt x="4962786" y="0"/>
                </a:moveTo>
                <a:lnTo>
                  <a:pt x="4962786" y="2199057"/>
                </a:lnTo>
                <a:lnTo>
                  <a:pt x="1931146" y="5651281"/>
                </a:lnTo>
                <a:lnTo>
                  <a:pt x="0" y="565128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平行四边形 15"/>
          <p:cNvSpPr/>
          <p:nvPr>
            <p:custDataLst>
              <p:tags r:id="rId10"/>
            </p:custDataLst>
          </p:nvPr>
        </p:nvSpPr>
        <p:spPr>
          <a:xfrm>
            <a:off x="4238364" y="-7"/>
            <a:ext cx="7953636" cy="6858000"/>
          </a:xfrm>
          <a:prstGeom prst="parallelogram">
            <a:avLst>
              <a:gd name="adj" fmla="val 87817"/>
            </a:avLst>
          </a:prstGeom>
          <a:solidFill>
            <a:schemeClr val="accent1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>
            <p:custDataLst>
              <p:tags r:id="rId11"/>
            </p:custDataLst>
          </p:nvPr>
        </p:nvSpPr>
        <p:spPr>
          <a:xfrm>
            <a:off x="4238365" y="717235"/>
            <a:ext cx="7953635" cy="5423523"/>
          </a:xfrm>
          <a:prstGeom prst="rect">
            <a:avLst/>
          </a:prstGeom>
          <a:solidFill>
            <a:schemeClr val="lt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12"/>
            </p:custDataLst>
          </p:nvPr>
        </p:nvSpPr>
        <p:spPr>
          <a:xfrm>
            <a:off x="355713" y="4300526"/>
            <a:ext cx="3526939" cy="457120"/>
          </a:xfrm>
          <a:prstGeom prst="rect">
            <a:avLst/>
          </a:prstGeom>
          <a:noFill/>
        </p:spPr>
        <p:txBody>
          <a:bodyPr wrap="square" lIns="90170" tIns="46990" rIns="90170" bIns="46990" rtlCol="0" anchor="t">
            <a:normAutofit fontScale="80000"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lang="zh-CN" altLang="en-US" sz="2000" dirty="0">
                <a:latin typeface="Arial" panose="020B0604020202020204" pitchFamily="34" charset="0"/>
                <a:sym typeface="+mn-ea"/>
              </a:rPr>
              <a:t>可以从</a:t>
            </a:r>
            <a:r>
              <a:rPr lang="zh-CN" altLang="en-US" sz="2000" dirty="0">
                <a:latin typeface="Arial" panose="020B0604020202020204" pitchFamily="34" charset="0"/>
                <a:sym typeface="+mn-ea"/>
              </a:rPr>
              <a:t>右述</a:t>
            </a:r>
            <a:r>
              <a:rPr lang="en-US" altLang="zh-CN" sz="2000" dirty="0">
                <a:latin typeface="Arial" panose="020B0604020202020204" pitchFamily="34" charset="0"/>
                <a:sym typeface="+mn-ea"/>
              </a:rPr>
              <a:t>7</a:t>
            </a:r>
            <a:r>
              <a:rPr lang="zh-CN" altLang="en-US" sz="2000" dirty="0">
                <a:latin typeface="Arial" panose="020B0604020202020204" pitchFamily="34" charset="0"/>
                <a:sym typeface="+mn-ea"/>
              </a:rPr>
              <a:t>个方面度量维护工作。</a:t>
            </a:r>
            <a:endParaRPr lang="zh-CN" altLang="en-US" sz="2000" dirty="0">
              <a:latin typeface="Arial" panose="020B0604020202020204" pitchFamily="34" charset="0"/>
            </a:endParaRPr>
          </a:p>
          <a:p>
            <a:pPr lvl="0">
              <a:lnSpc>
                <a:spcPct val="120000"/>
              </a:lnSpc>
              <a:spcAft>
                <a:spcPts val="0"/>
              </a:spcAft>
            </a:pPr>
            <a:endParaRPr lang="zh-CN" altLang="en-US" sz="2000">
              <a:solidFill>
                <a:schemeClr val="dk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>
            <p:custDataLst>
              <p:tags r:id="rId13"/>
            </p:custDataLst>
          </p:nvPr>
        </p:nvSpPr>
        <p:spPr>
          <a:xfrm>
            <a:off x="4779432" y="1127650"/>
            <a:ext cx="6911097" cy="4602695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lvl="0" indent="-35560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zh-CN" sz="2000" spc="12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每次程序运行平均失效的次数。</a:t>
            </a:r>
            <a:endParaRPr lang="en-US" altLang="zh-CN" sz="2000" spc="12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55600" lvl="0" indent="-35560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zh-CN" sz="2000" spc="12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用于每一类维护活动的总人时数。</a:t>
            </a:r>
            <a:endParaRPr lang="en-US" altLang="zh-CN" sz="2000" spc="12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55600" lvl="0" indent="-35560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zh-CN" sz="2000" spc="12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平均每个程序、每种语言、每种维护类型所做的程序变动数。</a:t>
            </a:r>
            <a:endParaRPr lang="en-US" altLang="zh-CN" sz="2000" spc="12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55600" lvl="0" indent="-35560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zh-CN" sz="2000" spc="12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维护过程中增加或删除一个源语句平均花费的人时数。</a:t>
            </a:r>
            <a:endParaRPr lang="en-US" altLang="zh-CN" sz="2000" spc="12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55600" lvl="0" indent="-35560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zh-CN" sz="2000" spc="12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维护每种语言平均花费的人时数。</a:t>
            </a:r>
            <a:endParaRPr lang="en-US" altLang="zh-CN" sz="2000" spc="12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55600" lvl="0" indent="-35560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zh-CN" sz="2000" spc="12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一张维护要求表的平均周转时间。</a:t>
            </a:r>
            <a:endParaRPr lang="en-US" altLang="zh-CN" sz="2000" spc="12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55600" lvl="0" indent="-35560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zh-CN" sz="2000" spc="12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不同维护类型所占的百分比。</a:t>
            </a:r>
            <a:endParaRPr lang="en-US" altLang="zh-CN" sz="2000" spc="12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14"/>
            </p:custDataLst>
          </p:nvPr>
        </p:nvSpPr>
        <p:spPr>
          <a:xfrm>
            <a:off x="116205" y="1668780"/>
            <a:ext cx="4121785" cy="2103120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000" b="1" spc="240" dirty="0">
                <a:solidFill>
                  <a:schemeClr val="dk1">
                    <a:lumMod val="85000"/>
                    <a:lumOff val="1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5.评价维护活动</a:t>
            </a:r>
            <a:endParaRPr lang="en-US" altLang="zh-CN" sz="4000" b="1" spc="240" dirty="0">
              <a:solidFill>
                <a:schemeClr val="dk1">
                  <a:lumMod val="85000"/>
                  <a:lumOff val="15000"/>
                </a:schemeClr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676_1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9"/>
  <p:tag name="KSO_WM_UNIT_DEC_AREA_ID" val="8ba6ed36cd74480a8d031282d2d94482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82e63d47d8d541f9a33b616f826a8430"/>
</p:tagLst>
</file>

<file path=ppt/tags/tag1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2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76_1*b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。"/>
  <p:tag name="KSO_WM_UNIT_DEFAULT_FONT" val="14;16;2"/>
  <p:tag name="KSO_WM_UNIT_BLOCK" val="0"/>
  <p:tag name="KSO_WM_UNIT_DEC_AREA_ID" val="5b6dc48f77754e928a75091119a29910"/>
  <p:tag name="KSO_WM_CHIP_GROUPID" val="5ebe54990ac41c4a0a525673"/>
  <p:tag name="KSO_WM_CHIP_XID" val="5ebe54990ac41c4a0a525674"/>
  <p:tag name="KSO_WM_CHIP_FILLAREA_FILL_RULE" val="{&quot;fill_align&quot;:&quot;cm&quot;,&quot;fill_mode&quot;:&quot;adaptive&quot;,&quot;sacle_strategy&quot;:&quot;smart&quot;}"/>
  <p:tag name="KSO_WM_ASSEMBLE_CHIP_INDEX" val="7f0c7a6ef7a44de28f22e85d1fe98c6f"/>
  <p:tag name="KSO_WM_UNIT_TEXT_FILL_FORE_SCHEMECOLOR_INDEX_BRIGHTNESS" val="0.35"/>
  <p:tag name="KSO_WM_UNIT_TEXT_FILL_FORE_SCHEMECOLOR_INDEX" val="13"/>
  <p:tag name="KSO_WM_UNIT_TEXT_FILL_TYPE" val="1"/>
  <p:tag name="KSO_WM_TEMPLATE_ASSEMBLE_XID" val="5f9fa3381a3224dfcb38784b"/>
  <p:tag name="KSO_WM_TEMPLATE_ASSEMBLE_GROUPID" val="5f9f762ae206d3a5ffe88748"/>
</p:tagLst>
</file>

<file path=ppt/tags/tag100.xml><?xml version="1.0" encoding="utf-8"?>
<p:tagLst xmlns:p="http://schemas.openxmlformats.org/presentationml/2006/main">
  <p:tag name="KSO_WM_BEAUTIFY_FLAG" val="#wm#"/>
  <p:tag name="KSO_WM_TEMPLATE_CATEGORY" val="diagram"/>
  <p:tag name="KSO_WM_TEMPLATE_INDEX" val="20202918"/>
  <p:tag name="KSO_WM_SLIDE_ID" val="diagram20202918_1"/>
  <p:tag name="KSO_WM_TEMPLATE_SUBCATEGORY" val="0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f"/>
  <p:tag name="KSO_WM_SLIDE_LAYOUT_CNT" val="1_1"/>
  <p:tag name="KSO_WM_SLIDE_TYPE" val="text"/>
  <p:tag name="KSO_WM_SLIDE_SUBTYPE" val="pureTxt"/>
  <p:tag name="KSO_WM_SLIDE_SIZE" val="864*383"/>
  <p:tag name="KSO_WM_SLIDE_POSITION" val="95*87"/>
  <p:tag name="KSO_WM_SLIDE_BACKGROUND_TYPE" val="general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9019_1*i*1"/>
  <p:tag name="KSO_WM_TEMPLATE_CATEGORY" val="diagram"/>
  <p:tag name="KSO_WM_TEMPLATE_INDEX" val="20209019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fca2ceed80a541c9a1ec9db3e1e1e7ad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1}"/>
  <p:tag name="KSO_WM_CHIP_GROUPID" val="5efda24481ee359a788b1e25"/>
  <p:tag name="KSO_WM_CHIP_XID" val="5efda24481ee359a788b1e2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325"/>
  <p:tag name="KSO_WM_TEMPLATE_ASSEMBLE_XID" val="60656e894054ed1e2fb7faed"/>
  <p:tag name="KSO_WM_TEMPLATE_ASSEMBLE_GROUPID" val="60656e894054ed1e2fb7faed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9019_1*i*2"/>
  <p:tag name="KSO_WM_TEMPLATE_CATEGORY" val="diagram"/>
  <p:tag name="KSO_WM_TEMPLATE_INDEX" val="20209019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b40a289199e84838b84c250414e6c2de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1}"/>
  <p:tag name="KSO_WM_CHIP_GROUPID" val="5efda24481ee359a788b1e25"/>
  <p:tag name="KSO_WM_CHIP_XID" val="5efda24481ee359a788b1e26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200"/>
  <p:tag name="KSO_WM_TEMPLATE_ASSEMBLE_XID" val="60656e894054ed1e2fb7faed"/>
  <p:tag name="KSO_WM_TEMPLATE_ASSEMBLE_GROUPID" val="60656e894054ed1e2fb7faed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9019_1*i*3"/>
  <p:tag name="KSO_WM_TEMPLATE_CATEGORY" val="diagram"/>
  <p:tag name="KSO_WM_TEMPLATE_INDEX" val="20209019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3231e35afa514dcaa57f7fb3297f539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efda24481ee359a788b1e25"/>
  <p:tag name="KSO_WM_CHIP_XID" val="5efda24481ee359a788b1e26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9"/>
  <p:tag name="KSO_WM_TEMPLATE_ASSEMBLE_XID" val="60656e894054ed1e2fb7faed"/>
  <p:tag name="KSO_WM_TEMPLATE_ASSEMBLE_GROUPID" val="60656e894054ed1e2fb7faed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9019_1*i*4"/>
  <p:tag name="KSO_WM_TEMPLATE_CATEGORY" val="diagram"/>
  <p:tag name="KSO_WM_TEMPLATE_INDEX" val="20209019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b194b2d2f353469ebba00dde1635462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efda24481ee359a788b1e25"/>
  <p:tag name="KSO_WM_CHIP_XID" val="5efda24481ee359a788b1e2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9"/>
  <p:tag name="KSO_WM_TEMPLATE_ASSEMBLE_XID" val="60656e894054ed1e2fb7faed"/>
  <p:tag name="KSO_WM_TEMPLATE_ASSEMBLE_GROUPID" val="60656e894054ed1e2fb7faed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9019_1*i*5"/>
  <p:tag name="KSO_WM_TEMPLATE_CATEGORY" val="diagram"/>
  <p:tag name="KSO_WM_TEMPLATE_INDEX" val="20209019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0359c9aa6d164b778f9100a578dbe3b7"/>
  <p:tag name="KSO_WM_UNIT_DECORATE_INFO" val="{&quot;ReferentInfo&quot;:{&quot;Id&quot;:&quot;slide&quot;,&quot;X&quot;:{&quot;Pos&quot;:0},&quot;Y&quot;:{&quot;Pos&quot;:2}},&quot;DecorateInfoX&quot;:{&quot;Pos&quot;:0,&quot;IsAbs&quot;:false},&quot;DecorateInfoY&quot;:{&quot;Pos&quot;:2,&quot;IsAbs&quot;:false},&quot;DecorateInfoW&quot;:{&quot;IsAbs&quot;:false},&quot;DecorateInfoH&quot;:{&quot;IsAbs&quot;:false},&quot;whChangeMode&quot;:1}"/>
  <p:tag name="KSO_WM_CHIP_GROUPID" val="5efda24481ee359a788b1e25"/>
  <p:tag name="KSO_WM_CHIP_XID" val="5efda24481ee359a788b1e2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9"/>
  <p:tag name="KSO_WM_TEMPLATE_ASSEMBLE_XID" val="60656e894054ed1e2fb7faed"/>
  <p:tag name="KSO_WM_TEMPLATE_ASSEMBLE_GROUPID" val="60656e894054ed1e2fb7faed"/>
</p:tagLst>
</file>

<file path=ppt/tags/tag108.xml><?xml version="1.0" encoding="utf-8"?>
<p:tagLst xmlns:p="http://schemas.openxmlformats.org/presentationml/2006/main">
  <p:tag name="KSO_WM_UNIT_BLOCK" val="0"/>
  <p:tag name="KSO_WM_UNIT_DEC_AREA_ID" val="6a189283db0b4f20948332db44b83e3f"/>
  <p:tag name="KSO_WM_UNIT_HIGHLIGHT" val="0"/>
  <p:tag name="KSO_WM_UNIT_COMPATIBLE" val="0"/>
  <p:tag name="KSO_WM_UNIT_DIAGRAM_ISNUMVISUAL" val="0"/>
  <p:tag name="KSO_WM_UNIT_DIAGRAM_ISREFERUNIT" val="0"/>
  <p:tag name="KSO_WM_UNIT_ID" val="diagram20209019_1*i*6"/>
  <p:tag name="KSO_WM_TEMPLATE_CATEGORY" val="diagram"/>
  <p:tag name="KSO_WM_TEMPLATE_INDEX" val="20209019"/>
  <p:tag name="KSO_WM_UNIT_LAYERLEVEL" val="1"/>
  <p:tag name="KSO_WM_TAG_VERSION" val="1.0"/>
  <p:tag name="KSO_WM_BEAUTIFY_FLAG" val="#wm#"/>
  <p:tag name="KSO_WM_UNIT_TYPE" val="i"/>
  <p:tag name="KSO_WM_UNIT_INDEX" val="6"/>
  <p:tag name="KSO_WM_UNIT_SM_LIMIT_TYPE" val="2"/>
  <p:tag name="KSO_WM_UNIT_DECORATE_INFO" val="{&quot;ReferentInfo&quot;:{&quot;Id&quot;:&quot;slide&quot;,&quot;X&quot;:{&quot;Pos&quot;:2},&quot;Y&quot;:{&quot;Pos&quot;:2}},&quot;DecorateInfoX&quot;:{&quot;Pos&quot;:2,&quot;IsAbs&quot;:false},&quot;DecorateInfoY&quot;:{&quot;Pos&quot;:2,&quot;IsAbs&quot;:false},&quot;DecorateInfoW&quot;:{&quot;IsAbs&quot;:false},&quot;DecorateInfoH&quot;:{&quot;IsAbs&quot;:false},&quot;whChangeMode&quot;:1}"/>
  <p:tag name="KSO_WM_CHIP_GROUPID" val="5efda24481ee359a788b1e25"/>
  <p:tag name="KSO_WM_CHIP_XID" val="5efda24481ee359a788b1e26"/>
  <p:tag name="KSO_WM_TEMPLATE_ASSEMBLE_XID" val="60656e894054ed1e2fb7faed"/>
  <p:tag name="KSO_WM_TEMPLATE_ASSEMBLE_GROUPID" val="60656e894054ed1e2fb7faed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9019_1*i*7"/>
  <p:tag name="KSO_WM_TEMPLATE_CATEGORY" val="diagram"/>
  <p:tag name="KSO_WM_TEMPLATE_INDEX" val="20209019"/>
  <p:tag name="KSO_WM_UNIT_LAYERLEVEL" val="1"/>
  <p:tag name="KSO_WM_TAG_VERSION" val="1.0"/>
  <p:tag name="KSO_WM_BEAUTIFY_FLAG" val="#wm#"/>
  <p:tag name="KSO_WM_UNIT_BLOCK" val="0"/>
  <p:tag name="KSO_WM_UNIT_DEC_AREA_ID" val="d81d101dc3ca492ca86759d2fe2fc555"/>
  <p:tag name="KSO_WM_UNIT_DECORATE_INFO" val="{&quot;ReferentInfo&quot;:{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}"/>
  <p:tag name="KSO_WM_UNIT_SM_LIMIT_TYPE" val="2"/>
  <p:tag name="KSO_WM_CHIP_GROUPID" val="5efda24481ee359a788b1e25"/>
  <p:tag name="KSO_WM_CHIP_XID" val="5efda24481ee359a788b1e2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30"/>
  <p:tag name="KSO_WM_TEMPLATE_ASSEMBLE_XID" val="60656e894054ed1e2fb7faed"/>
  <p:tag name="KSO_WM_TEMPLATE_ASSEMBLE_GROUPID" val="60656e894054ed1e2fb7faed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9019_1*i*8"/>
  <p:tag name="KSO_WM_TEMPLATE_CATEGORY" val="diagram"/>
  <p:tag name="KSO_WM_TEMPLATE_INDEX" val="20209019"/>
  <p:tag name="KSO_WM_UNIT_LAYERLEVEL" val="1"/>
  <p:tag name="KSO_WM_TAG_VERSION" val="1.0"/>
  <p:tag name="KSO_WM_BEAUTIFY_FLAG" val="#wm#"/>
  <p:tag name="KSO_WM_UNIT_BLOCK" val="0"/>
  <p:tag name="KSO_WM_UNIT_DEC_AREA_ID" val="6563c2c720f047c387bd6314ea79ee48"/>
  <p:tag name="KSO_WM_UNIT_DECORATE_INFO" val="{&quot;ReferentInfo&quot;:{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}"/>
  <p:tag name="KSO_WM_UNIT_SM_LIMIT_TYPE" val="2"/>
  <p:tag name="KSO_WM_CHIP_GROUPID" val="5efda24481ee359a788b1e25"/>
  <p:tag name="KSO_WM_CHIP_XID" val="5efda24481ee359a788b1e2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6"/>
  <p:tag name="KSO_WM_TEMPLATE_ASSEMBLE_XID" val="60656e894054ed1e2fb7faed"/>
  <p:tag name="KSO_WM_TEMPLATE_ASSEMBLE_GROUPID" val="60656e894054ed1e2fb7faed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9019_1*i*9"/>
  <p:tag name="KSO_WM_TEMPLATE_CATEGORY" val="diagram"/>
  <p:tag name="KSO_WM_TEMPLATE_INDEX" val="20209019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8944fa8f2e494c18a6c875f565663fd2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2},&quot;ReferentInfo&quot;:{&quot;Id&quot;:&quot;72ff471985d3434e9638e04e291b70c6&quot;,&quot;X&quot;:{&quot;Pos&quot;:1},&quot;Y&quot;:{&quot;Pos&quot;:0}},&quot;whChangeMode&quot;:0}"/>
  <p:tag name="KSO_WM_CHIP_GROUPID" val="5efda24481ee359a788b1e25"/>
  <p:tag name="KSO_WM_CHIP_XID" val="5efda24481ee359a788b1e2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9"/>
  <p:tag name="KSO_WM_TEMPLATE_ASSEMBLE_XID" val="60656e894054ed1e2fb7faed"/>
  <p:tag name="KSO_WM_TEMPLATE_ASSEMBLE_GROUPID" val="60656e894054ed1e2fb7faed"/>
</p:tagLst>
</file>

<file path=ppt/tags/tag11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9019_1*a*1"/>
  <p:tag name="KSO_WM_TEMPLATE_CATEGORY" val="diagram"/>
  <p:tag name="KSO_WM_TEMPLATE_INDEX" val="20209019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294f66c9e13c43f09f6f2e04037212d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c74cf3827d7f4ea88bf12e82e7332642"/>
  <p:tag name="KSO_WM_UNIT_SUPPORT_BIG_FONT" val="1"/>
  <p:tag name="KSO_WM_UNIT_TEXT_FILL_FORE_SCHEMECOLOR_INDEX_BRIGHTNESS" val="0"/>
  <p:tag name="KSO_WM_UNIT_TEXT_FILL_FORE_SCHEMECOLOR_INDEX" val="13"/>
  <p:tag name="KSO_WM_UNIT_TEXT_FILL_TYPE" val="1"/>
  <p:tag name="KSO_WM_TEMPLATE_ASSEMBLE_XID" val="60656e894054ed1e2fb7faed"/>
  <p:tag name="KSO_WM_TEMPLATE_ASSEMBLE_GROUPID" val="60656e894054ed1e2fb7faed"/>
</p:tagLst>
</file>

<file path=ppt/tags/tag113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9019_1*f*1"/>
  <p:tag name="KSO_WM_TEMPLATE_CATEGORY" val="diagram"/>
  <p:tag name="KSO_WM_TEMPLATE_INDEX" val="20209019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52"/>
  <p:tag name="KSO_WM_UNIT_SHOW_EDIT_AREA_INDICATION" val="1"/>
  <p:tag name="KSO_WM_CHIP_GROUPID" val="5e6b05596848fb12bee65ac8"/>
  <p:tag name="KSO_WM_CHIP_XID" val="5e6b05596848fb12bee65aca"/>
  <p:tag name="KSO_WM_UNIT_DEC_AREA_ID" val="72ff471985d3434e9638e04e291b70c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t&quot;,&quot;fill_mode&quot;:&quot;full&quot;,&quot;sacle_strategy&quot;:&quot;smart&quot;}"/>
  <p:tag name="KSO_WM_ASSEMBLE_CHIP_INDEX" val="3b4289c629374624b476749fa825f0bb"/>
  <p:tag name="KSO_WM_UNIT_SUPPORT_BIG_FONT" val="1"/>
  <p:tag name="KSO_WM_UNIT_SUPPORT_UNIT_TYPE" val="[&quot;l&quot;,&quot;m&quot;,&quot;n&quot;,&quot;o&quot;,&quot;p&quot;,&quot;q&quot;,&quot;r&quot;,&quot;δ&quot;,&quot;ε&quot;,&quot;ζ&quot;,&quot;η&quot;,&quot;d&quot;,&quot;α&quot;,&quot;β&quot;]"/>
  <p:tag name="KSO_WM_UNIT_TEXT_FILL_FORE_SCHEMECOLOR_INDEX_BRIGHTNESS" val="0.25"/>
  <p:tag name="KSO_WM_UNIT_TEXT_FILL_FORE_SCHEMECOLOR_INDEX" val="13"/>
  <p:tag name="KSO_WM_UNIT_TEXT_FILL_TYPE" val="1"/>
  <p:tag name="KSO_WM_TEMPLATE_ASSEMBLE_XID" val="60656e894054ed1e2fb7faed"/>
  <p:tag name="KSO_WM_TEMPLATE_ASSEMBLE_GROUPID" val="60656e894054ed1e2fb7faed"/>
</p:tagLst>
</file>

<file path=ppt/tags/tag114.xml><?xml version="1.0" encoding="utf-8"?>
<p:tagLst xmlns:p="http://schemas.openxmlformats.org/presentationml/2006/main">
  <p:tag name="KSO_WM_BEAUTIFY_FLAG" val="#wm#"/>
  <p:tag name="KSO_WM_TEMPLATE_CATEGORY" val="diagram"/>
  <p:tag name="KSO_WM_TEMPLATE_INDEX" val="20209019"/>
  <p:tag name="KSO_WM_SLIDE_ID" val="diagram20209019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540"/>
  <p:tag name="KSO_WM_SLIDE_POSITION" val="0*-1"/>
  <p:tag name="KSO_WM_TAG_VERSION" val="1.0"/>
  <p:tag name="KSO_WM_SLIDE_LAYOUT" val="a_f"/>
  <p:tag name="KSO_WM_SLIDE_LAYOUT_CNT" val="1_1"/>
  <p:tag name="KSO_WM_SLIDE_LAYOUT_INFO" val="{&quot;id&quot;:&quot;2021-04-01T15:04:59&quot;,&quot;maxSize&quot;:{&quot;size1&quot;:46.499649774528933},&quot;minSize&quot;:{&quot;size1&quot;:35.599649774528935},&quot;normalSize&quot;:{&quot;size1&quot;:35.832983107862269},&quot;subLayout&quot;:[{&quot;id&quot;:&quot;2021-04-01T15:04:59&quot;,&quot;margin&quot;:{&quot;bottom&quot;:1.6670000553131104,&quot;left&quot;:4.2329998016357422,&quot;right&quot;:4.2329998016357422,&quot;top&quot;:2.9630000591278076},&quot;type&quot;:0},{&quot;id&quot;:&quot;2021-04-01T15:04:59&quot;,&quot;margin&quot;:{&quot;bottom&quot;:2.9630000591278076,&quot;left&quot;:4.2329998016357422,&quot;right&quot;:4.2329998016357422,&quot;top&quot;:0.026000002399086952},&quot;type&quot;:0}],&quot;type&quot;:0}"/>
  <p:tag name="KSO_WM_SLIDE_RATIO" val="1.777778"/>
  <p:tag name="KSO_WM_CHIP_INFOS" val="{&quot;type&quot;:0,&quot;layout_type&quot;:&quot;topbottom&quot;,&quot;layout_feature&quot;:2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cm&quot;,&quot;text_direction&quot;:&quot;horizontal&quot;,&quot;support_big_font&quot;:true,&quot;fill_id&quot;:&quot;9811842a40b8444fb4328509459bb100&quot;,&quot;fill_align&quot;:&quot;cm&quot;,&quot;chip_types&quot;:[&quot;header&quot;]},{&quot;text_align&quot;:&quot;lt&quot;,&quot;text_direction&quot;:&quot;horizontal&quot;,&quot;support_features&quot;:[&quot;collage&quot;],&quot;support_big_font&quot;:true,&quot;fill_id&quot;:&quot;c90bd62ea9de4553978b48fdc8f8c728&quot;,&quot;fill_align&quot;:&quot;ct&quot;,&quot;chip_types&quot;:[&quot;diagram&quot;,&quot;pictext&quot;,&quot;text&quot;,&quot;picture&quot;,&quot;chart&quot;,&quot;table&quot;]}],[{&quot;text_align&quot;:&quot;lb&quot;,&quot;text_direction&quot;:&quot;horizontal&quot;,&quot;support_big_font&quot;:true,&quot;fill_id&quot;:&quot;9811842a40b8444fb4328509459bb100&quot;,&quot;fill_align&quot;:&quot;lb&quot;,&quot;chip_types&quot;:[&quot;text&quot;]},{&quot;text_align&quot;:&quot;lt&quot;,&quot;text_direction&quot;:&quot;horizontal&quot;,&quot;support_features&quot;:[&quot;collage&quot;],&quot;support_big_font&quot;:true,&quot;fill_id&quot;:&quot;c90bd62ea9de4553978b48fdc8f8c728&quot;,&quot;fill_align&quot;:&quot;lt&quot;,&quot;chip_types&quot;:[&quot;diagram&quot;,&quot;pictext&quot;,&quot;text&quot;,&quot;picture&quot;,&quot;chart&quot;,&quot;table&quot;]}]]"/>
  <p:tag name="KSO_WM_CHIP_XID" val="5efda24481ee359a788b1e26"/>
  <p:tag name="KSO_WM_CHIP_DECFILLPROP" val="[]"/>
  <p:tag name="KSO_WM_CHIP_GROUPID" val="5efda24481ee359a788b1e25"/>
  <p:tag name="KSO_WM_SLIDE_BK_DARK_LIGHT" val="2"/>
  <p:tag name="KSO_WM_SLIDE_BACKGROUND_TYPE" val="general"/>
  <p:tag name="KSO_WM_SLIDE_SUPPORT_FEATURE_TYPE" val="0"/>
  <p:tag name="KSO_WM_TEMPLATE_ASSEMBLE_XID" val="60656e894054ed1e2fb7faed"/>
  <p:tag name="KSO_WM_TEMPLATE_ASSEMBLE_GROUPID" val="60656e894054ed1e2fb7faed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3671_1*i*1"/>
  <p:tag name="KSO_WM_TEMPLATE_CATEGORY" val="diagram"/>
  <p:tag name="KSO_WM_TEMPLATE_INDEX" val="20203671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LINE_FORE_SCHEMECOLOR_INDEX_BRIGHTNESS" val="-0.25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3671_1*i*2"/>
  <p:tag name="KSO_WM_TEMPLATE_CATEGORY" val="diagram"/>
  <p:tag name="KSO_WM_TEMPLATE_INDEX" val="20203671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9.xml><?xml version="1.0" encoding="utf-8"?>
<p:tagLst xmlns:p="http://schemas.openxmlformats.org/presentationml/2006/main">
  <p:tag name="KSO_WM_UNIT_ISCONTENTS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3671_1*a*1"/>
  <p:tag name="KSO_WM_TEMPLATE_CATEGORY" val="diagram"/>
  <p:tag name="KSO_WM_TEMPLATE_INDEX" val="20203671"/>
  <p:tag name="KSO_WM_UNIT_LAYERLEVEL" val="1"/>
  <p:tag name="KSO_WM_TAG_VERSION" val="1.0"/>
  <p:tag name="KSO_WM_BEAUTIFY_FLAG" val="#wm#"/>
  <p:tag name="KSO_WM_UNIT_PRESET_TEXT" val="单击此处添加标题"/>
  <p:tag name="KSO_WM_UNIT_ISNUMDGMTITLE" val="0"/>
  <p:tag name="KSO_WM_UNIT_TEXT_FILL_FORE_SCHEMECOLOR_INDEX_BRIGHTNESS" val="0"/>
  <p:tag name="KSO_WM_UNIT_TEXT_FILL_FORE_SCHEMECOLOR_INDEX" val="14"/>
  <p:tag name="KSO_WM_UNIT_TEXT_FILL_TYPE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120.xml><?xml version="1.0" encoding="utf-8"?>
<p:tagLst xmlns:p="http://schemas.openxmlformats.org/presentationml/2006/main">
  <p:tag name="KSO_WM_UNIT_NOCLEAR" val="0"/>
  <p:tag name="KSO_WM_UNIT_VALUE" val="114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3671_1*f*1"/>
  <p:tag name="KSO_WM_TEMPLATE_CATEGORY" val="diagram"/>
  <p:tag name="KSO_WM_TEMPLATE_INDEX" val="20203671"/>
  <p:tag name="KSO_WM_UNIT_LAYERLEVEL" val="1"/>
  <p:tag name="KSO_WM_TAG_VERSION" val="1.0"/>
  <p:tag name="KSO_WM_BEAUTIFY_FLAG" val="#wm#"/>
  <p:tag name="KSO_WM_UNIT_PRESET_TEXT" val="单击此处添加文本具体内容，简明扼要地阐述你的观点。&#13;单击此处添加文本具体内容，简明扼要地阐述你的观点。&#13;单击此处添加文本具体内容，简明扼要地阐述你的观点。&#13;单击此处添加文本具体内容，简明扼要地阐述你的观点。&#13;单击此处添加文本具体内容，简明扼要地阐述你的观点。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3671_1*i*3"/>
  <p:tag name="KSO_WM_TEMPLATE_CATEGORY" val="diagram"/>
  <p:tag name="KSO_WM_TEMPLATE_INDEX" val="20203671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3671_1*i*4"/>
  <p:tag name="KSO_WM_TEMPLATE_CATEGORY" val="diagram"/>
  <p:tag name="KSO_WM_TEMPLATE_INDEX" val="20203671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3.xml><?xml version="1.0" encoding="utf-8"?>
<p:tagLst xmlns:p="http://schemas.openxmlformats.org/presentationml/2006/main">
  <p:tag name="KSO_WM_BEAUTIFY_FLAG" val="#wm#"/>
  <p:tag name="KSO_WM_TEMPLATE_CATEGORY" val="diagram"/>
  <p:tag name="KSO_WM_TEMPLATE_INDEX" val="20203671"/>
  <p:tag name="KSO_WM_SLIDE_ID" val="diagram20203671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95*464"/>
  <p:tag name="KSO_WM_SLIDE_POSITION" val="32*36"/>
  <p:tag name="KSO_WM_TAG_VERSION" val="1.0"/>
  <p:tag name="KSO_WM_SLIDE_LAYOUT" val="a_f"/>
  <p:tag name="KSO_WM_SLIDE_LAYOUT_CNT" val="1_1"/>
  <p:tag name="KSO_WM_SLIDE_BACKGROUND_TYPE" val="general"/>
</p:tagLst>
</file>

<file path=ppt/tags/tag124.xml><?xml version="1.0" encoding="utf-8"?>
<p:tagLst xmlns:p="http://schemas.openxmlformats.org/presentationml/2006/main">
  <p:tag name="KSO_WM_BEAUTIFY_FLAG" val="#wm#"/>
  <p:tag name="KSO_WM_TEMPLATE_CATEGORY" val="diagram"/>
  <p:tag name="KSO_WM_TEMPLATE_INDEX" val="20203671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12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9052_1*a*1"/>
  <p:tag name="KSO_WM_TEMPLATE_CATEGORY" val="diagram"/>
  <p:tag name="KSO_WM_TEMPLATE_INDEX" val="20209052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1f1d914bffe44fc3af9d3f5881dabf0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4bc82c3d819842c5893e646657a12b98"/>
  <p:tag name="KSO_WM_UNIT_TEXT_FILL_FORE_SCHEMECOLOR_INDEX_BRIGHTNESS" val="0"/>
  <p:tag name="KSO_WM_UNIT_TEXT_FILL_FORE_SCHEMECOLOR_INDEX" val="13"/>
  <p:tag name="KSO_WM_UNIT_TEXT_FILL_TYPE" val="1"/>
  <p:tag name="KSO_WM_TEMPLATE_ASSEMBLE_XID" val="60656e884054ed1e2fb7fae9"/>
  <p:tag name="KSO_WM_TEMPLATE_ASSEMBLE_GROUPID" val="60656e884054ed1e2fb7fae9"/>
</p:tagLst>
</file>

<file path=ppt/tags/tag128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9052_1*f*1"/>
  <p:tag name="KSO_WM_TEMPLATE_CATEGORY" val="diagram"/>
  <p:tag name="KSO_WM_TEMPLATE_INDEX" val="20209052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58"/>
  <p:tag name="KSO_WM_UNIT_SHOW_EDIT_AREA_INDICATION" val="1"/>
  <p:tag name="KSO_WM_CHIP_GROUPID" val="5e6b05596848fb12bee65ac8"/>
  <p:tag name="KSO_WM_CHIP_XID" val="5e6b05596848fb12bee65aca"/>
  <p:tag name="KSO_WM_UNIT_DEC_AREA_ID" val="8413d2cdc0184527b2346d06c67d0ed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97cf8bc1ac9a48deb4b01611b735588d"/>
  <p:tag name="KSO_WM_UNIT_SUPPORT_UNIT_TYPE" val="[&quot;l&quot;,&quot;m&quot;,&quot;n&quot;,&quot;o&quot;,&quot;p&quot;,&quot;q&quot;,&quot;r&quot;,&quot;δ&quot;,&quot;ε&quot;,&quot;ζ&quot;,&quot;η&quot;,&quot;d&quot;,&quot;α&quot;,&quot;β&quot;]"/>
  <p:tag name="KSO_WM_UNIT_TEXT_FILL_FORE_SCHEMECOLOR_INDEX_BRIGHTNESS" val="0.25"/>
  <p:tag name="KSO_WM_UNIT_TEXT_FILL_FORE_SCHEMECOLOR_INDEX" val="13"/>
  <p:tag name="KSO_WM_UNIT_TEXT_FILL_TYPE" val="1"/>
  <p:tag name="KSO_WM_TEMPLATE_ASSEMBLE_XID" val="60656e884054ed1e2fb7fae9"/>
  <p:tag name="KSO_WM_TEMPLATE_ASSEMBLE_GROUPID" val="60656e884054ed1e2fb7fae9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9052_1*i*1"/>
  <p:tag name="KSO_WM_TEMPLATE_CATEGORY" val="diagram"/>
  <p:tag name="KSO_WM_TEMPLATE_INDEX" val="20209052"/>
  <p:tag name="KSO_WM_UNIT_LAYERLEVEL" val="1"/>
  <p:tag name="KSO_WM_TAG_VERSION" val="1.0"/>
  <p:tag name="KSO_WM_BEAUTIFY_FLAG" val="#wm#"/>
  <p:tag name="KSO_WM_UNIT_COLOR_SCHEME_SHAPE_ID" val="3"/>
  <p:tag name="KSO_WM_UNIT_COLOR_SCHEME_PARENT_PAGE" val="0_1"/>
  <p:tag name="KSO_WM_UNIT_BLOCK" val="0"/>
  <p:tag name="KSO_WM_UNIT_SM_LIMIT_TYPE" val="2"/>
  <p:tag name="KSO_WM_UNIT_DEC_AREA_ID" val="be073e80245a40b19948c37336788bda"/>
  <p:tag name="KSO_WM_UNIT_DECORATE_INFO" val="{&quot;ReferentInfo&quot;:{&quot;Id&quot;:&quot;slide&quot;,&quot;X&quot;:{&quot;Pos&quot;:2},&quot;Y&quot;:{&quot;Pos&quot;:2}},&quot;DecorateInfoX&quot;:{&quot;Pos&quot;:2,&quot;IsAbs&quot;:false},&quot;DecorateInfoY&quot;:{&quot;Pos&quot;:2,&quot;IsAbs&quot;:false},&quot;DecorateInfoW&quot;:{&quot;IsAbs&quot;:false},&quot;DecorateInfoH&quot;:{&quot;IsAbs&quot;:false},&quot;whChangeMode&quot;:1}"/>
  <p:tag name="KSO_WM_CHIP_GROUPID" val="5efd90c781ee359a788b1dc7"/>
  <p:tag name="KSO_WM_CHIP_XID" val="5efd90c781ee359a788b1dc8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342"/>
  <p:tag name="KSO_WM_TEMPLATE_ASSEMBLE_XID" val="60656e884054ed1e2fb7fae9"/>
  <p:tag name="KSO_WM_TEMPLATE_ASSEMBLE_GROUPID" val="60656e884054ed1e2fb7fae9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9052_1*i*2"/>
  <p:tag name="KSO_WM_TEMPLATE_CATEGORY" val="diagram"/>
  <p:tag name="KSO_WM_TEMPLATE_INDEX" val="20209052"/>
  <p:tag name="KSO_WM_UNIT_LAYERLEVEL" val="1"/>
  <p:tag name="KSO_WM_TAG_VERSION" val="1.0"/>
  <p:tag name="KSO_WM_BEAUTIFY_FLAG" val="#wm#"/>
  <p:tag name="KSO_WM_UNIT_COLOR_SCHEME_SHAPE_ID" val="4"/>
  <p:tag name="KSO_WM_UNIT_COLOR_SCHEME_PARENT_PAGE" val="0_1"/>
  <p:tag name="KSO_WM_UNIT_BLOCK" val="0"/>
  <p:tag name="KSO_WM_UNIT_SM_LIMIT_TYPE" val="2"/>
  <p:tag name="KSO_WM_UNIT_DEC_AREA_ID" val="6d4c704597594668b9ae8bcb557c9f26"/>
  <p:tag name="KSO_WM_UNIT_DECORATE_INFO" val="{&quot;ReferentInfo&quot;:{&quot;Id&quot;:&quot;slide&quot;,&quot;X&quot;:{&quot;Pos&quot;:0},&quot;Y&quot;:{&quot;Pos&quot;:2}},&quot;DecorateInfoX&quot;:{&quot;Pos&quot;:0,&quot;IsAbs&quot;:false},&quot;DecorateInfoY&quot;:{&quot;Pos&quot;:2,&quot;IsAbs&quot;:false},&quot;DecorateInfoW&quot;:{&quot;IsAbs&quot;:false},&quot;DecorateInfoH&quot;:{&quot;IsAbs&quot;:false},&quot;whChangeMode&quot;:1}"/>
  <p:tag name="KSO_WM_CHIP_GROUPID" val="5efd90c781ee359a788b1dc7"/>
  <p:tag name="KSO_WM_CHIP_XID" val="5efd90c781ee359a788b1dc8"/>
  <p:tag name="KSO_WM_UNIT_FILL_FORE_SCHEMECOLOR_INDEX_BRIGHTNESS" val="0"/>
  <p:tag name="KSO_WM_UNIT_FILL_FORE_SCHEMECOLOR_INDEX" val="10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80"/>
  <p:tag name="KSO_WM_TEMPLATE_ASSEMBLE_XID" val="60656e884054ed1e2fb7fae9"/>
  <p:tag name="KSO_WM_TEMPLATE_ASSEMBLE_GROUPID" val="60656e884054ed1e2fb7fae9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9052_1*i*3"/>
  <p:tag name="KSO_WM_TEMPLATE_CATEGORY" val="diagram"/>
  <p:tag name="KSO_WM_TEMPLATE_INDEX" val="20209052"/>
  <p:tag name="KSO_WM_UNIT_LAYERLEVEL" val="1"/>
  <p:tag name="KSO_WM_TAG_VERSION" val="1.0"/>
  <p:tag name="KSO_WM_BEAUTIFY_FLAG" val="#wm#"/>
  <p:tag name="KSO_WM_UNIT_COLOR_SCHEME_SHAPE_ID" val="5"/>
  <p:tag name="KSO_WM_UNIT_COLOR_SCHEME_PARENT_PAGE" val="0_1"/>
  <p:tag name="KSO_WM_UNIT_DECOLORIZATION" val="1"/>
  <p:tag name="KSO_WM_UNIT_BLOCK" val="0"/>
  <p:tag name="KSO_WM_UNIT_SM_LIMIT_TYPE" val="2"/>
  <p:tag name="KSO_WM_UNIT_DEC_AREA_ID" val="28fe05600c6746138762ac005d130c77"/>
  <p:tag name="KSO_WM_UNIT_DECORATE_INFO" val="{&quot;ReferentInfo&quot;:{&quot;Id&quot;:&quot;slide&quot;,&quot;X&quot;:{&quot;Pos&quot;:2},&quot;Y&quot;:{&quot;Pos&quot;:1}},&quot;DecorateInfoX&quot;:{&quot;Pos&quot;:2,&quot;IsAbs&quot;:false},&quot;DecorateInfoY&quot;:{&quot;Pos&quot;:1,&quot;IsAbs&quot;:false},&quot;DecorateInfoW&quot;:{&quot;IsAbs&quot;:false},&quot;DecorateInfoH&quot;:{&quot;IsAbs&quot;:false},&quot;whChangeMode&quot;:1}"/>
  <p:tag name="KSO_WM_CHIP_GROUPID" val="5efd90c781ee359a788b1dc7"/>
  <p:tag name="KSO_WM_CHIP_XID" val="5efd90c781ee359a788b1dc8"/>
  <p:tag name="KSO_WM_UNIT_LINE_FORE_SCHEMECOLOR_INDEX_BRIGHTNESS" val="0"/>
  <p:tag name="KSO_WM_UNIT_LINE_FORE_SCHEMECOLOR_INDEX" val="5"/>
  <p:tag name="KSO_WM_UNIT_LINE_FILL_TYPE" val="2"/>
  <p:tag name="KSO_WM_TEMPLATE_ASSEMBLE_XID" val="60656e884054ed1e2fb7fae9"/>
  <p:tag name="KSO_WM_TEMPLATE_ASSEMBLE_GROUPID" val="60656e884054ed1e2fb7fae9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9052_1*i*4"/>
  <p:tag name="KSO_WM_TEMPLATE_CATEGORY" val="diagram"/>
  <p:tag name="KSO_WM_TEMPLATE_INDEX" val="20209052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fecd4212b4e444c58040adc43f520da8"/>
  <p:tag name="KSO_WM_UNIT_DECORATE_INFO" val="{&quot;ReferentInfo&quot;:{&quot;Id&quot;:&quot;slide&quot;,&quot;X&quot;:{&quot;Pos&quot;:2},&quot;Y&quot;:{&quot;Pos&quot;:0}},&quot;DecorateInfoX&quot;:{&quot;Pos&quot;:2,&quot;IsAbs&quot;:false},&quot;DecorateInfoY&quot;:{&quot;Pos&quot;:0,&quot;IsAbs&quot;:false},&quot;DecorateInfoW&quot;:{&quot;IsAbs&quot;:false},&quot;DecorateInfoH&quot;:{&quot;IsAbs&quot;:false},&quot;whChangeMode&quot;:1}"/>
  <p:tag name="KSO_WM_CHIP_GROUPID" val="5efd90c781ee359a788b1dc7"/>
  <p:tag name="KSO_WM_CHIP_XID" val="5efd90c781ee359a788b1dc8"/>
  <p:tag name="KSO_WM_TEMPLATE_ASSEMBLE_XID" val="60656e884054ed1e2fb7fae9"/>
  <p:tag name="KSO_WM_TEMPLATE_ASSEMBLE_GROUPID" val="60656e884054ed1e2fb7fae9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hip20208420_1*i*4"/>
  <p:tag name="KSO_WM_TEMPLATE_CATEGORY" val="chip"/>
  <p:tag name="KSO_WM_TEMPLATE_INDEX" val="20208420"/>
  <p:tag name="KSO_WM_UNIT_LAYERLEVEL" val="1"/>
  <p:tag name="KSO_WM_TAG_VERSION" val="1.0"/>
  <p:tag name="KSO_WM_BEAUTIFY_FLAG" val="#wm#"/>
  <p:tag name="KSO_WM_UNIT_COLOR_SCHEME_SHAPE_ID" val="7"/>
  <p:tag name="KSO_WM_UNIT_COLOR_SCHEME_PARENT_PAGE" val="0_1"/>
  <p:tag name="KSO_WM_UNIT_BLOCK" val="0"/>
  <p:tag name="KSO_WM_UNIT_SM_LIMIT_TYPE" val="1"/>
  <p:tag name="KSO_WM_UNIT_DEC_AREA_ID" val="717e9aed876c4c15ba3f5ee5bbb8dd55"/>
  <p:tag name="KSO_WM_UNIT_DECORATE_INFO" val="{&quot;ReferentInfo&quot;:{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}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9052_1*i*5"/>
  <p:tag name="KSO_WM_TEMPLATE_CATEGORY" val="diagram"/>
  <p:tag name="KSO_WM_TEMPLATE_INDEX" val="20209052"/>
  <p:tag name="KSO_WM_UNIT_LAYERLEVEL" val="1"/>
  <p:tag name="KSO_WM_TAG_VERSION" val="1.0"/>
  <p:tag name="KSO_WM_BEAUTIFY_FLAG" val="#wm#"/>
  <p:tag name="KSO_WM_UNIT_COLOR_SCHEME_SHAPE_ID" val="11"/>
  <p:tag name="KSO_WM_UNIT_COLOR_SCHEME_PARENT_PAGE" val="0_1"/>
  <p:tag name="KSO_WM_UNIT_DECOLORIZATION" val="1"/>
  <p:tag name="KSO_WM_UNIT_SM_LIMIT_TYPE" val="2"/>
  <p:tag name="KSO_WM_CHIP_GROUPID" val="5efd90c781ee359a788b1dc7"/>
  <p:tag name="KSO_WM_CHIP_XID" val="5efd90c781ee359a788b1dc8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2"/>
  <p:tag name="KSO_WM_TEMPLATE_ASSEMBLE_XID" val="60656e884054ed1e2fb7fae9"/>
  <p:tag name="KSO_WM_TEMPLATE_ASSEMBLE_GROUPID" val="60656e884054ed1e2fb7fae9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9052_1*i*6"/>
  <p:tag name="KSO_WM_TEMPLATE_CATEGORY" val="diagram"/>
  <p:tag name="KSO_WM_TEMPLATE_INDEX" val="20209052"/>
  <p:tag name="KSO_WM_UNIT_LAYERLEVEL" val="1"/>
  <p:tag name="KSO_WM_TAG_VERSION" val="1.0"/>
  <p:tag name="KSO_WM_BEAUTIFY_FLAG" val="#wm#"/>
  <p:tag name="KSO_WM_UNIT_COLOR_SCHEME_SHAPE_ID" val="12"/>
  <p:tag name="KSO_WM_UNIT_COLOR_SCHEME_PARENT_PAGE" val="0_1"/>
  <p:tag name="KSO_WM_UNIT_DECOLORIZATION" val="1"/>
  <p:tag name="KSO_WM_UNIT_SM_LIMIT_TYPE" val="2"/>
  <p:tag name="KSO_WM_CHIP_GROUPID" val="5efd90c781ee359a788b1dc7"/>
  <p:tag name="KSO_WM_CHIP_XID" val="5efd90c781ee359a788b1dc8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2"/>
  <p:tag name="KSO_WM_TEMPLATE_ASSEMBLE_XID" val="60656e884054ed1e2fb7fae9"/>
  <p:tag name="KSO_WM_TEMPLATE_ASSEMBLE_GROUPID" val="60656e884054ed1e2fb7fae9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chip20208420_1*i*7"/>
  <p:tag name="KSO_WM_TEMPLATE_CATEGORY" val="chip"/>
  <p:tag name="KSO_WM_TEMPLATE_INDEX" val="20208420"/>
  <p:tag name="KSO_WM_UNIT_LAYERLEVEL" val="1"/>
  <p:tag name="KSO_WM_TAG_VERSION" val="1.0"/>
  <p:tag name="KSO_WM_BEAUTIFY_FLAG" val="#wm#"/>
  <p:tag name="KSO_WM_UNIT_COLOR_SCHEME_SHAPE_ID" val="8"/>
  <p:tag name="KSO_WM_UNIT_COLOR_SCHEME_PARENT_PAGE" val="0_1"/>
  <p:tag name="KSO_WM_UNIT_BLOCK" val="0"/>
  <p:tag name="KSO_WM_UNIT_SM_LIMIT_TYPE" val="1"/>
  <p:tag name="KSO_WM_UNIT_DEC_AREA_ID" val="8070127b3714468ea552a232dfcaf15b"/>
  <p:tag name="KSO_WM_UNIT_DECORATE_INFO" val="{&quot;ReferentInfo&quot;:{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}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9052_1*i*7"/>
  <p:tag name="KSO_WM_TEMPLATE_CATEGORY" val="diagram"/>
  <p:tag name="KSO_WM_TEMPLATE_INDEX" val="20209052"/>
  <p:tag name="KSO_WM_UNIT_LAYERLEVEL" val="1"/>
  <p:tag name="KSO_WM_TAG_VERSION" val="1.0"/>
  <p:tag name="KSO_WM_BEAUTIFY_FLAG" val="#wm#"/>
  <p:tag name="KSO_WM_UNIT_COLOR_SCHEME_SHAPE_ID" val="9"/>
  <p:tag name="KSO_WM_UNIT_COLOR_SCHEME_PARENT_PAGE" val="0_1"/>
  <p:tag name="KSO_WM_UNIT_SM_LIMIT_TYPE" val="2"/>
  <p:tag name="KSO_WM_CHIP_GROUPID" val="5efd90c781ee359a788b1dc7"/>
  <p:tag name="KSO_WM_CHIP_XID" val="5efd90c781ee359a788b1dc8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"/>
  <p:tag name="KSO_WM_TEMPLATE_ASSEMBLE_XID" val="60656e884054ed1e2fb7fae9"/>
  <p:tag name="KSO_WM_TEMPLATE_ASSEMBLE_GROUPID" val="60656e884054ed1e2fb7fae9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9052_1*i*8"/>
  <p:tag name="KSO_WM_TEMPLATE_CATEGORY" val="diagram"/>
  <p:tag name="KSO_WM_TEMPLATE_INDEX" val="20209052"/>
  <p:tag name="KSO_WM_UNIT_LAYERLEVEL" val="1"/>
  <p:tag name="KSO_WM_TAG_VERSION" val="1.0"/>
  <p:tag name="KSO_WM_BEAUTIFY_FLAG" val="#wm#"/>
  <p:tag name="KSO_WM_UNIT_COLOR_SCHEME_SHAPE_ID" val="10"/>
  <p:tag name="KSO_WM_UNIT_COLOR_SCHEME_PARENT_PAGE" val="0_1"/>
  <p:tag name="KSO_WM_UNIT_SM_LIMIT_TYPE" val="2"/>
  <p:tag name="KSO_WM_CHIP_GROUPID" val="5efd90c781ee359a788b1dc7"/>
  <p:tag name="KSO_WM_CHIP_XID" val="5efd90c781ee359a788b1dc8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"/>
  <p:tag name="KSO_WM_TEMPLATE_ASSEMBLE_XID" val="60656e884054ed1e2fb7fae9"/>
  <p:tag name="KSO_WM_TEMPLATE_ASSEMBLE_GROUPID" val="60656e884054ed1e2fb7fae9"/>
</p:tagLst>
</file>

<file path=ppt/tags/tag139.xml><?xml version="1.0" encoding="utf-8"?>
<p:tagLst xmlns:p="http://schemas.openxmlformats.org/presentationml/2006/main">
  <p:tag name="KSO_WM_BEAUTIFY_FLAG" val="#wm#"/>
  <p:tag name="KSO_WM_TEMPLATE_CATEGORY" val="diagram"/>
  <p:tag name="KSO_WM_TEMPLATE_INDEX" val="20209052"/>
  <p:tag name="KSO_WM_SLIDE_ID" val="diagram20209052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59*456"/>
  <p:tag name="KSO_WM_SLIDE_POSITION" val="0*84"/>
  <p:tag name="KSO_WM_TAG_VERSION" val="1.0"/>
  <p:tag name="KSO_WM_SLIDE_LAYOUT" val="a_f"/>
  <p:tag name="KSO_WM_SLIDE_LAYOUT_CNT" val="1_1"/>
  <p:tag name="KSO_WM_SLIDE_BACKGROUND" val="[&quot;general&quot;]"/>
  <p:tag name="KSO_WM_SLIDE_RATIO" val="1.777778"/>
  <p:tag name="KSO_WM_CHIP_INFOS" val="{&quot;type&quot;:0,&quot;layout_type&quot;:&quot;topbottom&quot;,&quot;layout_feature&quot;:2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b&quot;,&quot;text_direction&quot;:&quot;horizontal&quot;,&quot;support_big_font&quot;:false,&quot;fill_id&quot;:&quot;5a95084338614008b4a3592a762c7ba4&quot;,&quot;fill_align&quot;:&quot;lb&quot;,&quot;chip_types&quot;:[&quot;text&quot;,&quot;header&quot;]},{&quot;text_align&quot;:&quot;lt&quot;,&quot;text_direction&quot;:&quot;horizontal&quot;,&quot;support_big_font&quot;:false,&quot;fill_id&quot;:&quot;12cba8bde818492180022c48cdf73154&quot;,&quot;fill_align&quot;:&quot;lt&quot;,&quot;chip_types&quot;:[&quot;diagram&quot;,&quot;text&quot;,&quot;picture&quot;,&quot;chart&quot;,&quot;table&quot;]}]]"/>
  <p:tag name="KSO_WM_SLIDE_CAN_ADD_NAVIGATION" val="1"/>
  <p:tag name="KSO_WM_CHIP_XID" val="5efd90c781ee359a788b1dc8"/>
  <p:tag name="KSO_WM_CHIP_DECFILLPROP" val="[]"/>
  <p:tag name="KSO_WM_CHIP_GROUPID" val="5efd90c781ee359a788b1dc7"/>
  <p:tag name="KSO_WM_SLIDE_BK_DARK_LIGHT" val="2"/>
  <p:tag name="KSO_WM_SLIDE_BACKGROUND_TYPE" val="general"/>
  <p:tag name="KSO_WM_SLIDE_SUPPORT_FEATURE_TYPE" val="0"/>
  <p:tag name="KSO_WM_TEMPLATE_ASSEMBLE_XID" val="60656e884054ed1e2fb7fae9"/>
  <p:tag name="KSO_WM_TEMPLATE_ASSEMBLE_GROUPID" val="60656e884054ed1e2fb7fae9"/>
  <p:tag name="KSO_WM_SLIDE_COLORSCHEME_VERSION" val="3.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04:57&quot;,&quot;maxSize&quot;:{&quot;size1&quot;:33.5},&quot;minSize&quot;:{&quot;size1&quot;:33.5},&quot;normalSize&quot;:{&quot;size1&quot;:33.5},&quot;subLayout&quot;:[{&quot;id&quot;:&quot;2021-04-01T15:04:57&quot;,&quot;margin&quot;:{&quot;bottom&quot;:0.026000002399086952,&quot;left&quot;:1.6929999589920044,&quot;right&quot;:5.0799999237060547,&quot;top&quot;:2.1170001029968262},&quot;type&quot;:0},{&quot;id&quot;:&quot;2021-04-01T15:04:57&quot;,&quot;margin&quot;:{&quot;bottom&quot;:4.2329998016357422,&quot;left&quot;:1.6929999589920044,&quot;right&quot;:1.6929999589920044,&quot;top&quot;:1.6670000553131104},&quot;type&quot;:0}],&quot;type&quot;:0}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5201_1*i*1"/>
  <p:tag name="KSO_WM_TEMPLATE_CATEGORY" val="diagram"/>
  <p:tag name="KSO_WM_TEMPLATE_INDEX" val="20205201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5201_1*i*2"/>
  <p:tag name="KSO_WM_TEMPLATE_CATEGORY" val="diagram"/>
  <p:tag name="KSO_WM_TEMPLATE_INDEX" val="20205201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5201_1*i*3"/>
  <p:tag name="KSO_WM_TEMPLATE_CATEGORY" val="diagram"/>
  <p:tag name="KSO_WM_TEMPLATE_INDEX" val="20205201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5201_1*i*4"/>
  <p:tag name="KSO_WM_TEMPLATE_CATEGORY" val="diagram"/>
  <p:tag name="KSO_WM_TEMPLATE_INDEX" val="20205201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5201_1*i*5"/>
  <p:tag name="KSO_WM_TEMPLATE_CATEGORY" val="diagram"/>
  <p:tag name="KSO_WM_TEMPLATE_INDEX" val="20205201"/>
  <p:tag name="KSO_WM_UNIT_LAYERLEVEL" val="1"/>
  <p:tag name="KSO_WM_TAG_VERSION" val="1.0"/>
  <p:tag name="KSO_WM_BEAUTIFY_FLAG" val="#wm#"/>
  <p:tag name="KSO_WM_UNIT_FILL_FORE_SCHEMECOLOR_INDEX_BRIGHTNESS" val="-0.05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7.xml><?xml version="1.0" encoding="utf-8"?>
<p:tagLst xmlns:p="http://schemas.openxmlformats.org/presentationml/2006/main">
  <p:tag name="KSO_WM_UNIT_TEXT_PART_ID_V2" val="d-4-2"/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diagram20205201_1*b*1"/>
  <p:tag name="KSO_WM_TEMPLATE_CATEGORY" val="diagram"/>
  <p:tag name="KSO_WM_TEMPLATE_INDEX" val="20205201"/>
  <p:tag name="KSO_WM_UNIT_LAYERLEVEL" val="1"/>
  <p:tag name="KSO_WM_TAG_VERSION" val="1.0"/>
  <p:tag name="KSO_WM_BEAUTIFY_FLAG" val="#wm#"/>
  <p:tag name="KSO_WM_UNIT_PRESET_TEXT" val="单击此处可添加副标题"/>
  <p:tag name="KSO_WM_UNIT_TEXT_FILL_FORE_SCHEMECOLOR_INDEX_BRIGHTNESS" val="0"/>
  <p:tag name="KSO_WM_UNIT_TEXT_FILL_FORE_SCHEMECOLOR_INDEX" val="14"/>
  <p:tag name="KSO_WM_UNIT_TEXT_FILL_TYPE" val="1"/>
</p:tagLst>
</file>

<file path=ppt/tags/tag148.xml><?xml version="1.0" encoding="utf-8"?>
<p:tagLst xmlns:p="http://schemas.openxmlformats.org/presentationml/2006/main">
  <p:tag name="KSO_WM_UNIT_NOCLEAR" val="0"/>
  <p:tag name="KSO_WM_UNIT_VALUE" val="62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5201_1*f*1"/>
  <p:tag name="KSO_WM_TEMPLATE_CATEGORY" val="diagram"/>
  <p:tag name="KSO_WM_TEMPLATE_INDEX" val="20205201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"/>
  <p:tag name="KSO_WM_UNIT_TEXT_FILL_FORE_SCHEMECOLOR_INDEX_BRIGHTNESS" val="0.25"/>
  <p:tag name="KSO_WM_UNIT_TEXT_FILL_FORE_SCHEMECOLOR_INDEX" val="13"/>
  <p:tag name="KSO_WM_UNIT_TEXT_FILL_TYPE" val="1"/>
</p:tagLst>
</file>

<file path=ppt/tags/tag14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5201_1*a*1"/>
  <p:tag name="KSO_WM_TEMPLATE_CATEGORY" val="diagram"/>
  <p:tag name="KSO_WM_TEMPLATE_INDEX" val="20205201"/>
  <p:tag name="KSO_WM_UNIT_LAYERLEVEL" val="1"/>
  <p:tag name="KSO_WM_TAG_VERSION" val="1.0"/>
  <p:tag name="KSO_WM_BEAUTIFY_FLAG" val="#wm#"/>
  <p:tag name="KSO_WM_UNIT_PRESET_TEXT" val="单击此处&#13;添加大标题"/>
  <p:tag name="KSO_WM_UNIT_TEXT_FILL_FORE_SCHEMECOLOR_INDEX_BRIGHTNESS" val="0"/>
  <p:tag name="KSO_WM_UNIT_TEXT_FILL_FORE_SCHEMECOLOR_INDEX" val="14"/>
  <p:tag name="KSO_WM_UNIT_TEXT_FILL_TYPE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2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a"/>
  <p:tag name="KSO_WM_UNIT_DEC_AREA_ID" val="1294c523393845129c0857e1c9f2bc97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abc9cbde22b941f8b4685b1e7c74af00"/>
</p:tagLst>
</file>

<file path=ppt/tags/tag150.xml><?xml version="1.0" encoding="utf-8"?>
<p:tagLst xmlns:p="http://schemas.openxmlformats.org/presentationml/2006/main">
  <p:tag name="KSO_WM_BEAUTIFY_FLAG" val="#wm#"/>
  <p:tag name="KSO_WM_TEMPLATE_CATEGORY" val="diagram"/>
  <p:tag name="KSO_WM_TEMPLATE_INDEX" val="20205201"/>
  <p:tag name="KSO_WM_SLIDE_ID" val="diagram20205201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59*540"/>
  <p:tag name="KSO_WM_SLIDE_POSITION" val="0*0"/>
  <p:tag name="KSO_WM_TAG_VERSION" val="1.0"/>
  <p:tag name="KSO_WM_SLIDE_LAYOUT" val="a_b_f"/>
  <p:tag name="KSO_WM_SLIDE_LAYOUT_CNT" val="1_1_1"/>
  <p:tag name="KSO_WM_SLIDE_BACKGROUND_TYPE" val="general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662e60718a674d9e8886d0fa808110f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a94a6ea8644420584c6d362812d0fbc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76_1*b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d19aaefec8e3402484b4bb0c83a9441d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30be338105ec4a2a847a8f2a28b4c0b6"/>
  <p:tag name="KSO_WM_UNIT_TEXT_FILL_FORE_SCHEMECOLOR_INDEX_BRIGHTNESS" val="0.35"/>
  <p:tag name="KSO_WM_UNIT_TEXT_FILL_FORE_SCHEMECOLOR_INDEX" val="13"/>
  <p:tag name="KSO_WM_UNIT_TEXT_FILL_TYPE" val="1"/>
  <p:tag name="KSO_WM_TEMPLATE_ASSEMBLE_XID" val="5f9fa3381a3224dfcb387865"/>
  <p:tag name="KSO_WM_TEMPLATE_ASSEMBLE_GROUPID" val="5f9f762ae206d3a5ffe88748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676_1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9"/>
  <p:tag name="KSO_WM_UNIT_DEC_AREA_ID" val="8ba6ed36cd74480a8d031282d2d94482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82e63d47d8d541f9a33b616f826a8430"/>
</p:tagLst>
</file>

<file path=ppt/tags/tag2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2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76_1*b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60b699187624431d98543405202ce7bd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d4e7c240a81a4d9d9ab82c990330bc09"/>
  <p:tag name="KSO_WM_UNIT_TEXT_FILL_FORE_SCHEMECOLOR_INDEX_BRIGHTNESS" val="0.35"/>
  <p:tag name="KSO_WM_UNIT_TEXT_FILL_FORE_SCHEMECOLOR_INDEX" val="13"/>
  <p:tag name="KSO_WM_UNIT_TEXT_FILL_TYPE" val="1"/>
  <p:tag name="KSO_WM_TEMPLATE_ASSEMBLE_XID" val="5f9fa3381a3224dfcb38788e"/>
  <p:tag name="KSO_WM_TEMPLATE_ASSEMBLE_GROUPID" val="5f9f762ae206d3a5ffe88748"/>
</p:tagLst>
</file>

<file path=ppt/tags/tag25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1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谢谢观看"/>
  <p:tag name="KSO_WM_UNIT_DEFAULT_FONT" val="60;74;4"/>
  <p:tag name="KSO_WM_UNIT_BLOCK" val="0"/>
  <p:tag name="KSO_WM_UNIT_DEC_AREA_ID" val="0d629bedda8a48ea82260371c41a5bd7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d4e7c240a81a4d9d9ab82c990330bc09"/>
  <p:tag name="KSO_WM_UNIT_TEXT_FILL_FORE_SCHEMECOLOR_INDEX_BRIGHTNESS" val="0.15"/>
  <p:tag name="KSO_WM_UNIT_TEXT_FILL_FORE_SCHEMECOLOR_INDEX" val="13"/>
  <p:tag name="KSO_WM_UNIT_TEXT_FILL_TYPE" val="1"/>
  <p:tag name="KSO_WM_TEMPLATE_ASSEMBLE_XID" val="5f9fa3381a3224dfcb38788e"/>
  <p:tag name="KSO_WM_TEMPLATE_ASSEMBLE_GROUPID" val="5f9f762ae206d3a5ffe88748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28.xml><?xml version="1.0" encoding="utf-8"?>
<p:tagLst xmlns:p="http://schemas.openxmlformats.org/presentationml/2006/main">
  <p:tag name="KSO_WM_SLIDE_BACKGROUND_TYPE" val="general"/>
</p:tagLst>
</file>

<file path=ppt/tags/tag29.xml><?xml version="1.0" encoding="utf-8"?>
<p:tagLst xmlns:p="http://schemas.openxmlformats.org/presentationml/2006/main">
  <p:tag name="KSO_WM_SLIDE_BACKGROUND_TYPE" val="general"/>
</p:tagLst>
</file>

<file path=ppt/tags/tag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1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产品品鉴会活动方案"/>
  <p:tag name="KSO_WM_UNIT_DEFAULT_FONT" val="56;72;4"/>
  <p:tag name="KSO_WM_UNIT_BLOCK" val="0"/>
  <p:tag name="KSO_WM_UNIT_DEC_AREA_ID" val="daa929e796d44be38592762b11db05e9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30be338105ec4a2a847a8f2a28b4c0b6"/>
  <p:tag name="KSO_WM_UNIT_TEXT_FILL_FORE_SCHEMECOLOR_INDEX_BRIGHTNESS" val="0.15"/>
  <p:tag name="KSO_WM_UNIT_TEXT_FILL_FORE_SCHEMECOLOR_INDEX" val="13"/>
  <p:tag name="KSO_WM_UNIT_TEXT_FILL_TYPE" val="1"/>
  <p:tag name="KSO_WM_TEMPLATE_ASSEMBLE_XID" val="5f9fa3381a3224dfcb387865"/>
  <p:tag name="KSO_WM_TEMPLATE_ASSEMBLE_GROUPID" val="5f9f762ae206d3a5ffe88748"/>
</p:tagLst>
</file>

<file path=ppt/tags/tag30.xml><?xml version="1.0" encoding="utf-8"?>
<p:tagLst xmlns:p="http://schemas.openxmlformats.org/presentationml/2006/main">
  <p:tag name="KSO_WM_SLIDE_BACKGROUND_TYPE" val="general"/>
</p:tagLst>
</file>

<file path=ppt/tags/tag31.xml><?xml version="1.0" encoding="utf-8"?>
<p:tagLst xmlns:p="http://schemas.openxmlformats.org/presentationml/2006/main">
  <p:tag name="KSO_WM_SLIDE_BACKGROUND_TYPE" val="general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d37d3a7340594c14abcc2606d13f3f7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a048e328e4d4fc181c1ebc10c126fb5"/>
  <p:tag name="KSO_WM_SLIDE_BACKGROUND_TYPE" val="frame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4bd718ffde184ed8afbc47b4c9f381c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526727fba55447fb2acf99df3850d3d"/>
  <p:tag name="KSO_WM_SLIDE_BACKGROUND_TYPE" val="frame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fa69b9ba8f0a4fefa9015df4d3c2635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8d6e44ef836482b9db9fa842846d2e2"/>
  <p:tag name="KSO_WM_SLIDE_BACKGROUND_TYPE" val="frame"/>
</p:tagLst>
</file>

<file path=ppt/tags/tag35.xml><?xml version="1.0" encoding="utf-8"?>
<p:tagLst xmlns:p="http://schemas.openxmlformats.org/presentationml/2006/main">
  <p:tag name="KSO_WM_SLIDE_BACKGROUND_TYPE" val="frame"/>
</p:tagLst>
</file>

<file path=ppt/tags/tag36.xml><?xml version="1.0" encoding="utf-8"?>
<p:tagLst xmlns:p="http://schemas.openxmlformats.org/presentationml/2006/main">
  <p:tag name="KSO_WM_SLIDE_BACKGROUND_TYPE" val="frame"/>
</p:tagLst>
</file>

<file path=ppt/tags/tag37.xml><?xml version="1.0" encoding="utf-8"?>
<p:tagLst xmlns:p="http://schemas.openxmlformats.org/presentationml/2006/main">
  <p:tag name="KSO_WM_SLIDE_BACKGROUND_TYPE" val="frame"/>
</p:tagLst>
</file>

<file path=ppt/tags/tag38.xml><?xml version="1.0" encoding="utf-8"?>
<p:tagLst xmlns:p="http://schemas.openxmlformats.org/presentationml/2006/main">
  <p:tag name="KSO_WM_SLIDE_BACKGROUND_TYPE" val="frame"/>
</p:tagLst>
</file>

<file path=ppt/tags/tag39.xml><?xml version="1.0" encoding="utf-8"?>
<p:tagLst xmlns:p="http://schemas.openxmlformats.org/presentationml/2006/main">
  <p:tag name="KSO_WM_SLIDE_BACKGROUND_TYPE" val="frame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4d6cc17fb7114dc18ef6d1c4eb6d2fd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d3d01d4c6ca44a0a2ef1a2e0e350c68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1a6990c071204613bf16df2c3a578a8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4ede315349a4bec9c3a913aebd8ab41"/>
  <p:tag name="KSO_WM_SLIDE_BACKGROUND_TYPE" val="leftRight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2b1ce0f463484cc3a96b4272d0f781c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a1a6faccb6c41ba916814403c3e0618"/>
  <p:tag name="KSO_WM_SLIDE_BACKGROUND_TYPE" val="leftRight"/>
</p:tagLst>
</file>

<file path=ppt/tags/tag43.xml><?xml version="1.0" encoding="utf-8"?>
<p:tagLst xmlns:p="http://schemas.openxmlformats.org/presentationml/2006/main">
  <p:tag name="KSO_WM_SLIDE_BACKGROUND_TYPE" val="leftRight"/>
</p:tagLst>
</file>

<file path=ppt/tags/tag44.xml><?xml version="1.0" encoding="utf-8"?>
<p:tagLst xmlns:p="http://schemas.openxmlformats.org/presentationml/2006/main">
  <p:tag name="KSO_WM_SLIDE_BACKGROUND_TYPE" val="leftRight"/>
</p:tagLst>
</file>

<file path=ppt/tags/tag45.xml><?xml version="1.0" encoding="utf-8"?>
<p:tagLst xmlns:p="http://schemas.openxmlformats.org/presentationml/2006/main">
  <p:tag name="KSO_WM_SLIDE_BACKGROUND_TYPE" val="leftRight"/>
</p:tagLst>
</file>

<file path=ppt/tags/tag46.xml><?xml version="1.0" encoding="utf-8"?>
<p:tagLst xmlns:p="http://schemas.openxmlformats.org/presentationml/2006/main">
  <p:tag name="KSO_WM_SLIDE_BACKGROUND_TYPE" val="leftRight"/>
</p:tagLst>
</file>

<file path=ppt/tags/tag47.xml><?xml version="1.0" encoding="utf-8"?>
<p:tagLst xmlns:p="http://schemas.openxmlformats.org/presentationml/2006/main">
  <p:tag name="KSO_WM_SLIDE_BACKGROUND_TYPE" val="leftRight"/>
</p:tagLst>
</file>

<file path=ppt/tags/tag48.xml><?xml version="1.0" encoding="utf-8"?>
<p:tagLst xmlns:p="http://schemas.openxmlformats.org/presentationml/2006/main">
  <p:tag name="KSO_WM_SLIDE_BACKGROUND_TYPE" val="leftRight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c11ec317bfe1447e96c4d62b6d96b40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e9cc47d1089412db54fd01ca73a4a02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64e0622cfc304f40aafcef1a53d88dd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6349e174046402997fe5de4b309f1b0"/>
  <p:tag name="KSO_WM_SLIDE_BACKGROUND_TYPE" val="topBottom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268bfd0e8c6d42238e565b3e1a78cb2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897173700ac4f15bd4354e957b0a1eb"/>
  <p:tag name="KSO_WM_SLIDE_BACKGROUND_TYPE" val="topBottom"/>
</p:tagLst>
</file>

<file path=ppt/tags/tag52.xml><?xml version="1.0" encoding="utf-8"?>
<p:tagLst xmlns:p="http://schemas.openxmlformats.org/presentationml/2006/main">
  <p:tag name="KSO_WM_SLIDE_BACKGROUND_TYPE" val="topBottom"/>
</p:tagLst>
</file>

<file path=ppt/tags/tag53.xml><?xml version="1.0" encoding="utf-8"?>
<p:tagLst xmlns:p="http://schemas.openxmlformats.org/presentationml/2006/main">
  <p:tag name="KSO_WM_SLIDE_BACKGROUND_TYPE" val="topBottom"/>
</p:tagLst>
</file>

<file path=ppt/tags/tag54.xml><?xml version="1.0" encoding="utf-8"?>
<p:tagLst xmlns:p="http://schemas.openxmlformats.org/presentationml/2006/main">
  <p:tag name="KSO_WM_SLIDE_BACKGROUND_TYPE" val="topBottom"/>
</p:tagLst>
</file>

<file path=ppt/tags/tag55.xml><?xml version="1.0" encoding="utf-8"?>
<p:tagLst xmlns:p="http://schemas.openxmlformats.org/presentationml/2006/main">
  <p:tag name="KSO_WM_SLIDE_BACKGROUND_TYPE" val="topBottom"/>
</p:tagLst>
</file>

<file path=ppt/tags/tag56.xml><?xml version="1.0" encoding="utf-8"?>
<p:tagLst xmlns:p="http://schemas.openxmlformats.org/presentationml/2006/main">
  <p:tag name="KSO_WM_SLIDE_BACKGROUND_TYPE" val="topBottom"/>
</p:tagLst>
</file>

<file path=ppt/tags/tag57.xml><?xml version="1.0" encoding="utf-8"?>
<p:tagLst xmlns:p="http://schemas.openxmlformats.org/presentationml/2006/main">
  <p:tag name="KSO_WM_SLIDE_BACKGROUND_TYPE" val="topBottom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d5e659b378674c2a9537c123e4fd4ba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1ca0fdbde8241e58a5cc8202363d9a6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5bca18bbde4147998616e2f3b6e5dab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0ba65d2fd264ba1a2e2d8fd6bdb6964"/>
  <p:tag name="KSO_WM_SLIDE_BACKGROUND_TYPE" val="bottomTop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2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a"/>
  <p:tag name="KSO_WM_UNIT_DEC_AREA_ID" val="8837833c1b024e24a044ee1e023222e1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7de8666bbdeb436693b06a80766225d3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f98d6e826e9541208a9291269488cd2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80a6aa694c942d2b2effc3d9087ca56"/>
  <p:tag name="KSO_WM_SLIDE_BACKGROUND_TYPE" val="bottomTop"/>
</p:tagLst>
</file>

<file path=ppt/tags/tag61.xml><?xml version="1.0" encoding="utf-8"?>
<p:tagLst xmlns:p="http://schemas.openxmlformats.org/presentationml/2006/main">
  <p:tag name="KSO_WM_SLIDE_BACKGROUND_TYPE" val="bottomTop"/>
</p:tagLst>
</file>

<file path=ppt/tags/tag62.xml><?xml version="1.0" encoding="utf-8"?>
<p:tagLst xmlns:p="http://schemas.openxmlformats.org/presentationml/2006/main">
  <p:tag name="KSO_WM_SLIDE_BACKGROUND_TYPE" val="bottomTop"/>
</p:tagLst>
</file>

<file path=ppt/tags/tag63.xml><?xml version="1.0" encoding="utf-8"?>
<p:tagLst xmlns:p="http://schemas.openxmlformats.org/presentationml/2006/main">
  <p:tag name="KSO_WM_SLIDE_BACKGROUND_TYPE" val="bottomTop"/>
</p:tagLst>
</file>

<file path=ppt/tags/tag64.xml><?xml version="1.0" encoding="utf-8"?>
<p:tagLst xmlns:p="http://schemas.openxmlformats.org/presentationml/2006/main">
  <p:tag name="KSO_WM_SLIDE_BACKGROUND_TYPE" val="bottomTop"/>
</p:tagLst>
</file>

<file path=ppt/tags/tag65.xml><?xml version="1.0" encoding="utf-8"?>
<p:tagLst xmlns:p="http://schemas.openxmlformats.org/presentationml/2006/main">
  <p:tag name="KSO_WM_SLIDE_BACKGROUND_TYPE" val="bottomTop"/>
</p:tagLst>
</file>

<file path=ppt/tags/tag66.xml><?xml version="1.0" encoding="utf-8"?>
<p:tagLst xmlns:p="http://schemas.openxmlformats.org/presentationml/2006/main">
  <p:tag name="KSO_WM_SLIDE_BACKGROUND_TYPE" val="bottomTop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69e6b42c40be45c3aef4b2db98a305b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7f6218bbe24aa1ae5b573464ebbef5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6abeeb63760746f385c5bce071aa280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fb85214ce2842f1b08226027c5a2255"/>
  <p:tag name="KSO_WM_SLIDE_BACKGROUND_TYPE" val="navigation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3d091934f57148db93308110563eb1e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b7b0cdd56e9481e891c689a77bb0d3e"/>
  <p:tag name="KSO_WM_SLIDE_BACKGROUND_TYPE" val="navigation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c8eb1a91346241328914b048010622c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aea1f33396f46279c83f3197e757548"/>
</p:tagLst>
</file>

<file path=ppt/tags/tag70.xml><?xml version="1.0" encoding="utf-8"?>
<p:tagLst xmlns:p="http://schemas.openxmlformats.org/presentationml/2006/main">
  <p:tag name="KSO_WM_SLIDE_BACKGROUND_TYPE" val="navigation"/>
</p:tagLst>
</file>

<file path=ppt/tags/tag71.xml><?xml version="1.0" encoding="utf-8"?>
<p:tagLst xmlns:p="http://schemas.openxmlformats.org/presentationml/2006/main">
  <p:tag name="KSO_WM_SLIDE_BACKGROUND_TYPE" val="navigation"/>
</p:tagLst>
</file>

<file path=ppt/tags/tag72.xml><?xml version="1.0" encoding="utf-8"?>
<p:tagLst xmlns:p="http://schemas.openxmlformats.org/presentationml/2006/main">
  <p:tag name="KSO_WM_SLIDE_BACKGROUND_TYPE" val="navigation"/>
</p:tagLst>
</file>

<file path=ppt/tags/tag73.xml><?xml version="1.0" encoding="utf-8"?>
<p:tagLst xmlns:p="http://schemas.openxmlformats.org/presentationml/2006/main">
  <p:tag name="KSO_WM_SLIDE_BACKGROUND_TYPE" val="navigation"/>
</p:tagLst>
</file>

<file path=ppt/tags/tag74.xml><?xml version="1.0" encoding="utf-8"?>
<p:tagLst xmlns:p="http://schemas.openxmlformats.org/presentationml/2006/main">
  <p:tag name="KSO_WM_SLIDE_BACKGROUND_TYPE" val="navigation"/>
</p:tagLst>
</file>

<file path=ppt/tags/tag75.xml><?xml version="1.0" encoding="utf-8"?>
<p:tagLst xmlns:p="http://schemas.openxmlformats.org/presentationml/2006/main">
  <p:tag name="KSO_WM_SLIDE_BACKGROUND_TYPE" val="navigation"/>
</p:tagLst>
</file>

<file path=ppt/tags/tag76.xml><?xml version="1.0" encoding="utf-8"?>
<p:tagLst xmlns:p="http://schemas.openxmlformats.org/presentationml/2006/main">
  <p:tag name="KSO_WM_SLIDE_BACKGROUND_TYPE" val="navigation"/>
</p:tagLst>
</file>

<file path=ppt/tags/tag77.xml><?xml version="1.0" encoding="utf-8"?>
<p:tagLst xmlns:p="http://schemas.openxmlformats.org/presentationml/2006/main">
  <p:tag name="KSO_WM_SLIDE_BACKGROUND_TYPE" val="navigation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8512d8669ca04773884c1962b29613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54494f2d0ee462ba299120cae980a71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27042d6f430745d1b3ba3fff03685ab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4e28e857a0c4433b4e717866c4e3cb2"/>
  <p:tag name="KSO_WM_SLIDE_BACKGROUND_TYPE" val="belt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547150c339e34a97a10a1886db3e11a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60e04e0c302441ebfb97a9bf67e59ff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89ab6a99beab4360a10bf5a3d16197c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c46ccddc4c0421284ea1c3dab47741c"/>
  <p:tag name="KSO_WM_SLIDE_BACKGROUND_TYPE" val="belt"/>
</p:tagLst>
</file>

<file path=ppt/tags/tag81.xml><?xml version="1.0" encoding="utf-8"?>
<p:tagLst xmlns:p="http://schemas.openxmlformats.org/presentationml/2006/main">
  <p:tag name="KSO_WM_SLIDE_BACKGROUND_TYPE" val="belt"/>
</p:tagLst>
</file>

<file path=ppt/tags/tag82.xml><?xml version="1.0" encoding="utf-8"?>
<p:tagLst xmlns:p="http://schemas.openxmlformats.org/presentationml/2006/main">
  <p:tag name="KSO_WM_SLIDE_BACKGROUND_TYPE" val="belt"/>
</p:tagLst>
</file>

<file path=ppt/tags/tag83.xml><?xml version="1.0" encoding="utf-8"?>
<p:tagLst xmlns:p="http://schemas.openxmlformats.org/presentationml/2006/main">
  <p:tag name="KSO_WM_SLIDE_BACKGROUND_TYPE" val="belt"/>
</p:tagLst>
</file>

<file path=ppt/tags/tag84.xml><?xml version="1.0" encoding="utf-8"?>
<p:tagLst xmlns:p="http://schemas.openxmlformats.org/presentationml/2006/main">
  <p:tag name="KSO_WM_SLIDE_BACKGROUND_TYPE" val="belt"/>
</p:tagLst>
</file>

<file path=ppt/tags/tag85.xml><?xml version="1.0" encoding="utf-8"?>
<p:tagLst xmlns:p="http://schemas.openxmlformats.org/presentationml/2006/main">
  <p:tag name="KSO_WM_SLIDE_BACKGROUND_TYPE" val="belt"/>
</p:tagLst>
</file>

<file path=ppt/tags/tag86.xml><?xml version="1.0" encoding="utf-8"?>
<p:tagLst xmlns:p="http://schemas.openxmlformats.org/presentationml/2006/main">
  <p:tag name="KSO_WM_TEMPLATE_CATEGORY" val="custom"/>
  <p:tag name="KSO_WM_TEMPLATE_INDEX" val="20214676"/>
</p:tagLst>
</file>

<file path=ppt/tags/tag87.xml><?xml version="1.0" encoding="utf-8"?>
<p:tagLst xmlns:p="http://schemas.openxmlformats.org/presentationml/2006/main">
  <p:tag name="KSO_WM_TEMPLATE_CATEGORY" val="custom"/>
  <p:tag name="KSO_WM_TEMPLATE_INDEX" val="20214676"/>
</p:tagLst>
</file>

<file path=ppt/tags/tag88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14676"/>
</p:tagLst>
</file>

<file path=ppt/tags/tag8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76_1*b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d19aaefec8e3402484b4bb0c83a9441d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30be338105ec4a2a847a8f2a28b4c0b6"/>
  <p:tag name="KSO_WM_UNIT_TEXT_FILL_FORE_SCHEMECOLOR_INDEX_BRIGHTNESS" val="0.35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1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28;2"/>
  <p:tag name="KSO_WM_UNIT_BLOCK" val="0"/>
  <p:tag name="KSO_WM_UNIT_DEC_AREA_ID" val="466ca960d6ce49ef91dfe7c2f5032673"/>
  <p:tag name="KSO_WM_CHIP_GROUPID" val="5ebe54990ac41c4a0a525673"/>
  <p:tag name="KSO_WM_CHIP_XID" val="5ebe54990ac41c4a0a525674"/>
  <p:tag name="KSO_WM_CHIP_FILLAREA_FILL_RULE" val="{&quot;fill_align&quot;:&quot;cm&quot;,&quot;fill_mode&quot;:&quot;adaptive&quot;,&quot;sacle_strategy&quot;:&quot;smart&quot;}"/>
  <p:tag name="KSO_WM_ASSEMBLE_CHIP_INDEX" val="7f0c7a6ef7a44de28f22e85d1fe98c6f"/>
  <p:tag name="KSO_WM_UNIT_TEXT_FILL_FORE_SCHEMECOLOR_INDEX_BRIGHTNESS" val="0.15"/>
  <p:tag name="KSO_WM_UNIT_TEXT_FILL_FORE_SCHEMECOLOR_INDEX" val="13"/>
  <p:tag name="KSO_WM_UNIT_TEXT_FILL_TYPE" val="1"/>
  <p:tag name="KSO_WM_TEMPLATE_ASSEMBLE_XID" val="5f9fa3381a3224dfcb38784b"/>
  <p:tag name="KSO_WM_TEMPLATE_ASSEMBLE_GROUPID" val="5f9f762ae206d3a5ffe88748"/>
</p:tagLst>
</file>

<file path=ppt/tags/tag9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1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产品品鉴会活动方案"/>
  <p:tag name="KSO_WM_UNIT_DEFAULT_FONT" val="56;72;4"/>
  <p:tag name="KSO_WM_UNIT_BLOCK" val="0"/>
  <p:tag name="KSO_WM_UNIT_DEC_AREA_ID" val="daa929e796d44be38592762b11db05e9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30be338105ec4a2a847a8f2a28b4c0b6"/>
  <p:tag name="KSO_WM_UNIT_TEXT_FILL_FORE_SCHEMECOLOR_INDEX_BRIGHTNESS" val="0.15"/>
  <p:tag name="KSO_WM_UNIT_TEXT_FILL_FORE_SCHEMECOLOR_INDEX" val="13"/>
  <p:tag name="KSO_WM_UNIT_TEXT_FILL_TYPE" val="1"/>
</p:tagLst>
</file>

<file path=ppt/tags/tag91.xml><?xml version="1.0" encoding="utf-8"?>
<p:tagLst xmlns:p="http://schemas.openxmlformats.org/presentationml/2006/main">
  <p:tag name="KSO_WM_SLIDE_ID" val="custom20214676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14676"/>
  <p:tag name="KSO_WM_SLIDE_LAYOUT" val="a_b"/>
  <p:tag name="KSO_WM_SLIDE_LAYOUT_CNT" val="1_1"/>
  <p:tag name="KSO_WM_UNIT_SHOW_EDIT_AREA_INDICATION" val="1"/>
  <p:tag name="KSO_WM_TEMPLATE_THUMBS_INDEX" val="1、2、3、7、14、45"/>
  <p:tag name="KSO_WM_CHIP_INFOS" val="{&quot;layout_type&quot;:&quot;formiddle3&quot;,&quot;slide_type&quot;:[&quot;title&quot;],&quot;aspect_ratio&quot;:&quot;16:9&quot;}"/>
  <p:tag name="KSO_WM_CHIP_XID" val="5ebe041a0ac41c4a0a52557e"/>
  <p:tag name="KSO_WM_CHIP_FILLPROP" val="[[{&quot;fill_id&quot;:&quot;0fc8cb0b5be24332a6c5a6db9e174d8a&quot;,&quot;fill_align&quot;:&quot;cm&quot;,&quot;text_align&quot;:&quot;cm&quot;,&quot;text_direction&quot;:&quot;horizontal&quot;,&quot;chip_types&quot;:[&quot;text&quot;,&quot;header&quot;]}]]"/>
  <p:tag name="KSO_WM_SLIDE_SIZE" val="700*380"/>
  <p:tag name="KSO_WM_SLIDE_POSITION" val="130*79"/>
  <p:tag name="KSO_WM_CHIP_GROUPID" val="5ebf6661ddc3daf3fef3f760"/>
  <p:tag name="KSO_WM_SLIDE_LAYOUT_INFO" val="{&quot;id&quot;:&quot;2020-11-02T14:12:29&quot;,&quot;maxSize&quot;:{&quot;size1&quot;:46.850663413345131},&quot;minSize&quot;:{&quot;size1&quot;:28.950663413345133},&quot;normalSize&quot;:{&quot;size1&quot;:46.850663413345131},&quot;subLayout&quot;:[{&quot;id&quot;:&quot;2020-11-02T14:12:29&quot;,&quot;margin&quot;:{&quot;bottom&quot;:0.16114902496337891,&quot;left&quot;:4.5896391868591309,&quot;right&quot;:4.5824065208435059,&quot;top&quot;:5.7088427543640137},&quot;type&quot;:0},{&quot;id&quot;:&quot;2020-11-02T14:12:29&quot;,&quot;margin&quot;:{&quot;bottom&quot;:5.7088479995727539,&quot;left&quot;:4.5896391868591309,&quot;right&quot;:4.5824065208435059,&quot;top&quot;:0.19162870943546295},&quot;type&quot;:0}],&quot;type&quot;:0}"/>
  <p:tag name="KSO_WM_SLIDE_BK_DARK_LIGHT" val="2"/>
  <p:tag name="KSO_WM_SLIDE_BACKGROUND_TYPE" val="general"/>
  <p:tag name="KSO_WM_SLIDE_SUPPORT_FEATURE_TYPE" val="0"/>
  <p:tag name="KSO_WM_TEMPLATE_MASTER_THUMB_INDEX" val="13"/>
  <p:tag name="KSO_WM_TEMPLATE_ASSEMBLE_XID" val="5f9fa3381a3224dfcb387865"/>
  <p:tag name="KSO_WM_TEMPLATE_ASSEMBLE_GROUPID" val="5f9f762ae206d3a5ffe88748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94.xml><?xml version="1.0" encoding="utf-8"?>
<p:tagLst xmlns:p="http://schemas.openxmlformats.org/presentationml/2006/main">
  <p:tag name="KSO_WM_UNIT_ISCONTENTSTITLE" val="0"/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VALUE" val="6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2918_1*f*1"/>
  <p:tag name="KSO_WM_TEMPLATE_CATEGORY" val="diagram"/>
  <p:tag name="KSO_WM_TEMPLATE_INDEX" val="20202918"/>
  <p:tag name="KSO_WM_UNIT_LAYERLEVEL" val="1"/>
  <p:tag name="KSO_WM_TAG_VERSION" val="1.0"/>
  <p:tag name="KSO_WM_BEAUTIFY_FLAG" val="#wm#"/>
  <p:tag name="KSO_WM_UNIT_SUBTYPE" val="a"/>
  <p:tag name="KSO_WM_UNIT_TEXT_FILL_FORE_SCHEMECOLOR_INDEX_BRIGHTNESS" val="0.25"/>
  <p:tag name="KSO_WM_UNIT_TEXT_FILL_FORE_SCHEMECOLOR_INDEX" val="13"/>
  <p:tag name="KSO_WM_UNIT_TEXT_FILL_TYPE" val="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2918_1*i*1"/>
  <p:tag name="KSO_WM_TEMPLATE_CATEGORY" val="diagram"/>
  <p:tag name="KSO_WM_TEMPLATE_INDEX" val="20202918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2918_1*i*2"/>
  <p:tag name="KSO_WM_TEMPLATE_CATEGORY" val="diagram"/>
  <p:tag name="KSO_WM_TEMPLATE_INDEX" val="20202918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2918_1*i*3"/>
  <p:tag name="KSO_WM_TEMPLATE_CATEGORY" val="diagram"/>
  <p:tag name="KSO_WM_TEMPLATE_INDEX" val="20202918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918_1*a*1"/>
  <p:tag name="KSO_WM_TEMPLATE_CATEGORY" val="diagram"/>
  <p:tag name="KSO_WM_TEMPLATE_INDEX" val="20202918"/>
  <p:tag name="KSO_WM_UNIT_LAYERLEVEL" val="1"/>
  <p:tag name="KSO_WM_TAG_VERSION" val="1.0"/>
  <p:tag name="KSO_WM_BEAUTIFY_FLAG" val="#wm#"/>
  <p:tag name="KSO_WM_UNIT_ISNUMDGMTITLE" val="0"/>
  <p:tag name="KSO_WM_UNIT_TEXT_FILL_FORE_SCHEMECOLOR_INDEX_BRIGHTNESS" val="0.15"/>
  <p:tag name="KSO_WM_UNIT_TEXT_FILL_FORE_SCHEMECOLOR_INDEX" val="13"/>
  <p:tag name="KSO_WM_UNIT_TEXT_FILL_TYPE" val="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2918_1*i*4"/>
  <p:tag name="KSO_WM_TEMPLATE_CATEGORY" val="diagram"/>
  <p:tag name="KSO_WM_TEMPLATE_INDEX" val="20202918"/>
  <p:tag name="KSO_WM_UNIT_LAYERLEVEL" val="1"/>
  <p:tag name="KSO_WM_TAG_VERSION" val="1.0"/>
  <p:tag name="KSO_WM_BEAUTIFY_FLAG" val="#wm#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EDF2F2"/>
      </a:dk2>
      <a:lt2>
        <a:srgbClr val="FFFEFE"/>
      </a:lt2>
      <a:accent1>
        <a:srgbClr val="84C9C5"/>
      </a:accent1>
      <a:accent2>
        <a:srgbClr val="7ABFD5"/>
      </a:accent2>
      <a:accent3>
        <a:srgbClr val="7FB1E0"/>
      </a:accent3>
      <a:accent4>
        <a:srgbClr val="93A1DD"/>
      </a:accent4>
      <a:accent5>
        <a:srgbClr val="AE91CA"/>
      </a:accent5>
      <a:accent6>
        <a:srgbClr val="C883A9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826</Words>
  <Application>WPS 演示</Application>
  <PresentationFormat>宽屏</PresentationFormat>
  <Paragraphs>47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汉仪旗黑-85S</vt:lpstr>
      <vt:lpstr>黑体</vt:lpstr>
      <vt:lpstr>隶书</vt:lpstr>
      <vt:lpstr>Segoe UI</vt:lpstr>
      <vt:lpstr>微软雅黑 Light</vt:lpstr>
      <vt:lpstr>Calibri Light</vt:lpstr>
      <vt:lpstr>1_Office 主题​​</vt:lpstr>
      <vt:lpstr>翻转PPT（维护）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ocean ，，</cp:lastModifiedBy>
  <cp:revision>180</cp:revision>
  <dcterms:created xsi:type="dcterms:W3CDTF">2019-06-19T02:08:00Z</dcterms:created>
  <dcterms:modified xsi:type="dcterms:W3CDTF">2021-12-05T12:45:44Z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593E646ED7404C8C9821F9476C1A5558</vt:lpwstr>
  </property>
</Properties>
</file>