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  <p:sldMasterId id="2147483705" r:id="rId5"/>
  </p:sldMasterIdLst>
  <p:notesMasterIdLst>
    <p:notesMasterId r:id="rId33"/>
  </p:notesMasterIdLst>
  <p:sldIdLst>
    <p:sldId id="275" r:id="rId6"/>
    <p:sldId id="344" r:id="rId7"/>
    <p:sldId id="277" r:id="rId8"/>
    <p:sldId id="369" r:id="rId9"/>
    <p:sldId id="281" r:id="rId10"/>
    <p:sldId id="343" r:id="rId11"/>
    <p:sldId id="292" r:id="rId12"/>
    <p:sldId id="330" r:id="rId13"/>
    <p:sldId id="306" r:id="rId14"/>
    <p:sldId id="290" r:id="rId15"/>
    <p:sldId id="288" r:id="rId16"/>
    <p:sldId id="291" r:id="rId17"/>
    <p:sldId id="294" r:id="rId18"/>
    <p:sldId id="293" r:id="rId19"/>
    <p:sldId id="332" r:id="rId20"/>
    <p:sldId id="336" r:id="rId21"/>
    <p:sldId id="338" r:id="rId22"/>
    <p:sldId id="341" r:id="rId23"/>
    <p:sldId id="325" r:id="rId24"/>
    <p:sldId id="328" r:id="rId25"/>
    <p:sldId id="327" r:id="rId26"/>
    <p:sldId id="329" r:id="rId27"/>
    <p:sldId id="260" r:id="rId28"/>
    <p:sldId id="285" r:id="rId29"/>
    <p:sldId id="278" r:id="rId30"/>
    <p:sldId id="346" r:id="rId31"/>
    <p:sldId id="27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爱笑de梦" initials="爱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51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8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6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95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94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04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1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1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4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4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57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6" Type="http://schemas.openxmlformats.org/officeDocument/2006/relationships/tags" Target="../tags/tag165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6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7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84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83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82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92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91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02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1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1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27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4" Type="http://schemas.openxmlformats.org/officeDocument/2006/relationships/tags" Target="../tags/tag233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3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45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6" Type="http://schemas.openxmlformats.org/officeDocument/2006/relationships/tags" Target="../tags/tag253.xml"/><Relationship Id="rId15" Type="http://schemas.openxmlformats.org/officeDocument/2006/relationships/tags" Target="../tags/tag252.xml"/><Relationship Id="rId14" Type="http://schemas.openxmlformats.org/officeDocument/2006/relationships/tags" Target="../tags/tag251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5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3" Type="http://schemas.openxmlformats.org/officeDocument/2006/relationships/tags" Target="../tags/tag261.xml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6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5.xml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6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2" Type="http://schemas.openxmlformats.org/officeDocument/2006/relationships/theme" Target="../theme/theme2.xml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17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2" Type="http://schemas.openxmlformats.org/officeDocument/2006/relationships/theme" Target="../theme/theme3.xml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262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image" Target="../media/image5.png"/><Relationship Id="rId1" Type="http://schemas.openxmlformats.org/officeDocument/2006/relationships/tags" Target="../tags/tag27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50.xml"/><Relationship Id="rId8" Type="http://schemas.openxmlformats.org/officeDocument/2006/relationships/tags" Target="../tags/tag349.xml"/><Relationship Id="rId7" Type="http://schemas.openxmlformats.org/officeDocument/2006/relationships/tags" Target="../tags/tag34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47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357.xml"/><Relationship Id="rId15" Type="http://schemas.openxmlformats.org/officeDocument/2006/relationships/tags" Target="../tags/tag356.xml"/><Relationship Id="rId14" Type="http://schemas.openxmlformats.org/officeDocument/2006/relationships/tags" Target="../tags/tag355.xml"/><Relationship Id="rId13" Type="http://schemas.openxmlformats.org/officeDocument/2006/relationships/tags" Target="../tags/tag354.xml"/><Relationship Id="rId12" Type="http://schemas.openxmlformats.org/officeDocument/2006/relationships/tags" Target="../tags/tag353.xml"/><Relationship Id="rId11" Type="http://schemas.openxmlformats.org/officeDocument/2006/relationships/tags" Target="../tags/tag352.xml"/><Relationship Id="rId10" Type="http://schemas.openxmlformats.org/officeDocument/2006/relationships/tags" Target="../tags/tag351.xml"/><Relationship Id="rId1" Type="http://schemas.openxmlformats.org/officeDocument/2006/relationships/tags" Target="../tags/tag34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6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59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64.xml"/><Relationship Id="rId11" Type="http://schemas.openxmlformats.org/officeDocument/2006/relationships/tags" Target="../tags/tag363.xml"/><Relationship Id="rId10" Type="http://schemas.openxmlformats.org/officeDocument/2006/relationships/image" Target="../media/image8.png"/><Relationship Id="rId1" Type="http://schemas.openxmlformats.org/officeDocument/2006/relationships/tags" Target="../tags/tag35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73.xml"/><Relationship Id="rId8" Type="http://schemas.openxmlformats.org/officeDocument/2006/relationships/tags" Target="../tags/tag372.xml"/><Relationship Id="rId7" Type="http://schemas.openxmlformats.org/officeDocument/2006/relationships/tags" Target="../tags/tag371.xml"/><Relationship Id="rId6" Type="http://schemas.openxmlformats.org/officeDocument/2006/relationships/tags" Target="../tags/tag370.xml"/><Relationship Id="rId5" Type="http://schemas.openxmlformats.org/officeDocument/2006/relationships/tags" Target="../tags/tag369.xml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86.xml"/><Relationship Id="rId21" Type="http://schemas.openxmlformats.org/officeDocument/2006/relationships/tags" Target="../tags/tag385.xml"/><Relationship Id="rId20" Type="http://schemas.openxmlformats.org/officeDocument/2006/relationships/tags" Target="../tags/tag384.xml"/><Relationship Id="rId2" Type="http://schemas.openxmlformats.org/officeDocument/2006/relationships/tags" Target="../tags/tag366.xml"/><Relationship Id="rId19" Type="http://schemas.openxmlformats.org/officeDocument/2006/relationships/tags" Target="../tags/tag383.xml"/><Relationship Id="rId18" Type="http://schemas.openxmlformats.org/officeDocument/2006/relationships/tags" Target="../tags/tag382.xml"/><Relationship Id="rId17" Type="http://schemas.openxmlformats.org/officeDocument/2006/relationships/tags" Target="../tags/tag381.xml"/><Relationship Id="rId16" Type="http://schemas.openxmlformats.org/officeDocument/2006/relationships/tags" Target="../tags/tag380.xml"/><Relationship Id="rId15" Type="http://schemas.openxmlformats.org/officeDocument/2006/relationships/tags" Target="../tags/tag379.xml"/><Relationship Id="rId14" Type="http://schemas.openxmlformats.org/officeDocument/2006/relationships/tags" Target="../tags/tag378.xml"/><Relationship Id="rId13" Type="http://schemas.openxmlformats.org/officeDocument/2006/relationships/tags" Target="../tags/tag377.xml"/><Relationship Id="rId12" Type="http://schemas.openxmlformats.org/officeDocument/2006/relationships/tags" Target="../tags/tag376.xml"/><Relationship Id="rId11" Type="http://schemas.openxmlformats.org/officeDocument/2006/relationships/tags" Target="../tags/tag375.xml"/><Relationship Id="rId10" Type="http://schemas.openxmlformats.org/officeDocument/2006/relationships/tags" Target="../tags/tag374.xml"/><Relationship Id="rId1" Type="http://schemas.openxmlformats.org/officeDocument/2006/relationships/tags" Target="../tags/tag36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image" Target="../media/image3.png"/><Relationship Id="rId3" Type="http://schemas.openxmlformats.org/officeDocument/2006/relationships/tags" Target="../tags/tag388.xm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94.xml"/><Relationship Id="rId1" Type="http://schemas.openxmlformats.org/officeDocument/2006/relationships/tags" Target="../tags/tag38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image" Target="../media/image3.png"/><Relationship Id="rId3" Type="http://schemas.openxmlformats.org/officeDocument/2006/relationships/tags" Target="../tags/tag396.xm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02.xml"/><Relationship Id="rId1" Type="http://schemas.openxmlformats.org/officeDocument/2006/relationships/tags" Target="../tags/tag39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07.xml"/><Relationship Id="rId6" Type="http://schemas.openxmlformats.org/officeDocument/2006/relationships/tags" Target="../tags/tag406.xml"/><Relationship Id="rId5" Type="http://schemas.openxmlformats.org/officeDocument/2006/relationships/image" Target="../media/image3.png"/><Relationship Id="rId4" Type="http://schemas.openxmlformats.org/officeDocument/2006/relationships/tags" Target="../tags/tag405.xml"/><Relationship Id="rId3" Type="http://schemas.openxmlformats.org/officeDocument/2006/relationships/image" Target="../media/image2.png"/><Relationship Id="rId2" Type="http://schemas.openxmlformats.org/officeDocument/2006/relationships/tags" Target="../tags/tag404.xml"/><Relationship Id="rId1" Type="http://schemas.openxmlformats.org/officeDocument/2006/relationships/tags" Target="../tags/tag40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14.xml"/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image" Target="../media/image3.png"/><Relationship Id="rId3" Type="http://schemas.openxmlformats.org/officeDocument/2006/relationships/tags" Target="../tags/tag409.xml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19.xml"/><Relationship Id="rId13" Type="http://schemas.openxmlformats.org/officeDocument/2006/relationships/tags" Target="../tags/tag418.xml"/><Relationship Id="rId12" Type="http://schemas.openxmlformats.org/officeDocument/2006/relationships/tags" Target="../tags/tag417.xml"/><Relationship Id="rId11" Type="http://schemas.openxmlformats.org/officeDocument/2006/relationships/tags" Target="../tags/tag416.xml"/><Relationship Id="rId10" Type="http://schemas.openxmlformats.org/officeDocument/2006/relationships/tags" Target="../tags/tag415.xml"/><Relationship Id="rId1" Type="http://schemas.openxmlformats.org/officeDocument/2006/relationships/tags" Target="../tags/tag40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26.xml"/><Relationship Id="rId8" Type="http://schemas.openxmlformats.org/officeDocument/2006/relationships/tags" Target="../tags/tag425.xml"/><Relationship Id="rId7" Type="http://schemas.openxmlformats.org/officeDocument/2006/relationships/tags" Target="../tags/tag424.xml"/><Relationship Id="rId6" Type="http://schemas.openxmlformats.org/officeDocument/2006/relationships/tags" Target="../tags/tag423.xml"/><Relationship Id="rId5" Type="http://schemas.openxmlformats.org/officeDocument/2006/relationships/tags" Target="../tags/tag422.xml"/><Relationship Id="rId4" Type="http://schemas.openxmlformats.org/officeDocument/2006/relationships/image" Target="../media/image3.png"/><Relationship Id="rId3" Type="http://schemas.openxmlformats.org/officeDocument/2006/relationships/tags" Target="../tags/tag421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29.xml"/><Relationship Id="rId11" Type="http://schemas.openxmlformats.org/officeDocument/2006/relationships/tags" Target="../tags/tag428.xml"/><Relationship Id="rId10" Type="http://schemas.openxmlformats.org/officeDocument/2006/relationships/tags" Target="../tags/tag427.xml"/><Relationship Id="rId1" Type="http://schemas.openxmlformats.org/officeDocument/2006/relationships/tags" Target="../tags/tag42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36.xml"/><Relationship Id="rId8" Type="http://schemas.openxmlformats.org/officeDocument/2006/relationships/tags" Target="../tags/tag435.xml"/><Relationship Id="rId7" Type="http://schemas.openxmlformats.org/officeDocument/2006/relationships/tags" Target="../tags/tag434.xml"/><Relationship Id="rId6" Type="http://schemas.openxmlformats.org/officeDocument/2006/relationships/tags" Target="../tags/tag433.xml"/><Relationship Id="rId5" Type="http://schemas.openxmlformats.org/officeDocument/2006/relationships/image" Target="../media/image3.png"/><Relationship Id="rId4" Type="http://schemas.openxmlformats.org/officeDocument/2006/relationships/tags" Target="../tags/tag432.xml"/><Relationship Id="rId3" Type="http://schemas.openxmlformats.org/officeDocument/2006/relationships/image" Target="../media/image2.png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54.xml"/><Relationship Id="rId26" Type="http://schemas.openxmlformats.org/officeDocument/2006/relationships/tags" Target="../tags/tag453.xml"/><Relationship Id="rId25" Type="http://schemas.openxmlformats.org/officeDocument/2006/relationships/tags" Target="../tags/tag452.xml"/><Relationship Id="rId24" Type="http://schemas.openxmlformats.org/officeDocument/2006/relationships/tags" Target="../tags/tag451.xml"/><Relationship Id="rId23" Type="http://schemas.openxmlformats.org/officeDocument/2006/relationships/tags" Target="../tags/tag450.xml"/><Relationship Id="rId22" Type="http://schemas.openxmlformats.org/officeDocument/2006/relationships/tags" Target="../tags/tag449.xml"/><Relationship Id="rId21" Type="http://schemas.openxmlformats.org/officeDocument/2006/relationships/tags" Target="../tags/tag448.xml"/><Relationship Id="rId20" Type="http://schemas.openxmlformats.org/officeDocument/2006/relationships/tags" Target="../tags/tag447.xml"/><Relationship Id="rId2" Type="http://schemas.openxmlformats.org/officeDocument/2006/relationships/tags" Target="../tags/tag431.xml"/><Relationship Id="rId19" Type="http://schemas.openxmlformats.org/officeDocument/2006/relationships/tags" Target="../tags/tag446.xml"/><Relationship Id="rId18" Type="http://schemas.openxmlformats.org/officeDocument/2006/relationships/tags" Target="../tags/tag445.xml"/><Relationship Id="rId17" Type="http://schemas.openxmlformats.org/officeDocument/2006/relationships/tags" Target="../tags/tag444.xml"/><Relationship Id="rId16" Type="http://schemas.openxmlformats.org/officeDocument/2006/relationships/tags" Target="../tags/tag443.xml"/><Relationship Id="rId15" Type="http://schemas.openxmlformats.org/officeDocument/2006/relationships/tags" Target="../tags/tag442.xml"/><Relationship Id="rId14" Type="http://schemas.openxmlformats.org/officeDocument/2006/relationships/tags" Target="../tags/tag441.xml"/><Relationship Id="rId13" Type="http://schemas.openxmlformats.org/officeDocument/2006/relationships/tags" Target="../tags/tag440.xml"/><Relationship Id="rId12" Type="http://schemas.openxmlformats.org/officeDocument/2006/relationships/tags" Target="../tags/tag439.xml"/><Relationship Id="rId11" Type="http://schemas.openxmlformats.org/officeDocument/2006/relationships/tags" Target="../tags/tag438.xml"/><Relationship Id="rId10" Type="http://schemas.openxmlformats.org/officeDocument/2006/relationships/tags" Target="../tags/tag437.xml"/><Relationship Id="rId1" Type="http://schemas.openxmlformats.org/officeDocument/2006/relationships/tags" Target="../tags/tag43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61.xml"/><Relationship Id="rId8" Type="http://schemas.openxmlformats.org/officeDocument/2006/relationships/tags" Target="../tags/tag460.xml"/><Relationship Id="rId7" Type="http://schemas.openxmlformats.org/officeDocument/2006/relationships/tags" Target="../tags/tag459.xml"/><Relationship Id="rId6" Type="http://schemas.openxmlformats.org/officeDocument/2006/relationships/tags" Target="../tags/tag458.xml"/><Relationship Id="rId5" Type="http://schemas.openxmlformats.org/officeDocument/2006/relationships/image" Target="../media/image3.png"/><Relationship Id="rId4" Type="http://schemas.openxmlformats.org/officeDocument/2006/relationships/tags" Target="../tags/tag457.xml"/><Relationship Id="rId3" Type="http://schemas.openxmlformats.org/officeDocument/2006/relationships/image" Target="../media/image2.png"/><Relationship Id="rId2" Type="http://schemas.openxmlformats.org/officeDocument/2006/relationships/tags" Target="../tags/tag45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64.xml"/><Relationship Id="rId11" Type="http://schemas.openxmlformats.org/officeDocument/2006/relationships/tags" Target="../tags/tag463.xml"/><Relationship Id="rId10" Type="http://schemas.openxmlformats.org/officeDocument/2006/relationships/tags" Target="../tags/tag462.xml"/><Relationship Id="rId1" Type="http://schemas.openxmlformats.org/officeDocument/2006/relationships/tags" Target="../tags/tag45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80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91.xml"/><Relationship Id="rId16" Type="http://schemas.openxmlformats.org/officeDocument/2006/relationships/tags" Target="../tags/tag290.xml"/><Relationship Id="rId15" Type="http://schemas.openxmlformats.org/officeDocument/2006/relationships/tags" Target="../tags/tag289.xml"/><Relationship Id="rId14" Type="http://schemas.openxmlformats.org/officeDocument/2006/relationships/tags" Target="../tags/tag288.xml"/><Relationship Id="rId13" Type="http://schemas.openxmlformats.org/officeDocument/2006/relationships/tags" Target="../tags/tag287.xml"/><Relationship Id="rId12" Type="http://schemas.openxmlformats.org/officeDocument/2006/relationships/tags" Target="../tags/tag286.xml"/><Relationship Id="rId11" Type="http://schemas.openxmlformats.org/officeDocument/2006/relationships/tags" Target="../tags/tag285.xml"/><Relationship Id="rId10" Type="http://schemas.openxmlformats.org/officeDocument/2006/relationships/tags" Target="../tags/tag284.xml"/><Relationship Id="rId1" Type="http://schemas.openxmlformats.org/officeDocument/2006/relationships/tags" Target="../tags/tag27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70.xml"/><Relationship Id="rId7" Type="http://schemas.openxmlformats.org/officeDocument/2006/relationships/tags" Target="../tags/tag469.xml"/><Relationship Id="rId6" Type="http://schemas.openxmlformats.org/officeDocument/2006/relationships/tags" Target="../tags/tag468.xml"/><Relationship Id="rId5" Type="http://schemas.openxmlformats.org/officeDocument/2006/relationships/image" Target="../media/image3.png"/><Relationship Id="rId4" Type="http://schemas.openxmlformats.org/officeDocument/2006/relationships/tags" Target="../tags/tag467.xml"/><Relationship Id="rId3" Type="http://schemas.openxmlformats.org/officeDocument/2006/relationships/image" Target="../media/image2.png"/><Relationship Id="rId2" Type="http://schemas.openxmlformats.org/officeDocument/2006/relationships/tags" Target="../tags/tag466.xml"/><Relationship Id="rId1" Type="http://schemas.openxmlformats.org/officeDocument/2006/relationships/tags" Target="../tags/tag46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76.xml"/><Relationship Id="rId7" Type="http://schemas.openxmlformats.org/officeDocument/2006/relationships/tags" Target="../tags/tag475.xml"/><Relationship Id="rId6" Type="http://schemas.openxmlformats.org/officeDocument/2006/relationships/tags" Target="../tags/tag474.xml"/><Relationship Id="rId5" Type="http://schemas.openxmlformats.org/officeDocument/2006/relationships/image" Target="../media/image3.png"/><Relationship Id="rId4" Type="http://schemas.openxmlformats.org/officeDocument/2006/relationships/tags" Target="../tags/tag473.xml"/><Relationship Id="rId3" Type="http://schemas.openxmlformats.org/officeDocument/2006/relationships/image" Target="../media/image2.png"/><Relationship Id="rId2" Type="http://schemas.openxmlformats.org/officeDocument/2006/relationships/tags" Target="../tags/tag472.xml"/><Relationship Id="rId1" Type="http://schemas.openxmlformats.org/officeDocument/2006/relationships/tags" Target="../tags/tag47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482.xml"/><Relationship Id="rId8" Type="http://schemas.openxmlformats.org/officeDocument/2006/relationships/tags" Target="../tags/tag481.xml"/><Relationship Id="rId7" Type="http://schemas.openxmlformats.org/officeDocument/2006/relationships/image" Target="../media/image9.emf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image" Target="../media/image3.png"/><Relationship Id="rId3" Type="http://schemas.openxmlformats.org/officeDocument/2006/relationships/tags" Target="../tags/tag478.xm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84.xml"/><Relationship Id="rId10" Type="http://schemas.openxmlformats.org/officeDocument/2006/relationships/tags" Target="../tags/tag483.xml"/><Relationship Id="rId1" Type="http://schemas.openxmlformats.org/officeDocument/2006/relationships/tags" Target="../tags/tag47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5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5.xml"/><Relationship Id="rId5" Type="http://schemas.openxmlformats.org/officeDocument/2006/relationships/tags" Target="../tags/tag490.xml"/><Relationship Id="rId4" Type="http://schemas.openxmlformats.org/officeDocument/2006/relationships/tags" Target="../tags/tag489.xml"/><Relationship Id="rId3" Type="http://schemas.openxmlformats.org/officeDocument/2006/relationships/tags" Target="../tags/tag488.xml"/><Relationship Id="rId2" Type="http://schemas.openxmlformats.org/officeDocument/2006/relationships/tags" Target="../tags/tag487.xml"/><Relationship Id="rId1" Type="http://schemas.openxmlformats.org/officeDocument/2006/relationships/tags" Target="../tags/tag48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496.xml"/><Relationship Id="rId8" Type="http://schemas.openxmlformats.org/officeDocument/2006/relationships/tags" Target="../tags/tag495.xml"/><Relationship Id="rId7" Type="http://schemas.openxmlformats.org/officeDocument/2006/relationships/tags" Target="../tags/tag494.xml"/><Relationship Id="rId6" Type="http://schemas.openxmlformats.org/officeDocument/2006/relationships/image" Target="../media/image11.jpeg"/><Relationship Id="rId5" Type="http://schemas.openxmlformats.org/officeDocument/2006/relationships/tags" Target="../tags/tag493.xml"/><Relationship Id="rId4" Type="http://schemas.openxmlformats.org/officeDocument/2006/relationships/image" Target="../media/image3.png"/><Relationship Id="rId3" Type="http://schemas.openxmlformats.org/officeDocument/2006/relationships/tags" Target="../tags/tag492.xml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25.xml"/><Relationship Id="rId17" Type="http://schemas.openxmlformats.org/officeDocument/2006/relationships/tags" Target="../tags/tag504.xml"/><Relationship Id="rId16" Type="http://schemas.openxmlformats.org/officeDocument/2006/relationships/tags" Target="../tags/tag503.xml"/><Relationship Id="rId15" Type="http://schemas.openxmlformats.org/officeDocument/2006/relationships/tags" Target="../tags/tag502.xml"/><Relationship Id="rId14" Type="http://schemas.openxmlformats.org/officeDocument/2006/relationships/tags" Target="../tags/tag501.xml"/><Relationship Id="rId13" Type="http://schemas.openxmlformats.org/officeDocument/2006/relationships/tags" Target="../tags/tag500.xml"/><Relationship Id="rId12" Type="http://schemas.openxmlformats.org/officeDocument/2006/relationships/tags" Target="../tags/tag499.xml"/><Relationship Id="rId11" Type="http://schemas.openxmlformats.org/officeDocument/2006/relationships/tags" Target="../tags/tag498.xml"/><Relationship Id="rId10" Type="http://schemas.openxmlformats.org/officeDocument/2006/relationships/tags" Target="../tags/tag497.xml"/><Relationship Id="rId1" Type="http://schemas.openxmlformats.org/officeDocument/2006/relationships/tags" Target="../tags/tag49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511.xml"/><Relationship Id="rId8" Type="http://schemas.openxmlformats.org/officeDocument/2006/relationships/tags" Target="../tags/tag510.xml"/><Relationship Id="rId7" Type="http://schemas.openxmlformats.org/officeDocument/2006/relationships/tags" Target="../tags/tag509.xml"/><Relationship Id="rId6" Type="http://schemas.openxmlformats.org/officeDocument/2006/relationships/tags" Target="../tags/tag508.xml"/><Relationship Id="rId5" Type="http://schemas.openxmlformats.org/officeDocument/2006/relationships/image" Target="../media/image3.png"/><Relationship Id="rId4" Type="http://schemas.openxmlformats.org/officeDocument/2006/relationships/tags" Target="../tags/tag507.xml"/><Relationship Id="rId3" Type="http://schemas.openxmlformats.org/officeDocument/2006/relationships/image" Target="../media/image2.png"/><Relationship Id="rId2" Type="http://schemas.openxmlformats.org/officeDocument/2006/relationships/tags" Target="../tags/tag50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15.xml"/><Relationship Id="rId13" Type="http://schemas.openxmlformats.org/officeDocument/2006/relationships/image" Target="../media/image12.png"/><Relationship Id="rId12" Type="http://schemas.openxmlformats.org/officeDocument/2006/relationships/tags" Target="../tags/tag514.xml"/><Relationship Id="rId11" Type="http://schemas.openxmlformats.org/officeDocument/2006/relationships/tags" Target="../tags/tag513.xml"/><Relationship Id="rId10" Type="http://schemas.openxmlformats.org/officeDocument/2006/relationships/tags" Target="../tags/tag512.xml"/><Relationship Id="rId1" Type="http://schemas.openxmlformats.org/officeDocument/2006/relationships/tags" Target="../tags/tag50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517.xml"/><Relationship Id="rId1" Type="http://schemas.openxmlformats.org/officeDocument/2006/relationships/tags" Target="../tags/tag5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7" Type="http://schemas.openxmlformats.org/officeDocument/2006/relationships/tags" Target="../tags/tag299.xml"/><Relationship Id="rId6" Type="http://schemas.openxmlformats.org/officeDocument/2006/relationships/tags" Target="../tags/tag298.xml"/><Relationship Id="rId5" Type="http://schemas.openxmlformats.org/officeDocument/2006/relationships/tags" Target="../tags/tag297.xml"/><Relationship Id="rId4" Type="http://schemas.openxmlformats.org/officeDocument/2006/relationships/tags" Target="../tags/tag296.xml"/><Relationship Id="rId3" Type="http://schemas.openxmlformats.org/officeDocument/2006/relationships/image" Target="../media/image6.jpeg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05.xml"/><Relationship Id="rId6" Type="http://schemas.openxmlformats.org/officeDocument/2006/relationships/image" Target="../media/image7.png"/><Relationship Id="rId5" Type="http://schemas.openxmlformats.org/officeDocument/2006/relationships/tags" Target="../tags/tag304.xml"/><Relationship Id="rId4" Type="http://schemas.openxmlformats.org/officeDocument/2006/relationships/tags" Target="../tags/tag303.xml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0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0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0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12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18.xml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tags" Target="../tags/tag31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23.xml"/><Relationship Id="rId8" Type="http://schemas.openxmlformats.org/officeDocument/2006/relationships/tags" Target="../tags/tag322.xml"/><Relationship Id="rId7" Type="http://schemas.openxmlformats.org/officeDocument/2006/relationships/tags" Target="../tags/tag32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20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27.xml"/><Relationship Id="rId12" Type="http://schemas.openxmlformats.org/officeDocument/2006/relationships/tags" Target="../tags/tag326.xml"/><Relationship Id="rId11" Type="http://schemas.openxmlformats.org/officeDocument/2006/relationships/tags" Target="../tags/tag325.xml"/><Relationship Id="rId10" Type="http://schemas.openxmlformats.org/officeDocument/2006/relationships/tags" Target="../tags/tag324.xml"/><Relationship Id="rId1" Type="http://schemas.openxmlformats.org/officeDocument/2006/relationships/tags" Target="../tags/tag31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32.xml"/><Relationship Id="rId8" Type="http://schemas.openxmlformats.org/officeDocument/2006/relationships/tags" Target="../tags/tag331.xml"/><Relationship Id="rId7" Type="http://schemas.openxmlformats.org/officeDocument/2006/relationships/tags" Target="../tags/tag33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29.xml"/><Relationship Id="rId3" Type="http://schemas.openxmlformats.org/officeDocument/2006/relationships/image" Target="../media/image2.svg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45.xml"/><Relationship Id="rId21" Type="http://schemas.openxmlformats.org/officeDocument/2006/relationships/tags" Target="../tags/tag344.xml"/><Relationship Id="rId20" Type="http://schemas.openxmlformats.org/officeDocument/2006/relationships/tags" Target="../tags/tag343.xml"/><Relationship Id="rId2" Type="http://schemas.openxmlformats.org/officeDocument/2006/relationships/image" Target="../media/image2.png"/><Relationship Id="rId19" Type="http://schemas.openxmlformats.org/officeDocument/2006/relationships/tags" Target="../tags/tag342.xml"/><Relationship Id="rId18" Type="http://schemas.openxmlformats.org/officeDocument/2006/relationships/tags" Target="../tags/tag341.xml"/><Relationship Id="rId17" Type="http://schemas.openxmlformats.org/officeDocument/2006/relationships/tags" Target="../tags/tag340.xml"/><Relationship Id="rId16" Type="http://schemas.openxmlformats.org/officeDocument/2006/relationships/tags" Target="../tags/tag339.xml"/><Relationship Id="rId15" Type="http://schemas.openxmlformats.org/officeDocument/2006/relationships/tags" Target="../tags/tag338.xml"/><Relationship Id="rId14" Type="http://schemas.openxmlformats.org/officeDocument/2006/relationships/tags" Target="../tags/tag337.xml"/><Relationship Id="rId13" Type="http://schemas.openxmlformats.org/officeDocument/2006/relationships/tags" Target="../tags/tag336.xml"/><Relationship Id="rId12" Type="http://schemas.openxmlformats.org/officeDocument/2006/relationships/tags" Target="../tags/tag335.xml"/><Relationship Id="rId11" Type="http://schemas.openxmlformats.org/officeDocument/2006/relationships/tags" Target="../tags/tag334.xml"/><Relationship Id="rId10" Type="http://schemas.openxmlformats.org/officeDocument/2006/relationships/tags" Target="../tags/tag333.xml"/><Relationship Id="rId1" Type="http://schemas.openxmlformats.org/officeDocument/2006/relationships/tags" Target="../tags/tag3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1380" y="4284980"/>
            <a:ext cx="1391920" cy="1471930"/>
          </a:xfrm>
          <a:prstGeom prst="rect">
            <a:avLst/>
          </a:prstGeom>
        </p:spPr>
      </p:pic>
      <p:sp>
        <p:nvSpPr>
          <p:cNvPr id="4" name="副标题 3"/>
          <p:cNvSpPr/>
          <p:nvPr>
            <p:ph type="subTitle" idx="3"/>
            <p:custDataLst>
              <p:tags r:id="rId3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G9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4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7100">
                <a:solidFill>
                  <a:schemeClr val="accent1">
                    <a:lumMod val="50000"/>
                  </a:schemeClr>
                </a:solidFill>
              </a:rPr>
              <a:t>需求分析汇报</a:t>
            </a:r>
            <a:endParaRPr lang="zh-CN" altLang="zh-CN" sz="71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任意多边形: 形状 7"/>
          <p:cNvSpPr/>
          <p:nvPr>
            <p:custDataLst>
              <p:tags r:id="rId7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8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9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13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4"/>
            </p:custDataLst>
          </p:nvPr>
        </p:nvSpPr>
        <p:spPr>
          <a:xfrm>
            <a:off x="1828815" y="1219210"/>
            <a:ext cx="79248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出错处理需求</a:t>
            </a:r>
            <a:endParaRPr lang="zh-CN" altLang="en-US" sz="4400" b="1" spc="28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5"/>
            </p:custDataLst>
          </p:nvPr>
        </p:nvSpPr>
        <p:spPr>
          <a:xfrm>
            <a:off x="1828800" y="2286018"/>
            <a:ext cx="8686864" cy="30481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当出现故障时，首要保护数据库的数据不受破坏，强制停用该小程序，优先维护休整。</a:t>
            </a:r>
            <a:endParaRPr lang="zh-CN" altLang="en-US" sz="2400" spc="2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设置服务区域接受错误相关通知，当出错时给用户显示错误提示并给出反馈，给错误处理人员提供可查询的相关信息及代码。</a:t>
            </a:r>
            <a:endParaRPr lang="zh-CN" altLang="en-US" sz="2400" spc="2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219210" y="1828800"/>
            <a:ext cx="50292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接口需求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595" r="595"/>
          <a:stretch>
            <a:fillRect/>
          </a:stretch>
        </p:blipFill>
        <p:spPr>
          <a:xfrm>
            <a:off x="69215" y="3097530"/>
            <a:ext cx="7108190" cy="30156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3360">
                <a:moveTo>
                  <a:pt x="0" y="0"/>
                </a:moveTo>
                <a:lnTo>
                  <a:pt x="7920" y="0"/>
                </a:lnTo>
                <a:lnTo>
                  <a:pt x="7920" y="3360"/>
                </a:lnTo>
                <a:lnTo>
                  <a:pt x="0" y="336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Title 6"/>
          <p:cNvSpPr txBox="1"/>
          <p:nvPr>
            <p:custDataLst>
              <p:tags r:id="rId11"/>
            </p:custDataLst>
          </p:nvPr>
        </p:nvSpPr>
        <p:spPr>
          <a:xfrm>
            <a:off x="6543040" y="851535"/>
            <a:ext cx="4975860" cy="38131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外部接口需求：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1.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微信个人信息调用    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2.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数据库调用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内部接口需求：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购买/售卖/求购时点击联系商家需要调用消息界面。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点击搜索/筛选需要调用搜索/筛选界面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打开小程序时需要调用登陆界面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点击注册时需要调用注册界面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984885" y="568325"/>
            <a:ext cx="1814195" cy="945515"/>
            <a:chOff x="1632" y="992"/>
            <a:chExt cx="2421" cy="1114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1757" y="1150"/>
              <a:ext cx="2297" cy="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1632" y="992"/>
              <a:ext cx="2297" cy="956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1347470" y="702310"/>
            <a:ext cx="995680" cy="56451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59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约束</a:t>
            </a:r>
            <a:endParaRPr lang="zh-CN" altLang="en-US" sz="3200" b="1" spc="159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96" name="组合 295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895725" y="2035810"/>
            <a:ext cx="607695" cy="607060"/>
            <a:chOff x="836313" y="1281817"/>
            <a:chExt cx="1905000" cy="1902179"/>
          </a:xfrm>
        </p:grpSpPr>
        <p:sp>
          <p:nvSpPr>
            <p:cNvPr id="3" name="任意多边形: 形状 1"/>
            <p:cNvSpPr/>
            <p:nvPr>
              <p:custDataLst>
                <p:tags r:id="rId6"/>
              </p:custDataLst>
            </p:nvPr>
          </p:nvSpPr>
          <p:spPr>
            <a:xfrm>
              <a:off x="1612041" y="148444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F13C7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36313" y="1281817"/>
              <a:ext cx="1905000" cy="1902179"/>
              <a:chOff x="659130" y="612140"/>
              <a:chExt cx="5146039" cy="5138420"/>
            </a:xfrm>
          </p:grpSpPr>
          <p:sp>
            <p:nvSpPr>
              <p:cNvPr id="9" name="任意多边形: 形状 2"/>
              <p:cNvSpPr/>
              <p:nvPr>
                <p:custDataLst>
                  <p:tags r:id="rId7"/>
                </p:custDataLst>
              </p:nvPr>
            </p:nvSpPr>
            <p:spPr>
              <a:xfrm>
                <a:off x="659130" y="927100"/>
                <a:ext cx="5146039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任意多边形: 形状 3"/>
              <p:cNvSpPr/>
              <p:nvPr>
                <p:custDataLst>
                  <p:tags r:id="rId8"/>
                </p:custDataLst>
              </p:nvPr>
            </p:nvSpPr>
            <p:spPr>
              <a:xfrm>
                <a:off x="6883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" name="任意多边形: 形状 4"/>
              <p:cNvSpPr/>
              <p:nvPr>
                <p:custDataLst>
                  <p:tags r:id="rId9"/>
                </p:custDataLst>
              </p:nvPr>
            </p:nvSpPr>
            <p:spPr>
              <a:xfrm>
                <a:off x="8851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" name="任意多边形: 形状 6"/>
            <p:cNvSpPr/>
            <p:nvPr>
              <p:custDataLst>
                <p:tags r:id="rId10"/>
              </p:custDataLst>
            </p:nvPr>
          </p:nvSpPr>
          <p:spPr>
            <a:xfrm>
              <a:off x="1463477" y="1643353"/>
              <a:ext cx="652552" cy="1156540"/>
            </a:xfrm>
            <a:custGeom>
              <a:avLst/>
              <a:gdLst/>
              <a:ahLst/>
              <a:cxnLst/>
              <a:rect l="0" t="0" r="0" b="0"/>
              <a:pathLst>
                <a:path w="1762761" h="3124201">
                  <a:moveTo>
                    <a:pt x="765810" y="34290"/>
                  </a:moveTo>
                  <a:lnTo>
                    <a:pt x="1103630" y="33020"/>
                  </a:lnTo>
                  <a:cubicBezTo>
                    <a:pt x="1132840" y="33020"/>
                    <a:pt x="1158240" y="25400"/>
                    <a:pt x="1178560" y="13970"/>
                  </a:cubicBezTo>
                  <a:cubicBezTo>
                    <a:pt x="1201420" y="0"/>
                    <a:pt x="1230630" y="15240"/>
                    <a:pt x="1230630" y="41910"/>
                  </a:cubicBezTo>
                  <a:lnTo>
                    <a:pt x="1242060" y="2278380"/>
                  </a:lnTo>
                  <a:cubicBezTo>
                    <a:pt x="1236980" y="2548890"/>
                    <a:pt x="1291590" y="2602230"/>
                    <a:pt x="1357630" y="2600960"/>
                  </a:cubicBezTo>
                  <a:lnTo>
                    <a:pt x="1607820" y="2599690"/>
                  </a:lnTo>
                  <a:cubicBezTo>
                    <a:pt x="1691640" y="2599690"/>
                    <a:pt x="1761490" y="2667000"/>
                    <a:pt x="1761490" y="2752090"/>
                  </a:cubicBezTo>
                  <a:lnTo>
                    <a:pt x="1762760" y="2962910"/>
                  </a:lnTo>
                  <a:cubicBezTo>
                    <a:pt x="1762760" y="3046730"/>
                    <a:pt x="1695451" y="3116580"/>
                    <a:pt x="1610360" y="3116580"/>
                  </a:cubicBezTo>
                  <a:lnTo>
                    <a:pt x="166371" y="3124200"/>
                  </a:lnTo>
                  <a:cubicBezTo>
                    <a:pt x="82550" y="3124200"/>
                    <a:pt x="12700" y="3056890"/>
                    <a:pt x="12700" y="2971800"/>
                  </a:cubicBezTo>
                  <a:lnTo>
                    <a:pt x="11430" y="2760980"/>
                  </a:lnTo>
                  <a:cubicBezTo>
                    <a:pt x="11430" y="2677160"/>
                    <a:pt x="78740" y="2607310"/>
                    <a:pt x="163830" y="2607310"/>
                  </a:cubicBezTo>
                  <a:lnTo>
                    <a:pt x="389890" y="2606040"/>
                  </a:lnTo>
                  <a:cubicBezTo>
                    <a:pt x="473710" y="2606040"/>
                    <a:pt x="542290" y="2537460"/>
                    <a:pt x="542290" y="2452370"/>
                  </a:cubicBezTo>
                  <a:lnTo>
                    <a:pt x="534670" y="969010"/>
                  </a:lnTo>
                  <a:cubicBezTo>
                    <a:pt x="534670" y="862330"/>
                    <a:pt x="426720" y="788670"/>
                    <a:pt x="326390" y="826770"/>
                  </a:cubicBezTo>
                  <a:cubicBezTo>
                    <a:pt x="276860" y="845820"/>
                    <a:pt x="238760" y="858520"/>
                    <a:pt x="204470" y="869950"/>
                  </a:cubicBezTo>
                  <a:cubicBezTo>
                    <a:pt x="106680" y="902970"/>
                    <a:pt x="3810" y="831850"/>
                    <a:pt x="2540" y="727710"/>
                  </a:cubicBezTo>
                  <a:cubicBezTo>
                    <a:pt x="2540" y="687070"/>
                    <a:pt x="1270" y="647700"/>
                    <a:pt x="1270" y="613410"/>
                  </a:cubicBezTo>
                  <a:cubicBezTo>
                    <a:pt x="0" y="554990"/>
                    <a:pt x="33020" y="502920"/>
                    <a:pt x="83820" y="476250"/>
                  </a:cubicBezTo>
                  <a:cubicBezTo>
                    <a:pt x="307340" y="360680"/>
                    <a:pt x="496570" y="269240"/>
                    <a:pt x="651510" y="87630"/>
                  </a:cubicBezTo>
                  <a:cubicBezTo>
                    <a:pt x="679450" y="54610"/>
                    <a:pt x="721360" y="34290"/>
                    <a:pt x="765810" y="3429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299" name="组合 298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3908425" y="4002405"/>
            <a:ext cx="594995" cy="594360"/>
            <a:chOff x="2995313" y="1281817"/>
            <a:chExt cx="1905000" cy="1902179"/>
          </a:xfrm>
        </p:grpSpPr>
        <p:grpSp>
          <p:nvGrpSpPr>
            <p:cNvPr id="13" name="组合 12"/>
            <p:cNvGrpSpPr/>
            <p:nvPr/>
          </p:nvGrpSpPr>
          <p:grpSpPr>
            <a:xfrm>
              <a:off x="2995313" y="1281817"/>
              <a:ext cx="1905000" cy="1902179"/>
              <a:chOff x="595630" y="612140"/>
              <a:chExt cx="5146040" cy="5138420"/>
            </a:xfrm>
          </p:grpSpPr>
          <p:sp>
            <p:nvSpPr>
              <p:cNvPr id="14" name="任意多边形: 形状 8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5630" y="927100"/>
                <a:ext cx="5146040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任意多边形: 形状 9"/>
              <p:cNvSpPr/>
              <p:nvPr>
                <p:custDataLst>
                  <p:tags r:id="rId13"/>
                </p:custDataLst>
              </p:nvPr>
            </p:nvSpPr>
            <p:spPr>
              <a:xfrm>
                <a:off x="6248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任意多边形: 形状 10"/>
              <p:cNvSpPr/>
              <p:nvPr>
                <p:custDataLst>
                  <p:tags r:id="rId14"/>
                </p:custDataLst>
              </p:nvPr>
            </p:nvSpPr>
            <p:spPr>
              <a:xfrm>
                <a:off x="8216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" name="任意多边形: 形状 12"/>
            <p:cNvSpPr/>
            <p:nvPr>
              <p:custDataLst>
                <p:tags r:id="rId15"/>
              </p:custDataLst>
            </p:nvPr>
          </p:nvSpPr>
          <p:spPr>
            <a:xfrm>
              <a:off x="3599441" y="1633480"/>
              <a:ext cx="697685" cy="1087900"/>
            </a:xfrm>
            <a:custGeom>
              <a:avLst/>
              <a:gdLst/>
              <a:ahLst/>
              <a:cxnLst/>
              <a:rect l="0" t="0" r="0" b="0"/>
              <a:pathLst>
                <a:path w="1884680" h="2938781">
                  <a:moveTo>
                    <a:pt x="417830" y="1035050"/>
                  </a:moveTo>
                  <a:lnTo>
                    <a:pt x="132080" y="979170"/>
                  </a:lnTo>
                  <a:cubicBezTo>
                    <a:pt x="52070" y="963930"/>
                    <a:pt x="0" y="885190"/>
                    <a:pt x="17780" y="806450"/>
                  </a:cubicBezTo>
                  <a:cubicBezTo>
                    <a:pt x="134620" y="271780"/>
                    <a:pt x="443230" y="3810"/>
                    <a:pt x="943610" y="1270"/>
                  </a:cubicBezTo>
                  <a:cubicBezTo>
                    <a:pt x="1236980" y="0"/>
                    <a:pt x="1460500" y="80010"/>
                    <a:pt x="1615440" y="242570"/>
                  </a:cubicBezTo>
                  <a:cubicBezTo>
                    <a:pt x="1769110" y="405130"/>
                    <a:pt x="1846580" y="604520"/>
                    <a:pt x="1847850" y="839470"/>
                  </a:cubicBezTo>
                  <a:cubicBezTo>
                    <a:pt x="1849120" y="1082040"/>
                    <a:pt x="1765300" y="1320800"/>
                    <a:pt x="1597660" y="1553210"/>
                  </a:cubicBezTo>
                  <a:cubicBezTo>
                    <a:pt x="1478280" y="1718310"/>
                    <a:pt x="1285240" y="1903730"/>
                    <a:pt x="1016000" y="2108200"/>
                  </a:cubicBezTo>
                  <a:cubicBezTo>
                    <a:pt x="905510" y="2193290"/>
                    <a:pt x="966470" y="2369820"/>
                    <a:pt x="1104900" y="2369820"/>
                  </a:cubicBezTo>
                  <a:lnTo>
                    <a:pt x="1617979" y="2367280"/>
                  </a:lnTo>
                  <a:cubicBezTo>
                    <a:pt x="1766570" y="2366010"/>
                    <a:pt x="1884679" y="2493010"/>
                    <a:pt x="1873250" y="2641600"/>
                  </a:cubicBezTo>
                  <a:lnTo>
                    <a:pt x="1861820" y="2797810"/>
                  </a:lnTo>
                  <a:cubicBezTo>
                    <a:pt x="1855470" y="2874010"/>
                    <a:pt x="1793240" y="2932430"/>
                    <a:pt x="1717040" y="2932430"/>
                  </a:cubicBezTo>
                  <a:lnTo>
                    <a:pt x="147320" y="2938780"/>
                  </a:lnTo>
                  <a:cubicBezTo>
                    <a:pt x="67310" y="2938780"/>
                    <a:pt x="1270" y="2874010"/>
                    <a:pt x="1270" y="2794000"/>
                  </a:cubicBezTo>
                  <a:lnTo>
                    <a:pt x="0" y="2440940"/>
                  </a:lnTo>
                  <a:cubicBezTo>
                    <a:pt x="0" y="2399030"/>
                    <a:pt x="17780" y="2358390"/>
                    <a:pt x="49530" y="2330450"/>
                  </a:cubicBezTo>
                  <a:cubicBezTo>
                    <a:pt x="547370" y="1897380"/>
                    <a:pt x="859790" y="1590040"/>
                    <a:pt x="985520" y="1408430"/>
                  </a:cubicBezTo>
                  <a:cubicBezTo>
                    <a:pt x="1116330" y="1220470"/>
                    <a:pt x="1181100" y="1042670"/>
                    <a:pt x="1179830" y="875030"/>
                  </a:cubicBezTo>
                  <a:cubicBezTo>
                    <a:pt x="1178560" y="635000"/>
                    <a:pt x="1087120" y="515620"/>
                    <a:pt x="906780" y="516890"/>
                  </a:cubicBezTo>
                  <a:cubicBezTo>
                    <a:pt x="797560" y="516890"/>
                    <a:pt x="718820" y="565150"/>
                    <a:pt x="669290" y="660400"/>
                  </a:cubicBezTo>
                  <a:cubicBezTo>
                    <a:pt x="635000" y="726440"/>
                    <a:pt x="608330" y="811530"/>
                    <a:pt x="590550" y="916940"/>
                  </a:cubicBezTo>
                  <a:cubicBezTo>
                    <a:pt x="575310" y="996950"/>
                    <a:pt x="497840" y="1050290"/>
                    <a:pt x="417830" y="103505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00" name="组合 299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3916045" y="5578475"/>
            <a:ext cx="591820" cy="591185"/>
            <a:chOff x="5154313" y="1281817"/>
            <a:chExt cx="1905000" cy="1902179"/>
          </a:xfrm>
        </p:grpSpPr>
        <p:sp>
          <p:nvSpPr>
            <p:cNvPr id="18" name="任意多边形: 形状 14"/>
            <p:cNvSpPr/>
            <p:nvPr>
              <p:custDataLst>
                <p:tags r:id="rId17"/>
              </p:custDataLst>
            </p:nvPr>
          </p:nvSpPr>
          <p:spPr>
            <a:xfrm>
              <a:off x="5154313" y="1398411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任意多边形: 形状 15"/>
            <p:cNvSpPr/>
            <p:nvPr>
              <p:custDataLst>
                <p:tags r:id="rId18"/>
              </p:custDataLst>
            </p:nvPr>
          </p:nvSpPr>
          <p:spPr>
            <a:xfrm>
              <a:off x="5165126" y="1318018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任意多边形: 形状 16"/>
            <p:cNvSpPr/>
            <p:nvPr>
              <p:custDataLst>
                <p:tags r:id="rId19"/>
              </p:custDataLst>
            </p:nvPr>
          </p:nvSpPr>
          <p:spPr>
            <a:xfrm>
              <a:off x="5237998" y="1281817"/>
              <a:ext cx="1700020" cy="1902179"/>
            </a:xfrm>
            <a:custGeom>
              <a:avLst/>
              <a:gdLst>
                <a:gd name="connsiteX0" fmla="*/ 4451350 w 4592320"/>
                <a:gd name="connsiteY0" fmla="*/ 3976370 h 5138420"/>
                <a:gd name="connsiteX1" fmla="*/ 4592320 w 4592320"/>
                <a:gd name="connsiteY1" fmla="*/ 1405890 h 5138420"/>
                <a:gd name="connsiteX2" fmla="*/ 2437130 w 4592320"/>
                <a:gd name="connsiteY2" fmla="*/ 0 h 5138420"/>
                <a:gd name="connsiteX3" fmla="*/ 140970 w 4592320"/>
                <a:gd name="connsiteY3" fmla="*/ 1162050 h 5138420"/>
                <a:gd name="connsiteX4" fmla="*/ 0 w 4592320"/>
                <a:gd name="connsiteY4" fmla="*/ 3732530 h 5138420"/>
                <a:gd name="connsiteX5" fmla="*/ 2155190 w 4592320"/>
                <a:gd name="connsiteY5" fmla="*/ 5138420 h 5138420"/>
                <a:gd name="connsiteX6" fmla="*/ 4451350 w 4592320"/>
                <a:gd name="connsiteY6" fmla="*/ 3976370 h 513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2320" h="5138420">
                  <a:moveTo>
                    <a:pt x="4451350" y="3976370"/>
                  </a:moveTo>
                  <a:lnTo>
                    <a:pt x="4592320" y="1405890"/>
                  </a:lnTo>
                  <a:lnTo>
                    <a:pt x="2437130" y="0"/>
                  </a:lnTo>
                  <a:lnTo>
                    <a:pt x="140970" y="1162050"/>
                  </a:lnTo>
                  <a:lnTo>
                    <a:pt x="0" y="3732530"/>
                  </a:lnTo>
                  <a:lnTo>
                    <a:pt x="2155190" y="5138420"/>
                  </a:lnTo>
                  <a:lnTo>
                    <a:pt x="4451350" y="397637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任意多边形: 形状 18"/>
            <p:cNvSpPr/>
            <p:nvPr>
              <p:custDataLst>
                <p:tags r:id="rId20"/>
              </p:custDataLst>
            </p:nvPr>
          </p:nvSpPr>
          <p:spPr>
            <a:xfrm>
              <a:off x="5755620" y="1642413"/>
              <a:ext cx="722133" cy="1121750"/>
            </a:xfrm>
            <a:custGeom>
              <a:avLst/>
              <a:gdLst/>
              <a:ahLst/>
              <a:cxnLst/>
              <a:rect l="0" t="0" r="0" b="0"/>
              <a:pathLst>
                <a:path w="1950721" h="3030221">
                  <a:moveTo>
                    <a:pt x="455930" y="835660"/>
                  </a:moveTo>
                  <a:lnTo>
                    <a:pt x="256540" y="798830"/>
                  </a:lnTo>
                  <a:cubicBezTo>
                    <a:pt x="144780" y="778510"/>
                    <a:pt x="80010" y="657860"/>
                    <a:pt x="127000" y="553720"/>
                  </a:cubicBezTo>
                  <a:cubicBezTo>
                    <a:pt x="294640" y="187960"/>
                    <a:pt x="591820" y="3810"/>
                    <a:pt x="1014730" y="1270"/>
                  </a:cubicBezTo>
                  <a:cubicBezTo>
                    <a:pt x="1287780" y="0"/>
                    <a:pt x="1499870" y="69850"/>
                    <a:pt x="1653540" y="209550"/>
                  </a:cubicBezTo>
                  <a:cubicBezTo>
                    <a:pt x="1807210" y="350520"/>
                    <a:pt x="1884680" y="541020"/>
                    <a:pt x="1885950" y="783590"/>
                  </a:cubicBezTo>
                  <a:cubicBezTo>
                    <a:pt x="1887220" y="994410"/>
                    <a:pt x="1819910" y="1163320"/>
                    <a:pt x="1685290" y="1290320"/>
                  </a:cubicBezTo>
                  <a:cubicBezTo>
                    <a:pt x="1605280" y="1365250"/>
                    <a:pt x="1607820" y="1494790"/>
                    <a:pt x="1695450" y="1560830"/>
                  </a:cubicBezTo>
                  <a:cubicBezTo>
                    <a:pt x="1864360" y="1686560"/>
                    <a:pt x="1948180" y="1879600"/>
                    <a:pt x="1949450" y="2137410"/>
                  </a:cubicBezTo>
                  <a:cubicBezTo>
                    <a:pt x="1950720" y="2426970"/>
                    <a:pt x="1861820" y="2647950"/>
                    <a:pt x="1681480" y="2799080"/>
                  </a:cubicBezTo>
                  <a:cubicBezTo>
                    <a:pt x="1501140" y="2950210"/>
                    <a:pt x="1271270" y="3027680"/>
                    <a:pt x="991870" y="3028950"/>
                  </a:cubicBezTo>
                  <a:cubicBezTo>
                    <a:pt x="740410" y="3030220"/>
                    <a:pt x="521970" y="2965450"/>
                    <a:pt x="336550" y="2834640"/>
                  </a:cubicBezTo>
                  <a:cubicBezTo>
                    <a:pt x="190500" y="2731770"/>
                    <a:pt x="88900" y="2573020"/>
                    <a:pt x="27940" y="2357120"/>
                  </a:cubicBezTo>
                  <a:cubicBezTo>
                    <a:pt x="0" y="2255520"/>
                    <a:pt x="64770" y="2152650"/>
                    <a:pt x="167640" y="2134870"/>
                  </a:cubicBezTo>
                  <a:lnTo>
                    <a:pt x="387350" y="2096770"/>
                  </a:lnTo>
                  <a:cubicBezTo>
                    <a:pt x="474980" y="2081530"/>
                    <a:pt x="561340" y="2134870"/>
                    <a:pt x="585470" y="2219961"/>
                  </a:cubicBezTo>
                  <a:cubicBezTo>
                    <a:pt x="640080" y="2410461"/>
                    <a:pt x="759460" y="2505711"/>
                    <a:pt x="942340" y="2504440"/>
                  </a:cubicBezTo>
                  <a:cubicBezTo>
                    <a:pt x="1046480" y="2504440"/>
                    <a:pt x="1130300" y="2468881"/>
                    <a:pt x="1191260" y="2397761"/>
                  </a:cubicBezTo>
                  <a:cubicBezTo>
                    <a:pt x="1252220" y="2326640"/>
                    <a:pt x="1282700" y="2226311"/>
                    <a:pt x="1282700" y="2095501"/>
                  </a:cubicBezTo>
                  <a:cubicBezTo>
                    <a:pt x="1281430" y="1828801"/>
                    <a:pt x="1130300" y="1695451"/>
                    <a:pt x="829310" y="1697991"/>
                  </a:cubicBezTo>
                  <a:lnTo>
                    <a:pt x="829310" y="1697991"/>
                  </a:lnTo>
                  <a:cubicBezTo>
                    <a:pt x="731520" y="1699261"/>
                    <a:pt x="650240" y="1620521"/>
                    <a:pt x="650240" y="1522731"/>
                  </a:cubicBezTo>
                  <a:lnTo>
                    <a:pt x="650240" y="1402081"/>
                  </a:lnTo>
                  <a:cubicBezTo>
                    <a:pt x="650240" y="1304291"/>
                    <a:pt x="728980" y="1225551"/>
                    <a:pt x="825500" y="1224281"/>
                  </a:cubicBezTo>
                  <a:lnTo>
                    <a:pt x="828040" y="1224281"/>
                  </a:lnTo>
                  <a:cubicBezTo>
                    <a:pt x="924560" y="1224281"/>
                    <a:pt x="999490" y="1214121"/>
                    <a:pt x="1054100" y="1196341"/>
                  </a:cubicBezTo>
                  <a:cubicBezTo>
                    <a:pt x="1108710" y="1178561"/>
                    <a:pt x="1154430" y="1140461"/>
                    <a:pt x="1189990" y="1082041"/>
                  </a:cubicBezTo>
                  <a:cubicBezTo>
                    <a:pt x="1226820" y="1024891"/>
                    <a:pt x="1244600" y="948691"/>
                    <a:pt x="1243331" y="855981"/>
                  </a:cubicBezTo>
                  <a:cubicBezTo>
                    <a:pt x="1242060" y="618491"/>
                    <a:pt x="1143001" y="499111"/>
                    <a:pt x="946151" y="500381"/>
                  </a:cubicBezTo>
                  <a:cubicBezTo>
                    <a:pt x="810261" y="501651"/>
                    <a:pt x="711201" y="576581"/>
                    <a:pt x="650241" y="725171"/>
                  </a:cubicBezTo>
                  <a:cubicBezTo>
                    <a:pt x="619760" y="805180"/>
                    <a:pt x="539750" y="850900"/>
                    <a:pt x="455930" y="835660"/>
                  </a:cubicBezTo>
                  <a:close/>
                </a:path>
              </a:pathLst>
            </a:custGeom>
            <a:solidFill>
              <a:srgbClr val="F9F9F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21"/>
            </p:custDataLst>
          </p:nvPr>
        </p:nvSpPr>
        <p:spPr>
          <a:xfrm>
            <a:off x="4568825" y="1903095"/>
            <a:ext cx="6936740" cy="421132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成员没有开发微信小程序的经验，需要从头开始学习使用微信小程序开发者工具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对于javascript语言并不精通，需要在学习时深入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没有美术设计功底，界面ui需要参考现有程序。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22000">
                <a:srgbClr val="84C9C5">
                  <a:alpha val="15000"/>
                </a:srgbClr>
              </a:gs>
              <a:gs pos="100000">
                <a:srgbClr val="84C9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>
            <p:custDataLst>
              <p:tags r:id="rId6"/>
            </p:custDataLst>
          </p:nvPr>
        </p:nvSpPr>
        <p:spPr>
          <a:xfrm>
            <a:off x="0" y="1197682"/>
            <a:ext cx="12200381" cy="5676054"/>
          </a:xfrm>
          <a:custGeom>
            <a:avLst/>
            <a:gdLst/>
            <a:ahLst/>
            <a:cxnLst/>
            <a:rect l="l" t="t" r="r" b="b"/>
            <a:pathLst>
              <a:path w="9144000" h="4257040">
                <a:moveTo>
                  <a:pt x="1228069" y="0"/>
                </a:moveTo>
                <a:lnTo>
                  <a:pt x="1178108" y="316"/>
                </a:lnTo>
                <a:lnTo>
                  <a:pt x="1125512" y="4429"/>
                </a:lnTo>
                <a:lnTo>
                  <a:pt x="1072373" y="12036"/>
                </a:lnTo>
                <a:lnTo>
                  <a:pt x="1020785" y="22836"/>
                </a:lnTo>
                <a:lnTo>
                  <a:pt x="972840" y="36526"/>
                </a:lnTo>
                <a:lnTo>
                  <a:pt x="930630" y="52804"/>
                </a:lnTo>
                <a:lnTo>
                  <a:pt x="0" y="474825"/>
                </a:lnTo>
                <a:lnTo>
                  <a:pt x="0" y="4256587"/>
                </a:lnTo>
                <a:lnTo>
                  <a:pt x="9143492" y="4256587"/>
                </a:lnTo>
                <a:lnTo>
                  <a:pt x="9143492" y="1132304"/>
                </a:lnTo>
                <a:lnTo>
                  <a:pt x="1273302" y="3782"/>
                </a:lnTo>
                <a:lnTo>
                  <a:pt x="1228069" y="0"/>
                </a:lnTo>
                <a:close/>
              </a:path>
            </a:pathLst>
          </a:custGeom>
          <a:solidFill>
            <a:schemeClr val="lt1">
              <a:alpha val="99000"/>
            </a:schemeClr>
          </a:solidFill>
        </p:spPr>
        <p:txBody>
          <a:bodyPr wrap="square" lIns="0" tIns="0" rIns="0" bIns="0" rtlCol="0"/>
          <a:p>
            <a:pPr defTabSz="1216660"/>
            <a:endParaRPr sz="239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248360" y="609480"/>
            <a:ext cx="5029238" cy="1067029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逆向需求</a:t>
            </a:r>
            <a:endParaRPr lang="zh-CN" altLang="en-US" sz="5200" b="1" spc="36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914400" y="3200426"/>
            <a:ext cx="10363200" cy="701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1.项目不进行线上交易，线上无支付渠道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914400" y="4196182"/>
            <a:ext cx="10363200" cy="205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2.无须建立每个人的画像。仅仅是通过标签进行分类推荐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矩形 4"/>
          <p:cNvSpPr/>
          <p:nvPr>
            <p:custDataLst>
              <p:tags r:id="rId5"/>
            </p:custDataLst>
          </p:nvPr>
        </p:nvSpPr>
        <p:spPr>
          <a:xfrm>
            <a:off x="1067441" y="1080773"/>
            <a:ext cx="10363283" cy="5029240"/>
          </a:xfrm>
          <a:prstGeom prst="rect">
            <a:avLst/>
          </a:prstGeom>
          <a:solidFill>
            <a:schemeClr val="dk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3"/>
          <p:cNvSpPr/>
          <p:nvPr>
            <p:custDataLst>
              <p:tags r:id="rId6"/>
            </p:custDataLst>
          </p:nvPr>
        </p:nvSpPr>
        <p:spPr>
          <a:xfrm>
            <a:off x="914358" y="914403"/>
            <a:ext cx="10363283" cy="5029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7"/>
            </p:custDataLst>
          </p:nvPr>
        </p:nvSpPr>
        <p:spPr>
          <a:xfrm rot="1260000">
            <a:off x="9374505" y="462280"/>
            <a:ext cx="732790" cy="13665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4" h="2152">
                <a:moveTo>
                  <a:pt x="577" y="0"/>
                </a:moveTo>
                <a:cubicBezTo>
                  <a:pt x="866" y="0"/>
                  <a:pt x="1105" y="113"/>
                  <a:pt x="1147" y="262"/>
                </a:cubicBezTo>
                <a:lnTo>
                  <a:pt x="1149" y="268"/>
                </a:lnTo>
                <a:lnTo>
                  <a:pt x="1154" y="268"/>
                </a:lnTo>
                <a:lnTo>
                  <a:pt x="1154" y="309"/>
                </a:lnTo>
                <a:lnTo>
                  <a:pt x="1154" y="480"/>
                </a:lnTo>
                <a:lnTo>
                  <a:pt x="955" y="480"/>
                </a:lnTo>
                <a:lnTo>
                  <a:pt x="955" y="309"/>
                </a:lnTo>
                <a:cubicBezTo>
                  <a:pt x="955" y="223"/>
                  <a:pt x="786" y="154"/>
                  <a:pt x="577" y="154"/>
                </a:cubicBezTo>
                <a:cubicBezTo>
                  <a:pt x="368" y="154"/>
                  <a:pt x="199" y="223"/>
                  <a:pt x="199" y="309"/>
                </a:cubicBezTo>
                <a:lnTo>
                  <a:pt x="199" y="1843"/>
                </a:lnTo>
                <a:cubicBezTo>
                  <a:pt x="199" y="1929"/>
                  <a:pt x="324" y="1998"/>
                  <a:pt x="478" y="1998"/>
                </a:cubicBezTo>
                <a:cubicBezTo>
                  <a:pt x="631" y="1998"/>
                  <a:pt x="756" y="1929"/>
                  <a:pt x="756" y="1843"/>
                </a:cubicBezTo>
                <a:lnTo>
                  <a:pt x="756" y="792"/>
                </a:lnTo>
                <a:lnTo>
                  <a:pt x="753" y="780"/>
                </a:lnTo>
                <a:cubicBezTo>
                  <a:pt x="729" y="712"/>
                  <a:pt x="678" y="665"/>
                  <a:pt x="618" y="661"/>
                </a:cubicBezTo>
                <a:cubicBezTo>
                  <a:pt x="529" y="657"/>
                  <a:pt x="453" y="748"/>
                  <a:pt x="446" y="866"/>
                </a:cubicBezTo>
                <a:lnTo>
                  <a:pt x="259" y="856"/>
                </a:lnTo>
                <a:cubicBezTo>
                  <a:pt x="271" y="635"/>
                  <a:pt x="436" y="465"/>
                  <a:pt x="627" y="475"/>
                </a:cubicBezTo>
                <a:cubicBezTo>
                  <a:pt x="783" y="483"/>
                  <a:pt x="909" y="608"/>
                  <a:pt x="944" y="773"/>
                </a:cubicBezTo>
                <a:lnTo>
                  <a:pt x="945" y="778"/>
                </a:lnTo>
                <a:lnTo>
                  <a:pt x="955" y="778"/>
                </a:lnTo>
                <a:lnTo>
                  <a:pt x="955" y="1843"/>
                </a:lnTo>
                <a:lnTo>
                  <a:pt x="955" y="1854"/>
                </a:lnTo>
                <a:lnTo>
                  <a:pt x="955" y="1854"/>
                </a:lnTo>
                <a:lnTo>
                  <a:pt x="954" y="1859"/>
                </a:lnTo>
                <a:cubicBezTo>
                  <a:pt x="942" y="2022"/>
                  <a:pt x="733" y="2152"/>
                  <a:pt x="478" y="2152"/>
                </a:cubicBezTo>
                <a:cubicBezTo>
                  <a:pt x="222" y="2152"/>
                  <a:pt x="13" y="2022"/>
                  <a:pt x="1" y="1859"/>
                </a:cubicBezTo>
                <a:lnTo>
                  <a:pt x="0" y="1854"/>
                </a:lnTo>
                <a:lnTo>
                  <a:pt x="0" y="1854"/>
                </a:lnTo>
                <a:lnTo>
                  <a:pt x="0" y="1843"/>
                </a:lnTo>
                <a:lnTo>
                  <a:pt x="0" y="309"/>
                </a:lnTo>
                <a:lnTo>
                  <a:pt x="0" y="284"/>
                </a:lnTo>
                <a:lnTo>
                  <a:pt x="2" y="284"/>
                </a:lnTo>
                <a:lnTo>
                  <a:pt x="3" y="277"/>
                </a:lnTo>
                <a:cubicBezTo>
                  <a:pt x="33" y="121"/>
                  <a:pt x="278" y="0"/>
                  <a:pt x="577" y="0"/>
                </a:cubicBezTo>
                <a:close/>
              </a:path>
            </a:pathLst>
          </a:custGeom>
          <a:solidFill>
            <a:srgbClr val="666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2286000" y="1981086"/>
            <a:ext cx="7620000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lnSpcReduction="2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将来可能提出的要求</a:t>
            </a:r>
            <a:endParaRPr lang="zh-CN" altLang="en-US" sz="5400" b="1" spc="38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2286000" y="3200400"/>
            <a:ext cx="7620000" cy="1828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fontScale="6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界面风格设计</a:t>
            </a: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用户对程序更多功能的期待</a:t>
            </a: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1066800"/>
            <a:ext cx="12192000" cy="47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2013585" y="1456055"/>
            <a:ext cx="7676515" cy="37255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计算机通信需求</a:t>
            </a:r>
            <a:endParaRPr lang="zh-CN" altLang="en-US" sz="2400" b="1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用户：能够访问互联网，流畅使用微信即可。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开发者：主要使用城市学院校园网。需要vpn流畅运行github等网站。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任意多边形: 形状 7"/>
          <p:cNvSpPr/>
          <p:nvPr>
            <p:custDataLst>
              <p:tags r:id="rId5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6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7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11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1828815" y="1219210"/>
            <a:ext cx="79248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4400" b="1" spc="28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3"/>
            </p:custDataLst>
          </p:nvPr>
        </p:nvSpPr>
        <p:spPr>
          <a:xfrm>
            <a:off x="1828800" y="2286018"/>
            <a:ext cx="8686864" cy="30481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主要输入方式为点击和文字输入，程序需要对点击有快速准确的反馈，对文字能够正确识别和输入输出。</a:t>
            </a:r>
            <a:endParaRPr lang="zh-CN" altLang="en-US" sz="2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4" name="Right Triangle 1"/>
          <p:cNvSpPr/>
          <p:nvPr>
            <p:custDataLst>
              <p:tags r:id="rId5"/>
            </p:custDataLst>
          </p:nvPr>
        </p:nvSpPr>
        <p:spPr>
          <a:xfrm>
            <a:off x="5156202" y="4591209"/>
            <a:ext cx="7035797" cy="2266789"/>
          </a:xfrm>
          <a:custGeom>
            <a:avLst/>
            <a:gdLst>
              <a:gd name="connsiteX0" fmla="*/ 7035796 w 7035797"/>
              <a:gd name="connsiteY0" fmla="*/ 0 h 2697102"/>
              <a:gd name="connsiteX1" fmla="*/ 7035797 w 7035797"/>
              <a:gd name="connsiteY1" fmla="*/ 2697101 h 2697102"/>
              <a:gd name="connsiteX2" fmla="*/ 0 w 7035797"/>
              <a:gd name="connsiteY2" fmla="*/ 2697102 h 269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7" h="2697102">
                <a:moveTo>
                  <a:pt x="7035796" y="0"/>
                </a:moveTo>
                <a:lnTo>
                  <a:pt x="7035797" y="2697101"/>
                </a:lnTo>
                <a:lnTo>
                  <a:pt x="0" y="2697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ight Triangle 18"/>
          <p:cNvSpPr/>
          <p:nvPr>
            <p:custDataLst>
              <p:tags r:id="rId6"/>
            </p:custDataLst>
          </p:nvPr>
        </p:nvSpPr>
        <p:spPr>
          <a:xfrm>
            <a:off x="26" y="8"/>
            <a:ext cx="7035793" cy="2697104"/>
          </a:xfrm>
          <a:custGeom>
            <a:avLst/>
            <a:gdLst>
              <a:gd name="connsiteX0" fmla="*/ 0 w 7035793"/>
              <a:gd name="connsiteY0" fmla="*/ 0 h 2697104"/>
              <a:gd name="connsiteX1" fmla="*/ 7035793 w 7035793"/>
              <a:gd name="connsiteY1" fmla="*/ 1 h 2697104"/>
              <a:gd name="connsiteX2" fmla="*/ 1 w 7035793"/>
              <a:gd name="connsiteY2" fmla="*/ 2697104 h 26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3" h="2697104">
                <a:moveTo>
                  <a:pt x="0" y="0"/>
                </a:moveTo>
                <a:lnTo>
                  <a:pt x="7035793" y="1"/>
                </a:lnTo>
                <a:lnTo>
                  <a:pt x="1" y="2697104"/>
                </a:lnTo>
                <a:close/>
              </a:path>
            </a:pathLst>
          </a:cu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57204" y="6367871"/>
            <a:ext cx="11226890" cy="1053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457152" y="457200"/>
            <a:ext cx="11226890" cy="2720327"/>
          </a:xfrm>
          <a:prstGeom prst="rect">
            <a:avLst/>
          </a:prstGeom>
          <a:solidFill>
            <a:schemeClr val="lt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457204" y="3169927"/>
            <a:ext cx="11226890" cy="3053123"/>
          </a:xfrm>
          <a:prstGeom prst="rect">
            <a:avLst/>
          </a:prstGeom>
          <a:solidFill>
            <a:schemeClr val="dk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1219162" y="762006"/>
            <a:ext cx="9753676" cy="210310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1219200" y="3474729"/>
            <a:ext cx="9753676" cy="246891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用户：需要按照功能介绍使用</a:t>
            </a:r>
            <a:endParaRPr lang="zh-CN" altLang="en-US" sz="2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开发者/维护者：需要按时维护和更新，对于文件和代码的更改要备份，用文件配置工具管理。</a:t>
            </a:r>
            <a:endParaRPr lang="zh-CN" altLang="en-US" sz="2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1676400"/>
            <a:ext cx="12192000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914362" y="609605"/>
            <a:ext cx="10363276" cy="1056894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合格性规定</a:t>
            </a:r>
            <a:endParaRPr lang="zh-CN" altLang="en-US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5" name="矩形 64"/>
          <p:cNvSpPr/>
          <p:nvPr>
            <p:custDataLst>
              <p:tags r:id="rId7"/>
            </p:custDataLst>
          </p:nvPr>
        </p:nvSpPr>
        <p:spPr>
          <a:xfrm flipH="1">
            <a:off x="743721" y="5570319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: 形状 6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flipH="1">
            <a:off x="743721" y="5570319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9"/>
            </p:custDataLst>
          </p:nvPr>
        </p:nvSpPr>
        <p:spPr>
          <a:xfrm flipH="1">
            <a:off x="2647055" y="6124187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用github管理文档，能够公开审查。 </a:t>
            </a:r>
            <a:endParaRPr lang="zh-CN" altLang="en-US" sz="1600">
              <a:solidFill>
                <a:schemeClr val="dk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10"/>
            </p:custDataLst>
          </p:nvPr>
        </p:nvSpPr>
        <p:spPr>
          <a:xfrm flipH="1">
            <a:off x="2647055" y="5744463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审查</a:t>
            </a:r>
            <a:endParaRPr lang="zh-CN" altLang="en-US" sz="2000" b="1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11"/>
            </p:custDataLst>
          </p:nvPr>
        </p:nvSpPr>
        <p:spPr>
          <a:xfrm flipH="1">
            <a:off x="815679" y="5647626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5400" b="1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12"/>
            </p:custDataLst>
          </p:nvPr>
        </p:nvSpPr>
        <p:spPr>
          <a:xfrm flipH="1">
            <a:off x="743721" y="4307220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: 形状 33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 flipH="1">
            <a:off x="743721" y="4307220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14"/>
            </p:custDataLst>
          </p:nvPr>
        </p:nvSpPr>
        <p:spPr>
          <a:xfrm flipH="1">
            <a:off x="2647055" y="4860537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与其他同类铲平进行对比分析 有一定的区分度和优势。</a:t>
            </a:r>
            <a:endParaRPr lang="zh-CN" altLang="en-US" sz="1600">
              <a:solidFill>
                <a:schemeClr val="dk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15"/>
            </p:custDataLst>
          </p:nvPr>
        </p:nvSpPr>
        <p:spPr>
          <a:xfrm flipH="1">
            <a:off x="2647055" y="4480814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分析</a:t>
            </a:r>
            <a:endParaRPr lang="zh-CN" altLang="en-US" sz="2000" b="1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16"/>
            </p:custDataLst>
          </p:nvPr>
        </p:nvSpPr>
        <p:spPr>
          <a:xfrm flipH="1">
            <a:off x="815680" y="4384527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5400" b="1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>
            <p:custDataLst>
              <p:tags r:id="rId17"/>
            </p:custDataLst>
          </p:nvPr>
        </p:nvSpPr>
        <p:spPr>
          <a:xfrm flipH="1">
            <a:off x="743721" y="3044122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: 形状 43"/>
          <p:cNvSpPr>
            <a:spLocks noChangeAspect="1"/>
          </p:cNvSpPr>
          <p:nvPr>
            <p:custDataLst>
              <p:tags r:id="rId18"/>
            </p:custDataLst>
          </p:nvPr>
        </p:nvSpPr>
        <p:spPr>
          <a:xfrm flipH="1">
            <a:off x="743721" y="3044122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9"/>
            </p:custDataLst>
          </p:nvPr>
        </p:nvSpPr>
        <p:spPr>
          <a:xfrm flipH="1">
            <a:off x="2647055" y="3597516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测试要求小程序达到能够在任意Android/ios手机上运行的标准</a:t>
            </a:r>
            <a:endParaRPr lang="zh-CN" altLang="en-US" sz="1600">
              <a:solidFill>
                <a:schemeClr val="dk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>
            <p:custDataLst>
              <p:tags r:id="rId20"/>
            </p:custDataLst>
          </p:nvPr>
        </p:nvSpPr>
        <p:spPr>
          <a:xfrm flipH="1">
            <a:off x="2647055" y="3217793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测试</a:t>
            </a:r>
            <a:endParaRPr lang="zh-CN" altLang="en-US" sz="2000" b="1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21"/>
            </p:custDataLst>
          </p:nvPr>
        </p:nvSpPr>
        <p:spPr>
          <a:xfrm flipH="1">
            <a:off x="815680" y="3121429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5400" b="1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>
            <p:custDataLst>
              <p:tags r:id="rId22"/>
            </p:custDataLst>
          </p:nvPr>
        </p:nvSpPr>
        <p:spPr>
          <a:xfrm flipH="1">
            <a:off x="743721" y="1781024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: 形状 53"/>
          <p:cNvSpPr/>
          <p:nvPr>
            <p:custDataLst>
              <p:tags r:id="rId23"/>
            </p:custDataLst>
          </p:nvPr>
        </p:nvSpPr>
        <p:spPr>
          <a:xfrm flipH="1">
            <a:off x="743721" y="1781024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>
            <p:custDataLst>
              <p:tags r:id="rId24"/>
            </p:custDataLst>
          </p:nvPr>
        </p:nvSpPr>
        <p:spPr>
          <a:xfrm flipH="1">
            <a:off x="2647055" y="2334495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有专门演示ppt，并且能够在任意Android/ios手机上运行演示</a:t>
            </a:r>
            <a:endParaRPr lang="zh-CN" altLang="en-US" sz="1600">
              <a:solidFill>
                <a:schemeClr val="dk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>
            <p:custDataLst>
              <p:tags r:id="rId25"/>
            </p:custDataLst>
          </p:nvPr>
        </p:nvSpPr>
        <p:spPr>
          <a:xfrm flipH="1">
            <a:off x="2647055" y="1954772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演示</a:t>
            </a:r>
            <a:endParaRPr lang="zh-CN" altLang="en-US" sz="2000" b="1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>
            <p:custDataLst>
              <p:tags r:id="rId26"/>
            </p:custDataLst>
          </p:nvPr>
        </p:nvSpPr>
        <p:spPr>
          <a:xfrm flipH="1">
            <a:off x="815680" y="1858331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5400" b="1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8" name="等腰三角形 7"/>
          <p:cNvSpPr/>
          <p:nvPr>
            <p:custDataLst>
              <p:tags r:id="rId6"/>
            </p:custDataLst>
          </p:nvPr>
        </p:nvSpPr>
        <p:spPr>
          <a:xfrm flipV="1">
            <a:off x="5778500" y="0"/>
            <a:ext cx="635005" cy="3810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7"/>
            </p:custDataLst>
          </p:nvPr>
        </p:nvSpPr>
        <p:spPr>
          <a:xfrm>
            <a:off x="5778500" y="6477000"/>
            <a:ext cx="635005" cy="3810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8"/>
            </p:custDataLst>
          </p:nvPr>
        </p:nvSpPr>
        <p:spPr>
          <a:xfrm>
            <a:off x="4397823" y="1654655"/>
            <a:ext cx="3396343" cy="339634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4724389" y="2971823"/>
            <a:ext cx="2743213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用户特点</a:t>
            </a:r>
            <a:endParaRPr lang="zh-CN" altLang="en-US" sz="4200" b="1" spc="26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6"/>
          <p:cNvSpPr txBox="1"/>
          <p:nvPr>
            <p:custDataLst>
              <p:tags r:id="rId10"/>
            </p:custDataLst>
          </p:nvPr>
        </p:nvSpPr>
        <p:spPr>
          <a:xfrm>
            <a:off x="609605" y="1981216"/>
            <a:ext cx="3505225" cy="28956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城市学院高年级学生：主要售卖课本，对买进的需求主要集中在同年级中的考研/考公/复习笔记的交易。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1"/>
            </p:custDataLst>
          </p:nvPr>
        </p:nvSpPr>
        <p:spPr>
          <a:xfrm>
            <a:off x="8077264" y="1981188"/>
            <a:ext cx="3505225" cy="28956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城市学院低年级学生：主要购买课本，对于高年级学生有重点信息的课本有较大需求。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9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稻壳儿搜索【ainippt】_3"/>
          <p:cNvSpPr/>
          <p:nvPr>
            <p:custDataLst>
              <p:tags r:id="rId7"/>
            </p:custDataLst>
          </p:nvPr>
        </p:nvSpPr>
        <p:spPr>
          <a:xfrm>
            <a:off x="6985000" y="2256790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需求分析	</a:t>
            </a:r>
            <a:endParaRPr lang="zh-CN" altLang="en-US" sz="2200" spc="14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稻壳儿搜索【ainippt】_7"/>
          <p:cNvSpPr/>
          <p:nvPr>
            <p:custDataLst>
              <p:tags r:id="rId8"/>
            </p:custDataLst>
          </p:nvPr>
        </p:nvSpPr>
        <p:spPr>
          <a:xfrm>
            <a:off x="6374765" y="2198370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01</a:t>
            </a:r>
            <a:endParaRPr lang="en-US" altLang="zh-CN" sz="1400" spc="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稻壳儿搜索【ainippt】_4"/>
          <p:cNvSpPr/>
          <p:nvPr>
            <p:custDataLst>
              <p:tags r:id="rId9"/>
            </p:custDataLst>
          </p:nvPr>
        </p:nvSpPr>
        <p:spPr>
          <a:xfrm>
            <a:off x="6985000" y="3228340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sz="2200" spc="14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稻壳儿搜索【ainippt】_8"/>
          <p:cNvSpPr/>
          <p:nvPr>
            <p:custDataLst>
              <p:tags r:id="rId10"/>
            </p:custDataLst>
          </p:nvPr>
        </p:nvSpPr>
        <p:spPr>
          <a:xfrm>
            <a:off x="6374765" y="3157855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02</a:t>
            </a:r>
            <a:endParaRPr lang="en-US" altLang="zh-CN" sz="1400" spc="6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2" name="稻壳儿搜索【ainippt】_5"/>
          <p:cNvSpPr/>
          <p:nvPr>
            <p:custDataLst>
              <p:tags r:id="rId11"/>
            </p:custDataLst>
          </p:nvPr>
        </p:nvSpPr>
        <p:spPr>
          <a:xfrm>
            <a:off x="6985000" y="4258945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小组分工及评价</a:t>
            </a:r>
            <a:endParaRPr sz="2200" spc="14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稻壳儿搜索【ainippt】_9"/>
          <p:cNvSpPr/>
          <p:nvPr>
            <p:custDataLst>
              <p:tags r:id="rId12"/>
            </p:custDataLst>
          </p:nvPr>
        </p:nvSpPr>
        <p:spPr>
          <a:xfrm>
            <a:off x="6374765" y="4140200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03</a:t>
            </a:r>
            <a:endParaRPr lang="en-US" altLang="zh-CN" sz="1400" spc="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6" name="稻壳儿搜索【ainippt】_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93514" y="3786823"/>
            <a:ext cx="4105030" cy="62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 anchorCtr="0">
            <a:noAutofit/>
          </a:bodyPr>
          <a:p>
            <a:pPr marL="0" indent="0" algn="r"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CONTENTS.</a:t>
            </a:r>
            <a:endParaRPr lang="en-US" altLang="zh-CN" sz="5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搜索【ainippt】_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580404" y="2616835"/>
            <a:ext cx="2018140" cy="80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 anchorCtr="0">
            <a:noAutofit/>
          </a:bodyPr>
          <a:p>
            <a:pPr algn="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7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目录</a:t>
            </a:r>
            <a:endParaRPr lang="zh-CN" altLang="en-US" sz="7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" name="稻壳儿搜索【ainippt】_15"/>
          <p:cNvSpPr/>
          <p:nvPr>
            <p:custDataLst>
              <p:tags r:id="rId15"/>
            </p:custDataLst>
          </p:nvPr>
        </p:nvSpPr>
        <p:spPr>
          <a:xfrm>
            <a:off x="1493514" y="1626618"/>
            <a:ext cx="2480908" cy="3599190"/>
          </a:xfrm>
          <a:custGeom>
            <a:avLst/>
            <a:gdLst>
              <a:gd name="connsiteX0" fmla="*/ 0 w 1460500"/>
              <a:gd name="connsiteY0" fmla="*/ 0 h 2118828"/>
              <a:gd name="connsiteX1" fmla="*/ 1460500 w 1460500"/>
              <a:gd name="connsiteY1" fmla="*/ 0 h 2118828"/>
              <a:gd name="connsiteX2" fmla="*/ 1460500 w 1460500"/>
              <a:gd name="connsiteY2" fmla="*/ 303772 h 2118828"/>
              <a:gd name="connsiteX3" fmla="*/ 1392236 w 1460500"/>
              <a:gd name="connsiteY3" fmla="*/ 303772 h 2118828"/>
              <a:gd name="connsiteX4" fmla="*/ 1392236 w 1460500"/>
              <a:gd name="connsiteY4" fmla="*/ 68264 h 2118828"/>
              <a:gd name="connsiteX5" fmla="*/ 68264 w 1460500"/>
              <a:gd name="connsiteY5" fmla="*/ 68264 h 2118828"/>
              <a:gd name="connsiteX6" fmla="*/ 68264 w 1460500"/>
              <a:gd name="connsiteY6" fmla="*/ 2050564 h 2118828"/>
              <a:gd name="connsiteX7" fmla="*/ 1392236 w 1460500"/>
              <a:gd name="connsiteY7" fmla="*/ 2050564 h 2118828"/>
              <a:gd name="connsiteX8" fmla="*/ 1392236 w 1460500"/>
              <a:gd name="connsiteY8" fmla="*/ 1815056 h 2118828"/>
              <a:gd name="connsiteX9" fmla="*/ 1460500 w 1460500"/>
              <a:gd name="connsiteY9" fmla="*/ 1815056 h 2118828"/>
              <a:gd name="connsiteX10" fmla="*/ 1460500 w 1460500"/>
              <a:gd name="connsiteY10" fmla="*/ 2118828 h 2118828"/>
              <a:gd name="connsiteX11" fmla="*/ 0 w 1460500"/>
              <a:gd name="connsiteY11" fmla="*/ 2118828 h 211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0500" h="2118828">
                <a:moveTo>
                  <a:pt x="0" y="0"/>
                </a:moveTo>
                <a:lnTo>
                  <a:pt x="1460500" y="0"/>
                </a:lnTo>
                <a:lnTo>
                  <a:pt x="1460500" y="303772"/>
                </a:lnTo>
                <a:lnTo>
                  <a:pt x="1392236" y="303772"/>
                </a:lnTo>
                <a:lnTo>
                  <a:pt x="1392236" y="68264"/>
                </a:lnTo>
                <a:lnTo>
                  <a:pt x="68264" y="68264"/>
                </a:lnTo>
                <a:lnTo>
                  <a:pt x="68264" y="2050564"/>
                </a:lnTo>
                <a:lnTo>
                  <a:pt x="1392236" y="2050564"/>
                </a:lnTo>
                <a:lnTo>
                  <a:pt x="1392236" y="1815056"/>
                </a:lnTo>
                <a:lnTo>
                  <a:pt x="1460500" y="1815056"/>
                </a:lnTo>
                <a:lnTo>
                  <a:pt x="1460500" y="2118828"/>
                </a:lnTo>
                <a:lnTo>
                  <a:pt x="0" y="211882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稻壳儿搜索【ainippt】_9"/>
          <p:cNvSpPr/>
          <p:nvPr>
            <p:custDataLst>
              <p:tags r:id="rId16"/>
            </p:custDataLst>
          </p:nvPr>
        </p:nvSpPr>
        <p:spPr>
          <a:xfrm>
            <a:off x="6374765" y="5122545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04</a:t>
            </a:r>
            <a:endParaRPr lang="en-US" altLang="zh-CN" sz="1400" spc="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49465" y="5219065"/>
            <a:ext cx="2046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会议纪要</a:t>
            </a:r>
            <a:endParaRPr lang="zh-CN" altLang="en-US" sz="2200"/>
          </a:p>
        </p:txBody>
      </p:sp>
    </p:spTree>
    <p:custDataLst>
      <p:tags r:id="rId17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1676400"/>
            <a:ext cx="12192000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914362" y="457205"/>
            <a:ext cx="10363276" cy="9144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对一名大一学生的提问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7"/>
            </p:custDataLst>
          </p:nvPr>
        </p:nvSpPr>
        <p:spPr>
          <a:xfrm>
            <a:off x="914362" y="2130858"/>
            <a:ext cx="10363276" cy="38127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如果你可以买到需要的课本，你更倾向是买一本二手的还是上淘宝全新的买一本？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二手的吧，因为课程也基本是一学期就结束了，书本也用不了多久，二手的也会便宜很多。但是二手的要是有缺页那种的话，我觉得就不太好。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你买二手书本时，你希望想看到的东西，或者说了解什么书本信息？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版本号，作者，里面重要的话，印刷怎么样，二手的就不要买盗版了的吧，看看里面的二手程度褶皱，乱涂乱画之类的。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一些有笔记的书本如果卖贵一点你会买吗，还是就更倾向买这种二手书。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有些科目我会，笔记挺重要的，字好看的话贵一点没事。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平台没有付款功能，但是有消息功能，你们需要约定地点当面交换书本付款，这样的方式你有什么意见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我觉得挺好的，没准还能多认识个朋友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1676400"/>
            <a:ext cx="12192000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914362" y="508420"/>
            <a:ext cx="10363276" cy="70545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对一名大四学生的提问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Title 6"/>
          <p:cNvSpPr txBox="1"/>
          <p:nvPr>
            <p:custDataLst>
              <p:tags r:id="rId7"/>
            </p:custDataLst>
          </p:nvPr>
        </p:nvSpPr>
        <p:spPr>
          <a:xfrm>
            <a:off x="914362" y="1975866"/>
            <a:ext cx="10363276" cy="366295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你有没有不用的书？多不多？平时会怎么处理？</a:t>
            </a:r>
            <a:endParaRPr lang="zh-CN" altLang="en-US" sz="18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04800" lvl="2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挺多的，就堆在那里，就每次放假回家整理的时候扔掉一波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如果你可以把这些书卖掉，当二手书本，你会定价多少？</a:t>
            </a:r>
            <a:endParaRPr lang="zh-CN" altLang="en-US" sz="18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当二手书卖掉？5，6块一本吧，会不会太高？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那些你学完了的书本，上面有你的笔记的书本，你会卖吗？</a:t>
            </a:r>
            <a:endParaRPr lang="zh-CN" altLang="en-US" sz="18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很少吧，一般做笔记的书本我都挺有用的，不过如果我考研考上了那就直接卖（考研党）。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平台没有付款功能，但是有消息功能，你们需要约定地点当面交换书本付款，这样的方式你有什么意见</a:t>
            </a:r>
            <a:endParaRPr lang="zh-CN" altLang="en-US" sz="18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04800" lvl="2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这有点麻烦，大四挺忙的，时间上，还得特意留出时间，我希望可以有个快递员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E-R图</a:t>
            </a:r>
            <a:endParaRPr lang="zh-CN" altLang="en-US" sz="4200" b="1" spc="2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l="1882" r="1882"/>
          <a:stretch>
            <a:fillRect/>
          </a:stretch>
        </p:blipFill>
        <p:spPr>
          <a:xfrm>
            <a:off x="4559840" y="819138"/>
            <a:ext cx="7022643" cy="52197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77800">
            <a:solidFill>
              <a:srgbClr val="FFFFFF"/>
            </a:solidFill>
          </a:ln>
          <a:effectLst>
            <a:outerShdw blurRad="254000" dir="27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3709"/>
            <a:ext cx="10852237" cy="441964"/>
          </a:xfrm>
        </p:spPr>
        <p:txBody>
          <a:bodyPr/>
          <a:p>
            <a:r>
              <a:rPr lang="zh-CN" altLang="en-US"/>
              <a:t>界面原型</a:t>
            </a:r>
            <a:endParaRPr lang="zh-CN" altLang="en-US"/>
          </a:p>
        </p:txBody>
      </p:sp>
      <p:pic>
        <p:nvPicPr>
          <p:cNvPr id="10" name="图片 10"/>
          <p:cNvPicPr>
            <a:picLocks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5845" y="1195705"/>
            <a:ext cx="7004685" cy="505269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09270" y="314325"/>
            <a:ext cx="2810510" cy="768350"/>
            <a:chOff x="802" y="495"/>
            <a:chExt cx="2781" cy="1210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927" y="653"/>
              <a:ext cx="2657" cy="10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802" y="495"/>
              <a:ext cx="2657" cy="105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669415" cy="41084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200" b="1" spc="205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200" b="1" spc="205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  <a:endParaRPr lang="zh-CN" altLang="en-US" sz="2200" b="1" spc="205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6515"/>
            <a:ext cx="10852150" cy="501459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需求说明书http://openstd.samr.gov.cn/bzgk/gb/newGbInfo?hcno=84C42B6277D2714B7176B10C6E6B1A44国家标准网GB8567-2006  2021/10/7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需求分析各项目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>
                <a:solidFill>
                  <a:schemeClr val="tx1"/>
                </a:solidFill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</a:rPr>
              <a:t>2006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 flipH="1">
            <a:off x="0" y="0"/>
            <a:ext cx="6095999" cy="6858000"/>
          </a:xfrm>
          <a:custGeom>
            <a:avLst/>
            <a:gdLst>
              <a:gd name="connsiteX0" fmla="*/ 6081129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  <a:gd name="connsiteX4" fmla="*/ 0 w 6095999"/>
              <a:gd name="connsiteY4" fmla="*/ 68430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5999" h="6858000">
                <a:moveTo>
                  <a:pt x="6081129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43039"/>
                </a:lnTo>
                <a:close/>
              </a:path>
            </a:pathLst>
          </a:custGeom>
        </p:spPr>
      </p:pic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 flipV="1">
            <a:off x="358017" y="185057"/>
            <a:ext cx="5767010" cy="6487886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8"/>
            </p:custDataLst>
          </p:nvPr>
        </p:nvSpPr>
        <p:spPr>
          <a:xfrm flipV="1">
            <a:off x="748309" y="185057"/>
            <a:ext cx="5376822" cy="6048924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6127639" y="1525760"/>
            <a:ext cx="4461440" cy="1132319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 fontScale="9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5255260" y="2809875"/>
            <a:ext cx="5351780" cy="247840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徐过：	可行性报告修订，需求报告主体撰写   90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许罗阳宁：    甘特图修订，需求PPT制作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余浩凯 ：例会会议纪要，需求报告部分撰写  	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75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1"/>
            </p:custDataLst>
          </p:nvPr>
        </p:nvGrpSpPr>
        <p:grpSpPr>
          <a:xfrm>
            <a:off x="5138493" y="1106708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22" name="矩形 21"/>
            <p:cNvSpPr/>
            <p:nvPr>
              <p:custDataLst>
                <p:tags r:id="rId12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3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4"/>
            </p:custDataLst>
          </p:nvPr>
        </p:nvGrpSpPr>
        <p:grpSpPr>
          <a:xfrm flipH="1" flipV="1">
            <a:off x="9441271" y="4627495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12" name="矩形 11"/>
            <p:cNvSpPr/>
            <p:nvPr>
              <p:custDataLst>
                <p:tags r:id="rId15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6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7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1219200"/>
            <a:ext cx="4120896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 flipH="1">
            <a:off x="4114833" y="1219210"/>
            <a:ext cx="8077264" cy="4419635"/>
          </a:xfrm>
          <a:prstGeom prst="rect">
            <a:avLst/>
          </a:prstGeom>
          <a:pattFill prst="dkUpDiag">
            <a:fgClr>
              <a:schemeClr val="lt2">
                <a:lumMod val="90000"/>
              </a:schemeClr>
            </a:fgClr>
            <a:bgClr>
              <a:schemeClr val="dk1">
                <a:lumMod val="65000"/>
                <a:lumOff val="3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 flipH="1">
            <a:off x="0" y="2439171"/>
            <a:ext cx="304800" cy="1980511"/>
          </a:xfrm>
          <a:prstGeom prst="rect">
            <a:avLst/>
          </a:prstGeom>
          <a:pattFill prst="ltUpDiag">
            <a:fgClr>
              <a:schemeClr val="lt2">
                <a:lumMod val="90000"/>
              </a:schemeClr>
            </a:fgClr>
            <a:bgClr>
              <a:schemeClr val="accent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>
            <p:custDataLst>
              <p:tags r:id="rId8"/>
            </p:custDataLst>
          </p:nvPr>
        </p:nvGrpSpPr>
        <p:grpSpPr>
          <a:xfrm rot="10800000">
            <a:off x="10649500" y="884289"/>
            <a:ext cx="720000" cy="415819"/>
            <a:chOff x="1160829" y="2656459"/>
            <a:chExt cx="720000" cy="415819"/>
          </a:xfrm>
          <a:solidFill>
            <a:schemeClr val="accent1"/>
          </a:solidFill>
        </p:grpSpPr>
        <p:sp>
          <p:nvSpPr>
            <p:cNvPr id="8" name="任意多边形: 形状 19"/>
            <p:cNvSpPr/>
            <p:nvPr>
              <p:custDataLst>
                <p:tags r:id="rId9"/>
              </p:custDataLst>
            </p:nvPr>
          </p:nvSpPr>
          <p:spPr>
            <a:xfrm>
              <a:off x="1160829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20"/>
            <p:cNvSpPr/>
            <p:nvPr>
              <p:custDataLst>
                <p:tags r:id="rId10"/>
              </p:custDataLst>
            </p:nvPr>
          </p:nvSpPr>
          <p:spPr>
            <a:xfrm>
              <a:off x="1540592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304800" y="2438400"/>
            <a:ext cx="3749675" cy="19812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4.会议纪要</a:t>
            </a:r>
            <a:endParaRPr lang="en-US" altLang="zh-CN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 t="7860" b="7860"/>
          <a:stretch>
            <a:fillRect/>
          </a:stretch>
        </p:blipFill>
        <p:spPr>
          <a:xfrm>
            <a:off x="4114833" y="1371600"/>
            <a:ext cx="8077263" cy="41148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20" h="5520">
                <a:moveTo>
                  <a:pt x="0" y="0"/>
                </a:moveTo>
                <a:lnTo>
                  <a:pt x="12720" y="0"/>
                </a:lnTo>
                <a:lnTo>
                  <a:pt x="1272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400">
                <a:solidFill>
                  <a:schemeClr val="accent1">
                    <a:lumMod val="50000"/>
                  </a:schemeClr>
                </a:solidFill>
              </a:rPr>
              <a:t>感谢大家</a:t>
            </a:r>
            <a:endParaRPr lang="zh-CN" altLang="en-US" sz="74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30761" y="2705217"/>
            <a:ext cx="6858000" cy="5435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>
                <a:solidFill>
                  <a:schemeClr val="accent1">
                    <a:lumMod val="50000"/>
                  </a:schemeClr>
                </a:solidFill>
              </a:rPr>
              <a:t>1.需求分析</a:t>
            </a:r>
            <a:endParaRPr lang="en-US" altLang="zh-CN" sz="40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9562" y="600080"/>
            <a:ext cx="10972876" cy="81915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1.项目的介绍</a:t>
            </a:r>
            <a:endParaRPr lang="en-US" altLang="zh-CN" sz="4000" b="1" spc="24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D:\meihua_service_cache\jpg/f218df1dd71bbbc6d4d119d82abb871a.jpgf218df1dd71bbbc6d4d119d82abb871a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24215" r="24215"/>
          <a:stretch>
            <a:fillRect/>
          </a:stretch>
        </p:blipFill>
        <p:spPr>
          <a:xfrm>
            <a:off x="609559" y="1732026"/>
            <a:ext cx="4457700" cy="451648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6240">
                <a:moveTo>
                  <a:pt x="0" y="0"/>
                </a:moveTo>
                <a:lnTo>
                  <a:pt x="7680" y="0"/>
                </a:lnTo>
                <a:lnTo>
                  <a:pt x="768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6"/>
          <p:cNvSpPr txBox="1"/>
          <p:nvPr>
            <p:custDataLst>
              <p:tags r:id="rId4"/>
            </p:custDataLst>
          </p:nvPr>
        </p:nvSpPr>
        <p:spPr>
          <a:xfrm>
            <a:off x="5521519" y="1732026"/>
            <a:ext cx="5905500" cy="43883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8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基于大学生会向低年级售卖自己不用的课本，低年级生又想要高年级的笔记，重点信息等而产生的市场，本小组计划做一个</a:t>
            </a:r>
            <a:r>
              <a:rPr lang="zh-CN" altLang="en-US" sz="2800" b="1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二手课本的交易手机小程序</a:t>
            </a:r>
            <a:r>
              <a:rPr lang="zh-CN" altLang="en-US" sz="28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spc="12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z="2800" spc="12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 flipH="1" flipV="1">
            <a:off x="10603824" y="1855470"/>
            <a:ext cx="82613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flipH="1" flipV="1">
            <a:off x="10599414" y="1852534"/>
            <a:ext cx="827605" cy="764936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365125" y="534035"/>
            <a:ext cx="2444115" cy="952500"/>
            <a:chOff x="575" y="841"/>
            <a:chExt cx="3849" cy="1500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00" y="999"/>
              <a:ext cx="3725" cy="1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575" y="841"/>
              <a:ext cx="3725" cy="134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525780" y="662940"/>
            <a:ext cx="2043430" cy="5949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34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功能需求</a:t>
            </a:r>
            <a:endParaRPr lang="zh-CN" altLang="en-US" sz="3400" b="1" spc="342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2760" y="1250950"/>
            <a:ext cx="7112635" cy="49771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0" y="1066800"/>
            <a:ext cx="12192000" cy="47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5" name="Title 6"/>
          <p:cNvSpPr txBox="1"/>
          <p:nvPr>
            <p:custDataLst>
              <p:tags r:id="rId8"/>
            </p:custDataLst>
          </p:nvPr>
        </p:nvSpPr>
        <p:spPr>
          <a:xfrm>
            <a:off x="1315720" y="1066800"/>
            <a:ext cx="8679815" cy="53689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购买：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可通过搜索/筛选缩小范围，或直接浏览选择课本，点击获取详情，点击联系商家跳转至与商家的消息界面，或点击购买下订单，按照所填信息确定交付信息，并完成线下的交付，点击确认完成则完成订单。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需求：点击反馈，消息收发，搜索筛选实现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出售：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点击出售创建并填写信息创建课本并发布到购买页面，用户可以按你所填写的信息来搜索/筛选到本课本。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需求：点击反馈，系统创建，数据库管理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求购：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求购创建并填写信息创建课本并发布到求购页面，用户可以按你所填写的信息来搜索/筛选到求购课本。用户也可在求购界面选择课本供应，点击联系学生跳转到消息界面，点击供应创建订单，按订单信息线下交付完成订单。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需求：点击反馈，消息收发，搜索/筛选实现，系统创建，数据库管理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需要微信小程序代码开发能力，数据库管理能力，界面设计能力。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914407" y="1971697"/>
            <a:ext cx="2971813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8"/>
            </p:custDataLst>
          </p:nvPr>
        </p:nvSpPr>
        <p:spPr>
          <a:xfrm>
            <a:off x="4299585" y="1353185"/>
            <a:ext cx="7699375" cy="4419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保密性需求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需要实名注册，并提供学号、学院等信息，能够追溯到实际学生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私密性需求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仅限城市学院内交流和使用，在城市学院内为开放软件，拒绝校外人士使用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计算机软硬件需求</a:t>
            </a:r>
            <a:endParaRPr lang="zh-CN" altLang="en-US" sz="2400" b="1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可重用需求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同时适用于Android和ios环境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1471623" y="6"/>
            <a:ext cx="1857388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471623" y="1676419"/>
            <a:ext cx="1857388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1471623" y="4267185"/>
            <a:ext cx="1857388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4" name="Right Triangle 1"/>
          <p:cNvSpPr/>
          <p:nvPr>
            <p:custDataLst>
              <p:tags r:id="rId7"/>
            </p:custDataLst>
          </p:nvPr>
        </p:nvSpPr>
        <p:spPr>
          <a:xfrm>
            <a:off x="5156202" y="4443488"/>
            <a:ext cx="7035797" cy="2414510"/>
          </a:xfrm>
          <a:custGeom>
            <a:avLst/>
            <a:gdLst>
              <a:gd name="connsiteX0" fmla="*/ 7035796 w 7035797"/>
              <a:gd name="connsiteY0" fmla="*/ 0 h 2697102"/>
              <a:gd name="connsiteX1" fmla="*/ 7035797 w 7035797"/>
              <a:gd name="connsiteY1" fmla="*/ 2697101 h 2697102"/>
              <a:gd name="connsiteX2" fmla="*/ 0 w 7035797"/>
              <a:gd name="connsiteY2" fmla="*/ 2697102 h 269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7" h="2697102">
                <a:moveTo>
                  <a:pt x="7035796" y="0"/>
                </a:moveTo>
                <a:lnTo>
                  <a:pt x="7035797" y="2697101"/>
                </a:lnTo>
                <a:lnTo>
                  <a:pt x="0" y="2697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ight Triangle 18"/>
          <p:cNvSpPr/>
          <p:nvPr>
            <p:custDataLst>
              <p:tags r:id="rId8"/>
            </p:custDataLst>
          </p:nvPr>
        </p:nvSpPr>
        <p:spPr>
          <a:xfrm>
            <a:off x="26" y="8"/>
            <a:ext cx="7035793" cy="2697104"/>
          </a:xfrm>
          <a:custGeom>
            <a:avLst/>
            <a:gdLst>
              <a:gd name="connsiteX0" fmla="*/ 0 w 7035793"/>
              <a:gd name="connsiteY0" fmla="*/ 0 h 2697104"/>
              <a:gd name="connsiteX1" fmla="*/ 7035793 w 7035793"/>
              <a:gd name="connsiteY1" fmla="*/ 1 h 2697104"/>
              <a:gd name="connsiteX2" fmla="*/ 1 w 7035793"/>
              <a:gd name="connsiteY2" fmla="*/ 2697104 h 26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3" h="2697104">
                <a:moveTo>
                  <a:pt x="0" y="0"/>
                </a:moveTo>
                <a:lnTo>
                  <a:pt x="7035793" y="1"/>
                </a:lnTo>
                <a:lnTo>
                  <a:pt x="1" y="2697104"/>
                </a:lnTo>
                <a:close/>
              </a:path>
            </a:pathLst>
          </a:cu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457204" y="6367871"/>
            <a:ext cx="11226890" cy="1053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457152" y="457200"/>
            <a:ext cx="11226890" cy="2476487"/>
          </a:xfrm>
          <a:prstGeom prst="rect">
            <a:avLst/>
          </a:prstGeom>
          <a:solidFill>
            <a:schemeClr val="lt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457204" y="2926087"/>
            <a:ext cx="11226890" cy="3296963"/>
          </a:xfrm>
          <a:prstGeom prst="rect">
            <a:avLst/>
          </a:prstGeom>
          <a:solidFill>
            <a:schemeClr val="dk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2"/>
            </p:custDataLst>
          </p:nvPr>
        </p:nvSpPr>
        <p:spPr>
          <a:xfrm>
            <a:off x="720090" y="3086744"/>
            <a:ext cx="9753676" cy="27127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b="1" spc="2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计算机硬件需求</a:t>
            </a:r>
            <a:endParaRPr lang="zh-CN" altLang="en-US" sz="2600" b="1" spc="2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2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要求较低，仅需能够搭建编程和测试环境即可。</a:t>
            </a:r>
            <a:endParaRPr lang="zh-CN" altLang="en-US" sz="2600" spc="2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758825"/>
            <a:ext cx="96704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计算机软件需求</a:t>
            </a:r>
            <a:endParaRPr lang="zh-CN" altLang="en-US" sz="2400" b="1"/>
          </a:p>
          <a:p>
            <a:r>
              <a:rPr lang="zh-CN" altLang="en-US" sz="2400"/>
              <a:t>文档管理：github desktop</a:t>
            </a:r>
            <a:endParaRPr lang="zh-CN" altLang="en-US" sz="2400"/>
          </a:p>
          <a:p>
            <a:r>
              <a:rPr lang="zh-CN" altLang="en-US" sz="2400"/>
              <a:t>代码编写：微信小程序开发者工具</a:t>
            </a:r>
            <a:endParaRPr lang="zh-CN" altLang="en-US" sz="2400"/>
          </a:p>
          <a:p>
            <a:r>
              <a:rPr lang="zh-CN" altLang="en-US" sz="2400"/>
              <a:t>数据库管理：mysql</a:t>
            </a:r>
            <a:endParaRPr lang="zh-CN" altLang="en-US" sz="2400"/>
          </a:p>
          <a:p>
            <a:r>
              <a:rPr lang="zh-CN" altLang="en-US" sz="2400"/>
              <a:t>文档编写：Microsoft word/ppt/project 、wps、网页版processon</a:t>
            </a:r>
            <a:endParaRPr lang="zh-CN" altLang="en-US" sz="2400"/>
          </a:p>
        </p:txBody>
      </p:sp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22000">
                <a:srgbClr val="84C9C5">
                  <a:alpha val="15000"/>
                </a:srgbClr>
              </a:gs>
              <a:gs pos="100000">
                <a:srgbClr val="84C9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6248360" y="609605"/>
            <a:ext cx="5029238" cy="9144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可靠性和可用性需求</a:t>
            </a:r>
            <a:endParaRPr lang="zh-CN" altLang="en-US" sz="4000" b="1" spc="24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914400" y="3190901"/>
            <a:ext cx="10363200" cy="701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可靠性：在正常的网络连接可顺利进入网页</a:t>
            </a:r>
            <a:endParaRPr lang="zh-CN" altLang="en-US" sz="24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>
            <p:custDataLst>
              <p:tags r:id="rId10"/>
            </p:custDataLst>
          </p:nvPr>
        </p:nvGrpSpPr>
        <p:grpSpPr>
          <a:xfrm>
            <a:off x="1221105" y="4324350"/>
            <a:ext cx="7084695" cy="1804670"/>
            <a:chOff x="1134" y="8032"/>
            <a:chExt cx="11157" cy="2842"/>
          </a:xfrm>
        </p:grpSpPr>
        <p:sp>
          <p:nvSpPr>
            <p:cNvPr id="17" name="矩形 16"/>
            <p:cNvSpPr/>
            <p:nvPr>
              <p:custDataLst>
                <p:tags r:id="rId11"/>
              </p:custDataLst>
            </p:nvPr>
          </p:nvSpPr>
          <p:spPr>
            <a:xfrm>
              <a:off x="1134" y="8032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2"/>
              </p:custDataLst>
            </p:nvPr>
          </p:nvSpPr>
          <p:spPr>
            <a:xfrm>
              <a:off x="11491" y="10074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3"/>
              </p:custDataLst>
            </p:nvPr>
          </p:nvSpPr>
          <p:spPr>
            <a:xfrm>
              <a:off x="1134" y="8032"/>
              <a:ext cx="11157" cy="2842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4"/>
              </p:custDataLst>
            </p:nvPr>
          </p:nvSpPr>
          <p:spPr>
            <a:xfrm>
              <a:off x="1354" y="8233"/>
              <a:ext cx="10718" cy="2458"/>
            </a:xfrm>
            <a:prstGeom prst="rect">
              <a:avLst/>
            </a:prstGeom>
            <a:solidFill>
              <a:schemeClr val="lt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1" name="Title 6"/>
          <p:cNvSpPr txBox="1"/>
          <p:nvPr>
            <p:custDataLst>
              <p:tags r:id="rId15"/>
            </p:custDataLst>
          </p:nvPr>
        </p:nvSpPr>
        <p:spPr>
          <a:xfrm>
            <a:off x="1321753" y="4802505"/>
            <a:ext cx="6169021" cy="95186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6195" lvl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22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可靠性：软件小功能少出现故障可一天之内恢复，正常访问可正常工作一年</a:t>
            </a:r>
            <a:endParaRPr lang="zh-CN" altLang="en-US" sz="2200" spc="1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8" name="组合 7"/>
          <p:cNvGrpSpPr/>
          <p:nvPr>
            <p:custDataLst>
              <p:tags r:id="rId16"/>
            </p:custDataLst>
          </p:nvPr>
        </p:nvGrpSpPr>
        <p:grpSpPr>
          <a:xfrm>
            <a:off x="1030605" y="1789430"/>
            <a:ext cx="6459220" cy="2338070"/>
            <a:chOff x="1236" y="4251"/>
            <a:chExt cx="10172" cy="3486"/>
          </a:xfrm>
        </p:grpSpPr>
        <p:sp>
          <p:nvSpPr>
            <p:cNvPr id="9" name="圆角矩形 8"/>
            <p:cNvSpPr/>
            <p:nvPr>
              <p:custDataLst>
                <p:tags r:id="rId17"/>
              </p:custDataLst>
            </p:nvPr>
          </p:nvSpPr>
          <p:spPr>
            <a:xfrm>
              <a:off x="1236" y="5153"/>
              <a:ext cx="10173" cy="2585"/>
            </a:xfrm>
            <a:prstGeom prst="roundRect">
              <a:avLst>
                <a:gd name="adj" fmla="val 6016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lt1"/>
              </a:bgClr>
            </a:pattFill>
            <a:ln w="254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0" name="组合 9"/>
            <p:cNvGrpSpPr/>
            <p:nvPr>
              <p:custDataLst>
                <p:tags r:id="rId18"/>
              </p:custDataLst>
            </p:nvPr>
          </p:nvGrpSpPr>
          <p:grpSpPr>
            <a:xfrm>
              <a:off x="5845" y="4251"/>
              <a:ext cx="956" cy="817"/>
              <a:chOff x="9122" y="2387"/>
              <a:chExt cx="956" cy="817"/>
            </a:xfrm>
          </p:grpSpPr>
          <p:sp>
            <p:nvSpPr>
              <p:cNvPr id="12" name="任意多边形 11"/>
              <p:cNvSpPr/>
              <p:nvPr>
                <p:custDataLst>
                  <p:tags r:id="rId19"/>
                </p:custDataLst>
              </p:nvPr>
            </p:nvSpPr>
            <p:spPr>
              <a:xfrm>
                <a:off x="9122" y="2450"/>
                <a:ext cx="957" cy="755"/>
              </a:xfrm>
              <a:custGeom>
                <a:avLst/>
                <a:gdLst>
                  <a:gd name="connsiteX0" fmla="*/ 0 w 957"/>
                  <a:gd name="connsiteY0" fmla="*/ 739 h 755"/>
                  <a:gd name="connsiteX1" fmla="*/ 471 w 957"/>
                  <a:gd name="connsiteY1" fmla="*/ 0 h 755"/>
                  <a:gd name="connsiteX2" fmla="*/ 957 w 957"/>
                  <a:gd name="connsiteY2" fmla="*/ 755 h 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7" h="755">
                    <a:moveTo>
                      <a:pt x="0" y="739"/>
                    </a:moveTo>
                    <a:lnTo>
                      <a:pt x="471" y="0"/>
                    </a:lnTo>
                    <a:lnTo>
                      <a:pt x="957" y="755"/>
                    </a:lnTo>
                  </a:path>
                </a:pathLst>
              </a:cu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椭圆 12"/>
              <p:cNvSpPr/>
              <p:nvPr>
                <p:custDataLst>
                  <p:tags r:id="rId20"/>
                </p:custDataLst>
              </p:nvPr>
            </p:nvSpPr>
            <p:spPr>
              <a:xfrm>
                <a:off x="9441" y="2387"/>
                <a:ext cx="320" cy="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6" name="Title 6"/>
          <p:cNvSpPr txBox="1"/>
          <p:nvPr>
            <p:custDataLst>
              <p:tags r:id="rId21"/>
            </p:custDataLst>
          </p:nvPr>
        </p:nvSpPr>
        <p:spPr>
          <a:xfrm>
            <a:off x="1383665" y="2684780"/>
            <a:ext cx="5474970" cy="87947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195" lvl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</a:pPr>
            <a:r>
              <a:rPr lang="zh-CN" altLang="en-US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可用性： </a:t>
            </a:r>
            <a:r>
              <a:rPr lang="en-US" altLang="zh-CN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软件界面简单清楚，易</a:t>
            </a:r>
            <a:r>
              <a:rPr lang="zh-CN" altLang="en-US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理解，易操作</a:t>
            </a:r>
            <a:endParaRPr lang="zh-CN" altLang="en-US" sz="2200" spc="16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116.xml><?xml version="1.0" encoding="utf-8"?>
<p:tagLst xmlns:p="http://schemas.openxmlformats.org/presentationml/2006/main">
  <p:tag name="KSO_WM_SLIDE_BACKGROUND_TYPE" val="general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SLIDE_BACKGROUND_TYPE" val="general"/>
</p:tagLst>
</file>

<file path=ppt/tags/tag119.xml><?xml version="1.0" encoding="utf-8"?>
<p:tagLst xmlns:p="http://schemas.openxmlformats.org/presentationml/2006/main">
  <p:tag name="KSO_WM_SLIDE_BACKGROUND_TYPE" val="genera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123.xml><?xml version="1.0" encoding="utf-8"?>
<p:tagLst xmlns:p="http://schemas.openxmlformats.org/presentationml/2006/main">
  <p:tag name="KSO_WM_SLIDE_BACKGROUND_TYPE" val="frame"/>
</p:tagLst>
</file>

<file path=ppt/tags/tag124.xml><?xml version="1.0" encoding="utf-8"?>
<p:tagLst xmlns:p="http://schemas.openxmlformats.org/presentationml/2006/main">
  <p:tag name="KSO_WM_SLIDE_BACKGROUND_TYPE" val="frame"/>
</p:tagLst>
</file>

<file path=ppt/tags/tag125.xml><?xml version="1.0" encoding="utf-8"?>
<p:tagLst xmlns:p="http://schemas.openxmlformats.org/presentationml/2006/main">
  <p:tag name="KSO_WM_SLIDE_BACKGROUND_TYPE" val="frame"/>
</p:tagLst>
</file>

<file path=ppt/tags/tag126.xml><?xml version="1.0" encoding="utf-8"?>
<p:tagLst xmlns:p="http://schemas.openxmlformats.org/presentationml/2006/main">
  <p:tag name="KSO_WM_SLIDE_BACKGROUND_TYPE" val="frame"/>
</p:tagLst>
</file>

<file path=ppt/tags/tag127.xml><?xml version="1.0" encoding="utf-8"?>
<p:tagLst xmlns:p="http://schemas.openxmlformats.org/presentationml/2006/main">
  <p:tag name="KSO_WM_SLIDE_BACKGROUND_TYPE" val="frame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131.xml><?xml version="1.0" encoding="utf-8"?>
<p:tagLst xmlns:p="http://schemas.openxmlformats.org/presentationml/2006/main">
  <p:tag name="KSO_WM_SLIDE_BACKGROUND_TYPE" val="leftRight"/>
</p:tagLst>
</file>

<file path=ppt/tags/tag132.xml><?xml version="1.0" encoding="utf-8"?>
<p:tagLst xmlns:p="http://schemas.openxmlformats.org/presentationml/2006/main">
  <p:tag name="KSO_WM_SLIDE_BACKGROUND_TYPE" val="leftRight"/>
</p:tagLst>
</file>

<file path=ppt/tags/tag133.xml><?xml version="1.0" encoding="utf-8"?>
<p:tagLst xmlns:p="http://schemas.openxmlformats.org/presentationml/2006/main">
  <p:tag name="KSO_WM_SLIDE_BACKGROUND_TYPE" val="leftRight"/>
</p:tagLst>
</file>

<file path=ppt/tags/tag134.xml><?xml version="1.0" encoding="utf-8"?>
<p:tagLst xmlns:p="http://schemas.openxmlformats.org/presentationml/2006/main">
  <p:tag name="KSO_WM_SLIDE_BACKGROUND_TYPE" val="leftRight"/>
</p:tagLst>
</file>

<file path=ppt/tags/tag135.xml><?xml version="1.0" encoding="utf-8"?>
<p:tagLst xmlns:p="http://schemas.openxmlformats.org/presentationml/2006/main">
  <p:tag name="KSO_WM_SLIDE_BACKGROUND_TYPE" val="leftRight"/>
</p:tagLst>
</file>

<file path=ppt/tags/tag136.xml><?xml version="1.0" encoding="utf-8"?>
<p:tagLst xmlns:p="http://schemas.openxmlformats.org/presentationml/2006/main">
  <p:tag name="KSO_WM_SLIDE_BACKGROUND_TYPE" val="leftRigh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40.xml><?xml version="1.0" encoding="utf-8"?>
<p:tagLst xmlns:p="http://schemas.openxmlformats.org/presentationml/2006/main">
  <p:tag name="KSO_WM_SLIDE_BACKGROUND_TYPE" val="topBottom"/>
</p:tagLst>
</file>

<file path=ppt/tags/tag141.xml><?xml version="1.0" encoding="utf-8"?>
<p:tagLst xmlns:p="http://schemas.openxmlformats.org/presentationml/2006/main">
  <p:tag name="KSO_WM_SLIDE_BACKGROUND_TYPE" val="topBottom"/>
</p:tagLst>
</file>

<file path=ppt/tags/tag142.xml><?xml version="1.0" encoding="utf-8"?>
<p:tagLst xmlns:p="http://schemas.openxmlformats.org/presentationml/2006/main">
  <p:tag name="KSO_WM_SLIDE_BACKGROUND_TYPE" val="topBottom"/>
</p:tagLst>
</file>

<file path=ppt/tags/tag143.xml><?xml version="1.0" encoding="utf-8"?>
<p:tagLst xmlns:p="http://schemas.openxmlformats.org/presentationml/2006/main">
  <p:tag name="KSO_WM_SLIDE_BACKGROUND_TYPE" val="topBottom"/>
</p:tagLst>
</file>

<file path=ppt/tags/tag144.xml><?xml version="1.0" encoding="utf-8"?>
<p:tagLst xmlns:p="http://schemas.openxmlformats.org/presentationml/2006/main">
  <p:tag name="KSO_WM_SLIDE_BACKGROUND_TYPE" val="topBottom"/>
</p:tagLst>
</file>

<file path=ppt/tags/tag145.xml><?xml version="1.0" encoding="utf-8"?>
<p:tagLst xmlns:p="http://schemas.openxmlformats.org/presentationml/2006/main">
  <p:tag name="KSO_WM_SLIDE_BACKGROUND_TYPE" val="topBottom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149.xml><?xml version="1.0" encoding="utf-8"?>
<p:tagLst xmlns:p="http://schemas.openxmlformats.org/presentationml/2006/main">
  <p:tag name="KSO_WM_SLIDE_BACKGROUND_TYPE" val="bottomTop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50.xml><?xml version="1.0" encoding="utf-8"?>
<p:tagLst xmlns:p="http://schemas.openxmlformats.org/presentationml/2006/main">
  <p:tag name="KSO_WM_SLIDE_BACKGROUND_TYPE" val="bottomTop"/>
</p:tagLst>
</file>

<file path=ppt/tags/tag151.xml><?xml version="1.0" encoding="utf-8"?>
<p:tagLst xmlns:p="http://schemas.openxmlformats.org/presentationml/2006/main">
  <p:tag name="KSO_WM_SLIDE_BACKGROUND_TYPE" val="bottomTop"/>
</p:tagLst>
</file>

<file path=ppt/tags/tag152.xml><?xml version="1.0" encoding="utf-8"?>
<p:tagLst xmlns:p="http://schemas.openxmlformats.org/presentationml/2006/main">
  <p:tag name="KSO_WM_SLIDE_BACKGROUND_TYPE" val="bottomTop"/>
</p:tagLst>
</file>

<file path=ppt/tags/tag153.xml><?xml version="1.0" encoding="utf-8"?>
<p:tagLst xmlns:p="http://schemas.openxmlformats.org/presentationml/2006/main">
  <p:tag name="KSO_WM_SLIDE_BACKGROUND_TYPE" val="bottomTop"/>
</p:tagLst>
</file>

<file path=ppt/tags/tag154.xml><?xml version="1.0" encoding="utf-8"?>
<p:tagLst xmlns:p="http://schemas.openxmlformats.org/presentationml/2006/main">
  <p:tag name="KSO_WM_SLIDE_BACKGROUND_TYPE" val="bottomTop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158.xml><?xml version="1.0" encoding="utf-8"?>
<p:tagLst xmlns:p="http://schemas.openxmlformats.org/presentationml/2006/main">
  <p:tag name="KSO_WM_SLIDE_BACKGROUND_TYPE" val="navigation"/>
</p:tagLst>
</file>

<file path=ppt/tags/tag159.xml><?xml version="1.0" encoding="utf-8"?>
<p:tagLst xmlns:p="http://schemas.openxmlformats.org/presentationml/2006/main">
  <p:tag name="KSO_WM_SLIDE_BACKGROUND_TYPE" val="navigation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60.xml><?xml version="1.0" encoding="utf-8"?>
<p:tagLst xmlns:p="http://schemas.openxmlformats.org/presentationml/2006/main">
  <p:tag name="KSO_WM_SLIDE_BACKGROUND_TYPE" val="navigation"/>
</p:tagLst>
</file>

<file path=ppt/tags/tag161.xml><?xml version="1.0" encoding="utf-8"?>
<p:tagLst xmlns:p="http://schemas.openxmlformats.org/presentationml/2006/main">
  <p:tag name="KSO_WM_SLIDE_BACKGROUND_TYPE" val="navigation"/>
</p:tagLst>
</file>

<file path=ppt/tags/tag162.xml><?xml version="1.0" encoding="utf-8"?>
<p:tagLst xmlns:p="http://schemas.openxmlformats.org/presentationml/2006/main">
  <p:tag name="KSO_WM_SLIDE_BACKGROUND_TYPE" val="navigation"/>
</p:tagLst>
</file>

<file path=ppt/tags/tag163.xml><?xml version="1.0" encoding="utf-8"?>
<p:tagLst xmlns:p="http://schemas.openxmlformats.org/presentationml/2006/main">
  <p:tag name="KSO_WM_SLIDE_BACKGROUND_TYPE" val="navigation"/>
</p:tagLst>
</file>

<file path=ppt/tags/tag164.xml><?xml version="1.0" encoding="utf-8"?>
<p:tagLst xmlns:p="http://schemas.openxmlformats.org/presentationml/2006/main">
  <p:tag name="KSO_WM_SLIDE_BACKGROUND_TYPE" val="navigation"/>
</p:tagLst>
</file>

<file path=ppt/tags/tag165.xml><?xml version="1.0" encoding="utf-8"?>
<p:tagLst xmlns:p="http://schemas.openxmlformats.org/presentationml/2006/main">
  <p:tag name="KSO_WM_SLIDE_BACKGROUND_TYPE" val="navigation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169.xml><?xml version="1.0" encoding="utf-8"?>
<p:tagLst xmlns:p="http://schemas.openxmlformats.org/presentationml/2006/main">
  <p:tag name="KSO_WM_SLIDE_BACKGROUND_TYPE" val="bel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70.xml><?xml version="1.0" encoding="utf-8"?>
<p:tagLst xmlns:p="http://schemas.openxmlformats.org/presentationml/2006/main">
  <p:tag name="KSO_WM_SLIDE_BACKGROUND_TYPE" val="belt"/>
</p:tagLst>
</file>

<file path=ppt/tags/tag171.xml><?xml version="1.0" encoding="utf-8"?>
<p:tagLst xmlns:p="http://schemas.openxmlformats.org/presentationml/2006/main">
  <p:tag name="KSO_WM_SLIDE_BACKGROUND_TYPE" val="belt"/>
</p:tagLst>
</file>

<file path=ppt/tags/tag172.xml><?xml version="1.0" encoding="utf-8"?>
<p:tagLst xmlns:p="http://schemas.openxmlformats.org/presentationml/2006/main">
  <p:tag name="KSO_WM_SLIDE_BACKGROUND_TYPE" val="belt"/>
</p:tagLst>
</file>

<file path=ppt/tags/tag173.xml><?xml version="1.0" encoding="utf-8"?>
<p:tagLst xmlns:p="http://schemas.openxmlformats.org/presentationml/2006/main">
  <p:tag name="KSO_WM_SLIDE_BACKGROUND_TYPE" val="belt"/>
</p:tagLst>
</file>

<file path=ppt/tags/tag174.xml><?xml version="1.0" encoding="utf-8"?>
<p:tagLst xmlns:p="http://schemas.openxmlformats.org/presentationml/2006/main">
  <p:tag name="KSO_WM_TEMPLATE_CATEGORY" val="custom"/>
  <p:tag name="KSO_WM_TEMPLATE_INDEX" val="20214676"/>
</p:tagLst>
</file>

<file path=ppt/tags/tag175.xml><?xml version="1.0" encoding="utf-8"?>
<p:tagLst xmlns:p="http://schemas.openxmlformats.org/presentationml/2006/main">
  <p:tag name="KSO_WM_TEMPLATE_CATEGORY" val="custom"/>
  <p:tag name="KSO_WM_TEMPLATE_INDEX" val="20214676"/>
</p:tagLst>
</file>

<file path=ppt/tags/tag17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04.xml><?xml version="1.0" encoding="utf-8"?>
<p:tagLst xmlns:p="http://schemas.openxmlformats.org/presentationml/2006/main">
  <p:tag name="KSO_WM_SLIDE_BACKGROUND_TYPE" val="general"/>
</p:tagLst>
</file>

<file path=ppt/tags/tag205.xml><?xml version="1.0" encoding="utf-8"?>
<p:tagLst xmlns:p="http://schemas.openxmlformats.org/presentationml/2006/main">
  <p:tag name="KSO_WM_SLIDE_BACKGROUND_TYPE" val="general"/>
</p:tagLst>
</file>

<file path=ppt/tags/tag206.xml><?xml version="1.0" encoding="utf-8"?>
<p:tagLst xmlns:p="http://schemas.openxmlformats.org/presentationml/2006/main">
  <p:tag name="KSO_WM_SLIDE_BACKGROUND_TYPE" val="general"/>
</p:tagLst>
</file>

<file path=ppt/tags/tag207.xml><?xml version="1.0" encoding="utf-8"?>
<p:tagLst xmlns:p="http://schemas.openxmlformats.org/presentationml/2006/main">
  <p:tag name="KSO_WM_SLIDE_BACKGROUND_TYPE" val="general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211.xml><?xml version="1.0" encoding="utf-8"?>
<p:tagLst xmlns:p="http://schemas.openxmlformats.org/presentationml/2006/main">
  <p:tag name="KSO_WM_SLIDE_BACKGROUND_TYPE" val="frame"/>
</p:tagLst>
</file>

<file path=ppt/tags/tag212.xml><?xml version="1.0" encoding="utf-8"?>
<p:tagLst xmlns:p="http://schemas.openxmlformats.org/presentationml/2006/main">
  <p:tag name="KSO_WM_SLIDE_BACKGROUND_TYPE" val="frame"/>
</p:tagLst>
</file>

<file path=ppt/tags/tag213.xml><?xml version="1.0" encoding="utf-8"?>
<p:tagLst xmlns:p="http://schemas.openxmlformats.org/presentationml/2006/main">
  <p:tag name="KSO_WM_SLIDE_BACKGROUND_TYPE" val="frame"/>
</p:tagLst>
</file>

<file path=ppt/tags/tag214.xml><?xml version="1.0" encoding="utf-8"?>
<p:tagLst xmlns:p="http://schemas.openxmlformats.org/presentationml/2006/main">
  <p:tag name="KSO_WM_SLIDE_BACKGROUND_TYPE" val="frame"/>
</p:tagLst>
</file>

<file path=ppt/tags/tag215.xml><?xml version="1.0" encoding="utf-8"?>
<p:tagLst xmlns:p="http://schemas.openxmlformats.org/presentationml/2006/main">
  <p:tag name="KSO_WM_SLIDE_BACKGROUND_TYPE" val="frame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219.xml><?xml version="1.0" encoding="utf-8"?>
<p:tagLst xmlns:p="http://schemas.openxmlformats.org/presentationml/2006/main">
  <p:tag name="KSO_WM_SLIDE_BACKGROUND_TYPE" val="leftRight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20.xml><?xml version="1.0" encoding="utf-8"?>
<p:tagLst xmlns:p="http://schemas.openxmlformats.org/presentationml/2006/main">
  <p:tag name="KSO_WM_SLIDE_BACKGROUND_TYPE" val="leftRight"/>
</p:tagLst>
</file>

<file path=ppt/tags/tag221.xml><?xml version="1.0" encoding="utf-8"?>
<p:tagLst xmlns:p="http://schemas.openxmlformats.org/presentationml/2006/main">
  <p:tag name="KSO_WM_SLIDE_BACKGROUND_TYPE" val="leftRight"/>
</p:tagLst>
</file>

<file path=ppt/tags/tag222.xml><?xml version="1.0" encoding="utf-8"?>
<p:tagLst xmlns:p="http://schemas.openxmlformats.org/presentationml/2006/main">
  <p:tag name="KSO_WM_SLIDE_BACKGROUND_TYPE" val="leftRight"/>
</p:tagLst>
</file>

<file path=ppt/tags/tag223.xml><?xml version="1.0" encoding="utf-8"?>
<p:tagLst xmlns:p="http://schemas.openxmlformats.org/presentationml/2006/main">
  <p:tag name="KSO_WM_SLIDE_BACKGROUND_TYPE" val="leftRight"/>
</p:tagLst>
</file>

<file path=ppt/tags/tag224.xml><?xml version="1.0" encoding="utf-8"?>
<p:tagLst xmlns:p="http://schemas.openxmlformats.org/presentationml/2006/main">
  <p:tag name="KSO_WM_SLIDE_BACKGROUND_TYPE" val="leftRight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228.xml><?xml version="1.0" encoding="utf-8"?>
<p:tagLst xmlns:p="http://schemas.openxmlformats.org/presentationml/2006/main">
  <p:tag name="KSO_WM_SLIDE_BACKGROUND_TYPE" val="topBottom"/>
</p:tagLst>
</file>

<file path=ppt/tags/tag229.xml><?xml version="1.0" encoding="utf-8"?>
<p:tagLst xmlns:p="http://schemas.openxmlformats.org/presentationml/2006/main">
  <p:tag name="KSO_WM_SLIDE_BACKGROUND_TYPE" val="topBottom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30.xml><?xml version="1.0" encoding="utf-8"?>
<p:tagLst xmlns:p="http://schemas.openxmlformats.org/presentationml/2006/main">
  <p:tag name="KSO_WM_SLIDE_BACKGROUND_TYPE" val="topBottom"/>
</p:tagLst>
</file>

<file path=ppt/tags/tag231.xml><?xml version="1.0" encoding="utf-8"?>
<p:tagLst xmlns:p="http://schemas.openxmlformats.org/presentationml/2006/main">
  <p:tag name="KSO_WM_SLIDE_BACKGROUND_TYPE" val="topBottom"/>
</p:tagLst>
</file>

<file path=ppt/tags/tag232.xml><?xml version="1.0" encoding="utf-8"?>
<p:tagLst xmlns:p="http://schemas.openxmlformats.org/presentationml/2006/main">
  <p:tag name="KSO_WM_SLIDE_BACKGROUND_TYPE" val="topBottom"/>
</p:tagLst>
</file>

<file path=ppt/tags/tag233.xml><?xml version="1.0" encoding="utf-8"?>
<p:tagLst xmlns:p="http://schemas.openxmlformats.org/presentationml/2006/main">
  <p:tag name="KSO_WM_SLIDE_BACKGROUND_TYPE" val="topBottom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237.xml><?xml version="1.0" encoding="utf-8"?>
<p:tagLst xmlns:p="http://schemas.openxmlformats.org/presentationml/2006/main">
  <p:tag name="KSO_WM_SLIDE_BACKGROUND_TYPE" val="bottomTop"/>
</p:tagLst>
</file>

<file path=ppt/tags/tag238.xml><?xml version="1.0" encoding="utf-8"?>
<p:tagLst xmlns:p="http://schemas.openxmlformats.org/presentationml/2006/main">
  <p:tag name="KSO_WM_SLIDE_BACKGROUND_TYPE" val="bottomTop"/>
</p:tagLst>
</file>

<file path=ppt/tags/tag239.xml><?xml version="1.0" encoding="utf-8"?>
<p:tagLst xmlns:p="http://schemas.openxmlformats.org/presentationml/2006/main">
  <p:tag name="KSO_WM_SLIDE_BACKGROUND_TYPE" val="bottomTop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40.xml><?xml version="1.0" encoding="utf-8"?>
<p:tagLst xmlns:p="http://schemas.openxmlformats.org/presentationml/2006/main">
  <p:tag name="KSO_WM_SLIDE_BACKGROUND_TYPE" val="bottomTop"/>
</p:tagLst>
</file>

<file path=ppt/tags/tag241.xml><?xml version="1.0" encoding="utf-8"?>
<p:tagLst xmlns:p="http://schemas.openxmlformats.org/presentationml/2006/main">
  <p:tag name="KSO_WM_SLIDE_BACKGROUND_TYPE" val="bottomTop"/>
</p:tagLst>
</file>

<file path=ppt/tags/tag242.xml><?xml version="1.0" encoding="utf-8"?>
<p:tagLst xmlns:p="http://schemas.openxmlformats.org/presentationml/2006/main">
  <p:tag name="KSO_WM_SLIDE_BACKGROUND_TYPE" val="bottomTop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246.xml><?xml version="1.0" encoding="utf-8"?>
<p:tagLst xmlns:p="http://schemas.openxmlformats.org/presentationml/2006/main">
  <p:tag name="KSO_WM_SLIDE_BACKGROUND_TYPE" val="navigation"/>
</p:tagLst>
</file>

<file path=ppt/tags/tag247.xml><?xml version="1.0" encoding="utf-8"?>
<p:tagLst xmlns:p="http://schemas.openxmlformats.org/presentationml/2006/main">
  <p:tag name="KSO_WM_SLIDE_BACKGROUND_TYPE" val="navigation"/>
</p:tagLst>
</file>

<file path=ppt/tags/tag248.xml><?xml version="1.0" encoding="utf-8"?>
<p:tagLst xmlns:p="http://schemas.openxmlformats.org/presentationml/2006/main">
  <p:tag name="KSO_WM_SLIDE_BACKGROUND_TYPE" val="navigation"/>
</p:tagLst>
</file>

<file path=ppt/tags/tag249.xml><?xml version="1.0" encoding="utf-8"?>
<p:tagLst xmlns:p="http://schemas.openxmlformats.org/presentationml/2006/main">
  <p:tag name="KSO_WM_SLIDE_BACKGROUND_TYPE" val="navigation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50.xml><?xml version="1.0" encoding="utf-8"?>
<p:tagLst xmlns:p="http://schemas.openxmlformats.org/presentationml/2006/main">
  <p:tag name="KSO_WM_SLIDE_BACKGROUND_TYPE" val="navigation"/>
</p:tagLst>
</file>

<file path=ppt/tags/tag251.xml><?xml version="1.0" encoding="utf-8"?>
<p:tagLst xmlns:p="http://schemas.openxmlformats.org/presentationml/2006/main">
  <p:tag name="KSO_WM_SLIDE_BACKGROUND_TYPE" val="navigation"/>
</p:tagLst>
</file>

<file path=ppt/tags/tag252.xml><?xml version="1.0" encoding="utf-8"?>
<p:tagLst xmlns:p="http://schemas.openxmlformats.org/presentationml/2006/main">
  <p:tag name="KSO_WM_SLIDE_BACKGROUND_TYPE" val="navigation"/>
</p:tagLst>
</file>

<file path=ppt/tags/tag253.xml><?xml version="1.0" encoding="utf-8"?>
<p:tagLst xmlns:p="http://schemas.openxmlformats.org/presentationml/2006/main">
  <p:tag name="KSO_WM_SLIDE_BACKGROUND_TYPE" val="navigation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257.xml><?xml version="1.0" encoding="utf-8"?>
<p:tagLst xmlns:p="http://schemas.openxmlformats.org/presentationml/2006/main">
  <p:tag name="KSO_WM_SLIDE_BACKGROUND_TYPE" val="belt"/>
</p:tagLst>
</file>

<file path=ppt/tags/tag258.xml><?xml version="1.0" encoding="utf-8"?>
<p:tagLst xmlns:p="http://schemas.openxmlformats.org/presentationml/2006/main">
  <p:tag name="KSO_WM_SLIDE_BACKGROUND_TYPE" val="belt"/>
</p:tagLst>
</file>

<file path=ppt/tags/tag259.xml><?xml version="1.0" encoding="utf-8"?>
<p:tagLst xmlns:p="http://schemas.openxmlformats.org/presentationml/2006/main">
  <p:tag name="KSO_WM_SLIDE_BACKGROUND_TYPE" val="belt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60.xml><?xml version="1.0" encoding="utf-8"?>
<p:tagLst xmlns:p="http://schemas.openxmlformats.org/presentationml/2006/main">
  <p:tag name="KSO_WM_SLIDE_BACKGROUND_TYPE" val="belt"/>
</p:tagLst>
</file>

<file path=ppt/tags/tag261.xml><?xml version="1.0" encoding="utf-8"?>
<p:tagLst xmlns:p="http://schemas.openxmlformats.org/presentationml/2006/main">
  <p:tag name="KSO_WM_SLIDE_BACKGROUND_TYPE" val="belt"/>
</p:tagLst>
</file>

<file path=ppt/tags/tag262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63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6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MH_OLD_SHAPE_ID" val="14"/>
  <p:tag name="REFSHAPE" val="239632144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MH_OLD_SHAPE_ID" val="15"/>
  <p:tag name="REFSHAPE" val="239632624"/>
</p:tagLst>
</file>

<file path=ppt/tags/tag267.xml><?xml version="1.0" encoding="utf-8"?>
<p:tagLst xmlns:p="http://schemas.openxmlformats.org/presentationml/2006/main">
  <p:tag name="MH_OLD_SHAPE_ID" val="2"/>
  <p:tag name="REFSHAPE" val="239630704"/>
</p:tagLst>
</file>

<file path=ppt/tags/tag268.xml><?xml version="1.0" encoding="utf-8"?>
<p:tagLst xmlns:p="http://schemas.openxmlformats.org/presentationml/2006/main">
  <p:tag name="MH_OLD_SHAPE_ID" val="3"/>
  <p:tag name="REFSHAPE" val="239632264"/>
</p:tagLst>
</file>

<file path=ppt/tags/tag269.xml><?xml version="1.0" encoding="utf-8"?>
<p:tagLst xmlns:p="http://schemas.openxmlformats.org/presentationml/2006/main">
  <p:tag name="MH_OLD_SHAPE_ID" val="4"/>
  <p:tag name="REFSHAPE" val="23963346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70.xml><?xml version="1.0" encoding="utf-8"?>
<p:tagLst xmlns:p="http://schemas.openxmlformats.org/presentationml/2006/main">
  <p:tag name="MH_OLD_SHAPE_ID" val="5"/>
  <p:tag name="REFSHAPE" val="239630824"/>
</p:tagLst>
</file>

<file path=ppt/tags/tag271.xml><?xml version="1.0" encoding="utf-8"?>
<p:tagLst xmlns:p="http://schemas.openxmlformats.org/presentationml/2006/main">
  <p:tag name="MH_OLD_SHAPE_ID" val="6"/>
  <p:tag name="REFSHAPE" val="239631184"/>
</p:tagLst>
</file>

<file path=ppt/tags/tag272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73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7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275.xml><?xml version="1.0" encoding="utf-8"?>
<p:tagLst xmlns:p="http://schemas.openxmlformats.org/presentationml/2006/main">
  <p:tag name="KSO_WM_UNIT_TYPE" val="j"/>
  <p:tag name="KSO_WM_UNIT_PLACING_PICTURE_USER_VIEWPORT" val="{&quot;height&quot;:2318,&quot;width&quot;:2192}"/>
</p:tagLst>
</file>

<file path=ppt/tags/tag2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14676"/>
  <p:tag name="KSO_WM_SLIDE_LAYOUT" val="a_b"/>
  <p:tag name="KSO_WM_SLIDE_LAYOUT_CNT" val="1_1"/>
  <p:tag name="KSO_WM_CHIP_GROUPID" val="5ebf6661ddc3daf3fef3f760"/>
  <p:tag name="KSO_WM_SLIDE_LAYOUT_INFO" val="{&quot;id&quot;:&quot;2020-11-02T14:12:29&quot;,&quot;maxSize&quot;:{&quot;size1&quot;:46.85064245153357},&quot;minSize&quot;:{&quot;size1&quot;:28.950642451533568},&quot;normalSize&quot;:{&quot;size1&quot;:46.85064245153357},&quot;subLayout&quot;:[{&quot;id&quot;:&quot;2020-11-02T14:12:29&quot;,&quot;margin&quot;:{&quot;bottom&quot;:0.1611490249633789,&quot;left&quot;:4.589639186859131,&quot;right&quot;:4.582406520843506,&quot;top&quot;:5.708842754364014},&quot;type&quot;:0},{&quot;id&quot;:&quot;2020-11-02T14:12:29&quot;,&quot;margin&quot;:{&quot;bottom&quot;:5.708847999572754,&quot;left&quot;:4.589639186859131,&quot;right&quot;:4.582406520843506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fa3381a3224dfcb387865"/>
  <p:tag name="KSO_WM_TEMPLATE_ASSEMBLE_GROUPID" val="5f9f762ae206d3a5ffe88748"/>
  <p:tag name="KSO_WM_TEMPLATE_THUMBS_INDEX" val="1、2、3、7、14、45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1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1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1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2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2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2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3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b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7"/>
  <p:tag name="KSO_WM_DIAGRAM_GROUP_CODE" val="l1-1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a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i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SLIDE_BACKGROUND_TYPE" val="general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CHIP_INFOS" val="{&quot;layout_type&quot;:&quot;forleft1&quot;,&quot;slide_type&quot;:[&quot;contents&quot;],&quot;aspect_ratio&quot;:&quot;16:9&quot;}"/>
  <p:tag name="KSO_WM_CHIP_XID" val="5ebe041a0ac41c4a0a525586"/>
  <p:tag name="KSO_WM_CHIP_FILLPROP" val="[[{&quot;fill_id&quot;:&quot;d79d01ab9c5b48b2b2cbf77aa60cbef5&quot;,&quot;fill_align&quot;:&quot;lm&quot;,&quot;text_align&quot;:&quot;l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cm&quot;,&quot;text_align&quot;:&quot;lm&quot;,&quot;text_direction&quot;:&quot;horizontal&quot;,&quot;chip_types&quot;:[&quot;diagram&quot;]}]]"/>
  <p:tag name="KSO_WM_SLIDE_ID" val="diagram20217703_2"/>
  <p:tag name="KSO_WM_TEMPLATE_SUBCATEGORY" val="0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2"/>
  <p:tag name="KSO_WM_SLIDE_SIZE" val="396*384"/>
  <p:tag name="KSO_WM_SLIDE_POSITION" val="122*36"/>
  <p:tag name="KSO_WM_TAG_VERSION" val="1.0"/>
  <p:tag name="KSO_WM_BEAUTIFY_FLAG" val="#wm#"/>
  <p:tag name="KSO_WM_TEMPLATE_CATEGORY" val="diagram"/>
  <p:tag name="KSO_WM_TEMPLATE_INDEX" val="20217703"/>
  <p:tag name="KSO_WM_SLIDE_LAYOUT" val="a_b_l"/>
  <p:tag name="KSO_WM_SLIDE_LAYOUT_CNT" val="1_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fa3381a3224dfcb38791e"/>
  <p:tag name="KSO_WM_TEMPLATE_ASSEMBLE_GROUPID" val="5f9f762ae206d3a5ffe88748"/>
</p:tagLst>
</file>

<file path=ppt/tags/tag2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7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</p:tagLst>
</file>

<file path=ppt/tags/tag293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146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1-02T14:12:21&quot;,&quot;maxSize&quot;:{&quot;size1&quot;:67.73422761140047},&quot;minSize&quot;:{&quot;size1&quot;:56.63422761140046},&quot;normalSize&quot;:{&quot;size1&quot;:64.13422761140046},&quot;subLayout&quot;:[{&quot;id&quot;:&quot;2020-11-02T14:12:21&quot;,&quot;margin&quot;:{&quot;bottom&quot;:0.12931518256664276,&quot;left&quot;:12.558988571166992,&quot;right&quot;:2.2576775550842285,&quot;top&quot;:2.9930310249328613},&quot;type&quot;:0},{&quot;id&quot;:&quot;2020-11-02T14:12:21&quot;,&quot;margin&quot;:{&quot;bottom&quot;:2.9930362701416016,&quot;left&quot;:12.558988571166992,&quot;right&quot;:2.2576775550842285,&quot;top&quot;:0.17583785951137543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4b"/>
  <p:tag name="KSO_WM_TEMPLATE_ASSEMBLE_GROUPID" val="5f9f762ae206d3a5ffe88748"/>
</p:tagLst>
</file>

<file path=ppt/tags/tag2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5_1*a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f3fcec7cf7044998e09e4065e796df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65fb69dacdf946a88981b210f1e18da7"/>
  <p:tag name="KSO_WM_UNIT_TEXT_FILL_FORE_SCHEMECOLOR_INDEX_BRIGHTNESS" val="0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</p:tagLst>
</file>

<file path=ppt/tags/tag295.xml><?xml version="1.0" encoding="utf-8"?>
<p:tagLst xmlns:p="http://schemas.openxmlformats.org/presentationml/2006/main">
  <p:tag name="KSO_WM_UNIT_VALUE" val="1100*135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3295_1*d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200f8d98c6646158aa1785c0c23e73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60e56484d4f4313b87741aa8de9c806"/>
  <p:tag name="KSO_WM_UNIT_PLACING_PICTURE" val="960e56484d4f4313b87741aa8de9c80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c04054ed1e2fb7fec8"/>
  <p:tag name="KSO_WM_TEMPLATE_ASSEMBLE_GROUPID" val="60656ec04054ed1e2fb7fec8"/>
  <p:tag name="KSO_WM_UNIT_PLACING_PICTURE_USER_VIEWPORT" val="{&quot;height&quot;:7112.579527559055,&quot;width&quot;:7020}"/>
</p:tagLst>
</file>

<file path=ppt/tags/tag29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5_1*f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57bc89cfba13485887b6a0bdc87ca2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fb76e312bad4c44986a463db201d16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</p:tagLst>
</file>

<file path=ppt/tags/tag297.xml><?xml version="1.0" encoding="utf-8"?>
<p:tagLst xmlns:p="http://schemas.openxmlformats.org/presentationml/2006/main">
  <p:tag name="KSO_WM_UNIT_BLOCK" val="0"/>
  <p:tag name="KSO_WM_UNIT_DEC_AREA_ID" val="faf86caffad746e48b0908ae7649e526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295_1*i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57bc89cfba13485887b6a0bdc87ca28c&quot;,&quot;X&quot;:{&quot;Pos&quot;:2},&quot;Y&quot;:{&quot;Pos&quot;:0}},&quot;whChangeMode&quot;:0}"/>
  <p:tag name="KSO_WM_CHIP_GROUPID" val="5f5ee1ca4d6848d78f644aec"/>
  <p:tag name="KSO_WM_CHIP_XID" val="5f696412553136823a5e612f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c04054ed1e2fb7fec8"/>
  <p:tag name="KSO_WM_TEMPLATE_ASSEMBLE_GROUPID" val="60656ec04054ed1e2fb7fec8"/>
</p:tagLst>
</file>

<file path=ppt/tags/tag298.xml><?xml version="1.0" encoding="utf-8"?>
<p:tagLst xmlns:p="http://schemas.openxmlformats.org/presentationml/2006/main">
  <p:tag name="KSO_WM_UNIT_BLOCK" val="0"/>
  <p:tag name="KSO_WM_UNIT_DEC_AREA_ID" val="146209630e584deaa41ddae5996cdabe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295_1*i*2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57bc89cfba13485887b6a0bdc87ca28c&quot;,&quot;X&quot;:{&quot;Pos&quot;:2},&quot;Y&quot;:{&quot;Pos&quot;:0}},&quot;whChangeMode&quot;:0}"/>
  <p:tag name="KSO_WM_CHIP_GROUPID" val="5f5ee1ca4d6848d78f644aec"/>
  <p:tag name="KSO_WM_CHIP_XID" val="5f696412553136823a5e612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c04054ed1e2fb7fec8"/>
  <p:tag name="KSO_WM_TEMPLATE_ASSEMBLE_GROUPID" val="60656ec04054ed1e2fb7fec8"/>
</p:tagLst>
</file>

<file path=ppt/tags/tag299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5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2553136823a5e612f"/>
  <p:tag name="KSO_WM_SLIDE_ID" val="diagram2021329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features&quot;:[&quot;collage&quot;,&quot;carousel&quot;],&quot;support_big_font&quot;:false,&quot;fill_id&quot;:&quot;a83167bc542341d7945730c046c29049&quot;,&quot;fill_align&quot;:&quot;lt&quot;,&quot;chip_types&quot;:[&quot;diagram&quot;,&quot;pictext&quot;,&quot;picture&quot;,&quot;chart&quot;,&quot;table&quot;,&quot;video&quot;]},{&quot;text_align&quot;:&quot;lt&quot;,&quot;text_direction&quot;:&quot;horizontal&quot;,&quot;support_big_font&quot;:true,&quot;fill_id&quot;:&quot;4c5d53f7f971444ba57a8b8c40d985c5&quot;,&quot;fill_align&quot;:&quot;lt&quot;,&quot;chip_types&quot;:[&quot;text&quot;]}]]"/>
  <p:tag name="KSO_WM_CHIP_DECFILLPROP" val="[]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c04054ed1e2fb7fec8"/>
  <p:tag name="KSO_WM_TEMPLATE_ASSEMBLE_GROUPID" val="60656ec04054ed1e2fb7fec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37&quot;,&quot;maxSize&quot;:{&quot;size1&quot;:31.100000000000001},&quot;minSize&quot;:{&quot;size1&quot;:22.199999999999999},&quot;normalSize&quot;:{&quot;size1&quot;:25.255555555555556},&quot;subLayout&quot;:[{&quot;id&quot;:&quot;2021-04-01T15:15:37&quot;,&quot;margin&quot;:{&quot;bottom&quot;:0.84700000286102295,&quot;left&quot;:1.6929999589920044,&quot;right&quot;:1.6929999589920044,&quot;top&quot;:1.6929999589920044},&quot;type&quot;:0},{&quot;direction&quot;:1,&quot;id&quot;:&quot;2021-04-01T15:15:37&quot;,&quot;maxSize&quot;:{&quot;size1&quot;:64.999667803446457},&quot;minSize&quot;:{&quot;size1&quot;:44.999667803446449},&quot;normalSize&quot;:{&quot;size1&quot;:45.262167803446459},&quot;subLayout&quot;:[{&quot;id&quot;:&quot;2021-04-01T15:15:37&quot;,&quot;margin&quot;:{&quot;bottom&quot;:1.6929999589920044,&quot;left&quot;:1.6929999589920044,&quot;right&quot;:1.2439998388290405,&quot;top&quot;:0},&quot;type&quot;:0},{&quot;id&quot;:&quot;2021-04-01T15:15:37&quot;,&quot;margin&quot;:{&quot;bottom&quot;:1.6929999589920044,&quot;left&quot;:0.026000002399086952,&quot;right&quot;:2.1170001029968262,&quot;top&quot;:2.9630000591278076},&quot;type&quot;:0}],&quot;type&quot;:0}],&quot;type&quot;:0}"/>
  <p:tag name="FIXED_XID_TMP" val="5f5ee1ca4d6848d78f644aec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00.xml><?xml version="1.0" encoding="utf-8"?>
<p:tagLst xmlns:p="http://schemas.openxmlformats.org/presentationml/2006/main">
  <p:tag name="KSO_WM_UNIT_TEXTBOXSTYLE_GUID" val="{c015da94-e729-464c-aff4-a35a44b4db41}"/>
</p:tagLst>
</file>

<file path=ppt/tags/tag301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4_6*i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2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4_6*i*2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03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4_6*a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304.xml><?xml version="1.0" encoding="utf-8"?>
<p:tagLst xmlns:p="http://schemas.openxmlformats.org/presentationml/2006/main">
  <p:tag name="KSO_WM_UNIT_PLACING_PICTURE_USER_VIEWPORT" val="{&quot;height&quot;:7838,&quot;width&quot;:11201}"/>
</p:tagLst>
</file>

<file path=ppt/tags/tag305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44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0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10.xml><?xml version="1.0" encoding="utf-8"?>
<p:tagLst xmlns:p="http://schemas.openxmlformats.org/presentationml/2006/main">
  <p:tag name="KSO_WM_BEAUTIFY_FLAG" val="#wm#"/>
  <p:tag name="KSO_WM_TEMPLATE_CATEGORY" val="diagram"/>
  <p:tag name="KSO_WM_TEMPLATE_INDEX" val="20207315"/>
  <p:tag name="KSO_WM_SLIDE_LAYOUT_INFO" val="{&quot;direction&quot;:1,&quot;id&quot;:&quot;2021-09-02T20:34:40&quot;,&quot;maxSize&quot;:{&quot;size1&quot;:100},&quot;minSize&quot;:{&quot;size1&quot;:100},&quot;normalSize&quot;:{&quot;size1&quot;:100},&quot;subLayout&quot;:[{&quot;backgroundInfo&quot;:[{&quot;bottom&quot;:0.15555556100000001,&quot;bottomAbs&quot;:false,&quot;left&quot;:0,&quot;leftAbs&quot;:false,&quot;right&quot;:0,&quot;rightAbs&quot;:false,&quot;top&quot;:0.15555556100000001,&quot;topAbs&quot;:false,&quot;type&quot;:&quot;belt&quot;}],&quot;id&quot;:&quot;2021-09-02T20:34:40&quot;,&quot;maxSize&quot;:{&quot;size1&quot;:15.483165411595945},&quot;minSize&quot;:{&quot;size1&quot;:15.483165411595945},&quot;normalSize&quot;:{&quot;size1&quot;:15.483165411595945},&quot;subLayout&quot;:[{&quot;id&quot;:&quot;2021-09-02T20:34:40&quot;,&quot;type&quot;:0},{&quot;id&quot;:&quot;2021-09-02T20:34:40&quot;,&quot;maxSize&quot;:{&quot;size1&quot;:81.698401001411085},&quot;minSize&quot;:{&quot;size1&quot;:81.698401001411085},&quot;normalSize&quot;:{&quot;size1&quot;:81.698401001411085},&quot;subLayout&quot;:[{&quot;backgroundInfo&quot;:[{&quot;bottom&quot;:0,&quot;bottomAbs&quot;:false,&quot;left&quot;:0,&quot;leftAbs&quot;:false,&quot;right&quot;:0,&quot;rightAbs&quot;:false,&quot;top&quot;:0,&quot;topAbs&quot;:false,&quot;type&quot;:&quot;belt&quot;}],&quot;id&quot;:&quot;2021-09-02T20:34:40&quot;,&quot;margin&quot;:{&quot;bottom&quot;:0.42300000786781311,&quot;left&quot;:3.3870000839233398,&quot;right&quot;:3.3870000839233398,&quot;top&quot;:0.42300000786781311},&quot;type&quot;:0},{&quot;id&quot;:&quot;2021-09-02T20:34:40&quot;,&quot;type&quot;:0}],&quot;type&quot;:0}],&quot;type&quot;:0},{&quot;id&quot;:&quot;2021-09-02T20:34:40&quot;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f19c8605d5daf04fe6008"/>
  <p:tag name="KSO_WM_SLIDE_ID" val="diagram20207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71"/>
  <p:tag name="KSO_WM_SLIDE_POSITION" val="0*84"/>
  <p:tag name="KSO_WM_TAG_VERSION" val="1.0"/>
  <p:tag name="KSO_WM_SLIDE_LAYOUT" val="f"/>
  <p:tag name="KSO_WM_SLIDE_LAYOUT_CNT" val="1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b370d9c62884a6b9c7db59bf9b89d92&quot;,&quot;fill_align&quot;:&quot;cm&quot;,&quot;chip_types&quot;:[&quot;diagram&quot;,&quot;pictext&quot;,&quot;picture&quot;,&quot;chart&quot;,&quot;table&quot;,&quot;video&quot;]}],[{&quot;text_align&quot;:&quot;lm&quot;,&quot;text_direction&quot;:&quot;horizontal&quot;,&quot;support_big_font&quot;:false,&quot;picture_toward&quot;:0,&quot;picture_dockside&quot;:[],&quot;fill_id&quot;:&quot;5b370d9c62884a6b9c7db59bf9b89d92&quot;,&quot;fill_align&quot;:&quot;lm&quot;,&quot;chip_types&quot;:[&quot;text&quot;]}]]"/>
  <p:tag name="KSO_WM_CHIP_DECFILLPROP" val="[]"/>
  <p:tag name="KSO_WM_CHIP_GROUPID" val="5e6f19c8605d5daf04fe6007"/>
  <p:tag name="KSO_WM_SLIDE_BK_DARK_LIGHT" val="2"/>
  <p:tag name="KSO_WM_SLIDE_BACKGROUND_TYPE" val="belt"/>
  <p:tag name="KSO_WM_SLIDE_SUPPORT_FEATURE_TYPE" val="0"/>
  <p:tag name="KSO_WM_TEMPLATE_ASSEMBLE_XID" val="6130c4e08b5cc6c91112a571"/>
  <p:tag name="KSO_WM_TEMPLATE_ASSEMBLE_GROUPID" val="6130c4e08b5cc6c91112a57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4_1*a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3986779d47b437e9a7bcceaa079931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4962f4bf2324ef3b09e7cf60b5eeece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1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4_1*f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ceba2ff137764a2cb099cf38dcc5e0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5be29bdeaee45e7b8930b6da511961f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4_1*i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f827eed98b24e1989a2b0c673c6666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50"/>
  <p:tag name="KSO_WM_TEMPLATE_ASSEMBLE_GROUPID" val="60656f654054ed1e2fb80950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4_1*i*2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a00468fe66f44b08aef719e85195a2dc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50"/>
  <p:tag name="KSO_WM_TEMPLATE_ASSEMBLE_GROUPID" val="60656f654054ed1e2fb80950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14_1*i*3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f2891235ccd4efb8a37b7e1155163d5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50"/>
  <p:tag name="KSO_WM_TEMPLATE_ASSEMBLE_GROUPID" val="60656f654054ed1e2fb80950"/>
</p:tagLst>
</file>

<file path=ppt/tags/tag318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4"/>
  <p:tag name="KSO_WM_SLIDE_ID" val="diagram2021271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40*539"/>
  <p:tag name="KSO_WM_SLIDE_POSITION" val="72*0"/>
  <p:tag name="KSO_WM_SLIDE_LAYOUT_INFO" val="{&quot;direction&quot;:1,&quot;id&quot;:&quot;2021-04-01T15:44:13&quot;,&quot;maxSize&quot;:{&quot;size1&quot;:32.5},&quot;minSize&quot;:{&quot;size1&quot;:27.600000000000001},&quot;normalSize&quot;:{&quot;size1&quot;:31.975000000000005},&quot;subLayout&quot;:[{&quot;id&quot;:&quot;2021-04-01T15:44:13&quot;,&quot;margin&quot;:{&quot;bottom&quot;:8.0430002212524414,&quot;left&quot;:2.5399999618530273,&quot;right&quot;:0.026000002399086952,&quot;top&quot;:5.5029997825622559},&quot;type&quot;:0},{&quot;id&quot;:&quot;2021-04-01T15:44:13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0"/>
  <p:tag name="KSO_WM_TEMPLATE_ASSEMBLE_XID" val="60656f654054ed1e2fb80950"/>
  <p:tag name="KSO_WM_TEMPLATE_ASSEMBLE_GROUPID" val="60656f654054ed1e2fb80950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21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5"/>
  <p:tag name="KSO_WM_UNIT_FILL_TYPE" val="1"/>
  <p:tag name="KSO_WM_TEMPLATE_CATEGORY" val="diagram"/>
  <p:tag name="KSO_WM_TEMPLATE_INDEX" val="20213570"/>
  <p:tag name="KSO_WM_UNIT_ID" val="diagram20213570_1**"/>
  <p:tag name="KSO_WM_UNIT_VALUE" val="374"/>
  <p:tag name="KSO_WM_TEMPLATE_ASSEMBLE_XID" val="60656e944054ed1e2fb7fc07"/>
  <p:tag name="KSO_WM_TEMPLATE_ASSEMBLE_GROUPID" val="60656e944054ed1e2fb7fc07"/>
</p:tagLst>
</file>

<file path=ppt/tags/tag322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9"/>
  <p:tag name="KSO_WM_UNIT_FILL_TYPE" val="1"/>
  <p:tag name="KSO_WM_TEMPLATE_CATEGORY" val="diagram"/>
  <p:tag name="KSO_WM_TEMPLATE_INDEX" val="20213570"/>
  <p:tag name="KSO_WM_UNIT_ID" val="diagram20213570_1**"/>
  <p:tag name="KSO_WM_UNIT_VALUE" val="374"/>
  <p:tag name="KSO_WM_TEMPLATE_ASSEMBLE_XID" val="60656e944054ed1e2fb7fc07"/>
  <p:tag name="KSO_WM_TEMPLATE_ASSEMBLE_GROUPID" val="60656e944054ed1e2fb7fc07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1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887bf7dd5d364742a00bd4c3de87f3f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"/>
  <p:tag name="KSO_WM_TEMPLATE_ASSEMBLE_XID" val="60656e944054ed1e2fb7fc07"/>
  <p:tag name="KSO_WM_TEMPLATE_ASSEMBLE_GROUPID" val="60656e944054ed1e2fb7fc07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2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c3ccd42dabd14634aa11db14ee1794c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028149b661614cb4b2af1582cdb7fb74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440"/>
  <p:tag name="KSO_WM_TEMPLATE_ASSEMBLE_XID" val="60656e944054ed1e2fb7fc07"/>
  <p:tag name="KSO_WM_TEMPLATE_ASSEMBLE_GROUPID" val="60656e944054ed1e2fb7fc07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3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00f14307f2f34da98b61ce6e93a2524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4000d2bfd59641129d06c070bde2a059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825"/>
  <p:tag name="KSO_WM_TEMPLATE_ASSEMBLE_XID" val="60656e944054ed1e2fb7fc07"/>
  <p:tag name="KSO_WM_TEMPLATE_ASSEMBLE_GROUPID" val="60656e944054ed1e2fb7fc07"/>
</p:tagLst>
</file>

<file path=ppt/tags/tag32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570_1*f*1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0"/>
  <p:tag name="KSO_WM_UNIT_SHOW_EDIT_AREA_INDICATION" val="1"/>
  <p:tag name="KSO_WM_CHIP_GROUPID" val="5e6b05596848fb12bee65ac8"/>
  <p:tag name="KSO_WM_CHIP_XID" val="5e6b05596848fb12bee65aca"/>
  <p:tag name="KSO_WM_UNIT_DEC_AREA_ID" val="4000d2bfd59641129d06c070bde2a05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e09b9e086c643358ada924204b7baf3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944054ed1e2fb7fc07"/>
  <p:tag name="KSO_WM_TEMPLATE_ASSEMBLE_GROUPID" val="60656e944054ed1e2fb7fc07"/>
</p:tagLst>
</file>

<file path=ppt/tags/tag327.xml><?xml version="1.0" encoding="utf-8"?>
<p:tagLst xmlns:p="http://schemas.openxmlformats.org/presentationml/2006/main">
  <p:tag name="KSO_WM_BEAUTIFY_FLAG" val="#wm#"/>
  <p:tag name="KSO_WM_TEMPLATE_CATEGORY" val="diagram"/>
  <p:tag name="KSO_WM_TEMPLATE_INDEX" val="20213570"/>
  <p:tag name="KSO_WM_SLIDE_ID" val="diagram20213570_1"/>
  <p:tag name="KSO_WM_TEMPLATE_SUBCATEGORY" val="2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884*879"/>
  <p:tag name="KSO_WM_SLIDE_POSITION" val="36*-170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8:00&quot;,&quot;maxSize&quot;:{&quot;size1&quot;:42.200000000000003},&quot;minSize&quot;:{&quot;size1&quot;:31.199999999999999},&quot;normalSize&quot;:{&quot;size1&quot;:38.310925925925922},&quot;subLayout&quot;:[{&quot;id&quot;:&quot;2021-04-01T15:08:00&quot;,&quot;margin&quot;:{&quot;bottom&quot;:0.026000002399086952,&quot;left&quot;:3.4570000171661377,&quot;right&quot;:3.3159999847412109,&quot;top&quot;:2.1170001029968262},&quot;type&quot;:0},{&quot;id&quot;:&quot;2021-04-01T15:08:00&quot;,&quot;margin&quot;:{&quot;bottom&quot;:2.5399999618530273,&quot;left&quot;:3.3870000839233398,&quot;right&quot;:3.3859999179840088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89881773e3c341c1ab689e24c79864c5&quot;,&quot;fill_align&quot;:&quot;lm&quot;,&quot;chip_types&quot;:[&quot;text&quot;,&quot;header&quot;]},{&quot;text_align&quot;:&quot;lm&quot;,&quot;text_direction&quot;:&quot;horizontal&quot;,&quot;support_big_font&quot;:true,&quot;fill_id&quot;:&quot;7358526a601f4bc69a33a53d7bc8b819&quot;,&quot;fill_align&quot;:&quot;lm&quot;,&quot;chip_types&quot;:[&quot;diagram&quot;,&quot;pictext&quot;,&quot;text&quot;,&quot;picture&quot;,&quot;chart&quot;,&quot;table&quot;,&quot;video&quot;]}]]"/>
  <p:tag name="KSO_WM_CHIP_XID" val="5efd969281ee359a788b1dd8"/>
  <p:tag name="KSO_WM_CHIP_DECFILLPROP" val="[]"/>
  <p:tag name="KSO_WM_SLIDE_CAN_ADD_NAVIGATION" val="1"/>
  <p:tag name="KSO_WM_CHIP_GROUPID" val="5efd969281ee359a788b1dd7"/>
  <p:tag name="KSO_WM_SLIDE_BK_DARK_LIGHT" val="2"/>
  <p:tag name="KSO_WM_SLIDE_BACKGROUND_TYPE" val="general"/>
  <p:tag name="KSO_WM_SLIDE_SUPPORT_FEATURE_TYPE" val="0"/>
  <p:tag name="KSO_WM_TEMPLATE_ASSEMBLE_XID" val="60656e944054ed1e2fb7fc07"/>
  <p:tag name="KSO_WM_TEMPLATE_ASSEMBLE_GROUPID" val="60656e944054ed1e2fb7fc07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5_1*i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f855a964854469b4121425852012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1_BRIGHTNESS" val="0"/>
  <p:tag name="KSO_WM_UNIT_FILL_FORE_SCHEMECOLOR_INDEX_1" val="5"/>
  <p:tag name="KSO_WM_UNIT_FILL_FORE_SCHEMECOLOR_INDEX_1_POS" val="0.22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707c4054ed1e2fb8163e"/>
  <p:tag name="KSO_WM_TEMPLATE_ASSEMBLE_GROUPID" val="6065707c4054ed1e2fb8163e"/>
</p:tagLst>
</file>

<file path=ppt/tags/tag3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5_1*a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0a945be6af45ad965c82147bd620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aeaa8502a31745f490abafdfdf30b5db"/>
  <p:tag name="KSO_WM_UNIT_TEXT_FILL_FORE_SCHEMECOLOR_INDEX_BRIGHTNESS" val="0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3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345_1*f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0ce0d802a1f54d29aaf17f20fa663a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4b5aaa39db464395c248e2fc150c62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33.xml><?xml version="1.0" encoding="utf-8"?>
<p:tagLst xmlns:p="http://schemas.openxmlformats.org/presentationml/2006/main">
  <p:tag name="KSO_WM_UNIT_TEXTBOXSTYLE_GUID" val="{2ced58f0-22a9-4741-98e1-a7bad3485fc0}"/>
</p:tagLst>
</file>

<file path=ppt/tags/tag334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29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29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6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29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37.xml><?xml version="1.0" encoding="utf-8"?>
<p:tagLst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29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38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29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UNIT_TEXTBOXSTYLE_GUID" val="{61e253a2-b092-4345-9608-b6cba2403d10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340.xml><?xml version="1.0" encoding="utf-8"?>
<p:tagLst xmlns:p="http://schemas.openxmlformats.org/presentationml/2006/main">
  <p:tag name="KSO_WM_UNIT_TEXTBOXSTYLE_SHAPETYPE" val="1"/>
  <p:tag name="KSO_WM_UNIT_TEXTBOXSTYLE_ADJUSTLEFT" val="0_-38.84999"/>
  <p:tag name="KSO_WM_UNIT_TEXTBOXSTYLE_ADJUSTTOP" val="0_-30"/>
  <p:tag name="KSO_WM_UNIT_TEXTBOXSTYLE_ADJUSTWIDTH" val="100_77.55002"/>
  <p:tag name="KSO_WM_UNIT_TEXTBOXSTYLE_ADJUSTHEIGTH" val="100_6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415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  <p:tag name="KSO_WM_UNIT_FILL_FORE_SCHEMECOLOR_INDEX_BRIGHTNESS" val="0.8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41.xml><?xml version="1.0" encoding="utf-8"?>
<p:tagLst xmlns:p="http://schemas.openxmlformats.org/presentationml/2006/main">
  <p:tag name="KSO_WM_UNIT_TEXTBOXSTYLE_SHAPETYPE" val="1"/>
  <p:tag name="KSO_WM_UNIT_TEXTBOXSTYLE_ADJUSTLEFT" val="50_-23.97499"/>
  <p:tag name="KSO_WM_UNIT_TEXTBOXSTYLE_ADJUSTTOP" val="0_-75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415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</p:tagLst>
</file>

<file path=ppt/tags/tag342.xml><?xml version="1.0" encoding="utf-8"?>
<p:tagLst xmlns:p="http://schemas.openxmlformats.org/presentationml/2006/main">
  <p:tag name="KSO_WM_UNIT_TEXTBOXSTYLE_SHAPETYPE" val="1"/>
  <p:tag name="KSO_WM_UNIT_TEXTBOXSTYLE_ADJUSTLEFT" val="50_-23.97499"/>
  <p:tag name="KSO_WM_UNIT_TEXTBOXSTYLE_ADJUSTTOP" val="0_-71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415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UNIT_TEXTBOXSTYLE_SHAPETYPE" val="1"/>
  <p:tag name="KSO_WM_UNIT_TEXTBOXSTYLE_ADJUSTLEFT" val="50_-8.025009"/>
  <p:tag name="KSO_WM_UNIT_TEXTBOXSTYLE_ADJUSTTOP" val="0_-75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415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415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345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5"/>
  <p:tag name="KSO_WM_SLIDE_ID" val="diagram2021734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540"/>
  <p:tag name="KSO_WM_SLIDE_POSITION" val="0*0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f1b1fa9d42129da36fd"/>
  <p:tag name="KSO_WM_CHIP_FILLPROP" val="[[{&quot;text_align&quot;:&quot;rm&quot;,&quot;text_direction&quot;:&quot;horizontal&quot;,&quot;support_big_font&quot;:false,&quot;picture_toward&quot;:0,&quot;picture_dockside&quot;:[],&quot;fill_id&quot;:&quot;03622c044b5b44cfbc71bff9f1453063&quot;,&quot;fill_align&quot;:&quot;rm&quot;,&quot;chip_types&quot;:[&quot;header&quot;]},{&quot;text_align&quot;:&quot;lt&quot;,&quot;text_direction&quot;:&quot;horizontal&quot;,&quot;support_big_font&quot;:false,&quot;picture_toward&quot;:0,&quot;picture_dockside&quot;:[],&quot;fill_id&quot;:&quot;24c271fb4ddd480488d26d1217f0fe47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81b072162e0940ceb418353c60646b12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06&quot;,&quot;maxSize&quot;:{&quot;size1&quot;:40},&quot;minSize&quot;:{&quot;size1&quot;:40},&quot;normalSize&quot;:{&quot;size1&quot;:40},&quot;subLayout&quot;:[{&quot;id&quot;:&quot;2021-04-01T16:20:06&quot;,&quot;margin&quot;:{&quot;bottom&quot;:2.9630000591278076,&quot;left&quot;:17.357000350952148,&quot;right&quot;:2.5399999618530273,&quot;top&quot;:1.6929999589920044},&quot;type&quot;:0},{&quot;id&quot;:&quot;2021-04-01T16:20:06&quot;,&quot;maxSize&quot;:{&quot;size1&quot;:59.299999999999997},&quot;minSize&quot;:{&quot;size1&quot;:29.600000000000001},&quot;normalSize&quot;:{&quot;size1&quot;:35.31111111111111},&quot;subLayout&quot;:[{&quot;id&quot;:&quot;2021-04-01T16:20:06&quot;,&quot;margin&quot;:{&quot;bottom&quot;:0.81999999284744263,&quot;left&quot;:2.5399999618530273,&quot;right&quot;:2.5399999618530273,&quot;top&quot;:0},&quot;type&quot;:0},{&quot;id&quot;:&quot;2021-04-01T16:20:06&quot;,&quot;margin&quot;:{&quot;bottom&quot;:1.6929999589920044,&quot;left&quot;:2.5399999618530273,&quot;right&quot;:2.5399999618530273,&quot;top&quot;:0},&quot;type&quot;:0}],&quot;type&quot;:0}],&quot;type&quot;:0}"/>
  <p:tag name="KSO_WM_CHIP_GROUPID" val="5fd06f1b1fa9d42129da36fc"/>
  <p:tag name="KSO_WM_SLIDE_BK_DARK_LIGHT" val="2"/>
  <p:tag name="KSO_WM_SLIDE_BACKGROUND_TYPE" val="general"/>
  <p:tag name="KSO_WM_SLIDE_SUPPORT_FEATURE_TYPE" val="0"/>
  <p:tag name="KSO_WM_TEMPLATE_ASSEMBLE_XID" val="6065707c4054ed1e2fb8163e"/>
  <p:tag name="KSO_WM_TEMPLATE_ASSEMBLE_GROUPID" val="6065707c4054ed1e2fb8163e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09_1*i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a4054ed1e2fb7f9ab"/>
  <p:tag name="KSO_WM_TEMPLATE_ASSEMBLE_GROUPID" val="60656e7a4054ed1e2fb7f9ab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09_1*i*2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35.xml><?xml version="1.0" encoding="utf-8"?>
<p:tagLst xmlns:p="http://schemas.openxmlformats.org/presentationml/2006/main">
  <p:tag name="KSO_WM_SLIDE_BACKGROUND_TYPE" val="frame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09_1*i*3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a4054ed1e2fb7f9ab"/>
  <p:tag name="KSO_WM_TEMPLATE_ASSEMBLE_GROUPID" val="60656e7a4054ed1e2fb7f9ab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09_1*i*4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a4054ed1e2fb7f9ab"/>
  <p:tag name="KSO_WM_TEMPLATE_ASSEMBLE_GROUPID" val="60656e7a4054ed1e2fb7f9ab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09_1*i*5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09_1*i*6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09_1*i*7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3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09_1*a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49658c62f434eed9b2751be2501b7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4a73dabd8743efa0281fd64e8f173b"/>
  <p:tag name="KSO_WM_UNIT_TEXT_FILL_FORE_SCHEMECOLOR_INDEX_BRIGHTNESS" val="0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35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9_1*f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38"/>
  <p:tag name="KSO_WM_UNIT_SHOW_EDIT_AREA_INDICATION" val="1"/>
  <p:tag name="KSO_WM_CHIP_GROUPID" val="5e6b05596848fb12bee65ac8"/>
  <p:tag name="KSO_WM_CHIP_XID" val="5e6b05596848fb12bee65aca"/>
  <p:tag name="KSO_WM_UNIT_DEC_AREA_ID" val="b41aa7782e3c4cc1b6fe5030a73bf5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09fbd14c55429a92af7b83a7bd4e9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357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09"/>
  <p:tag name="KSO_WM_SLIDE_ID" val="diagram2020860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27&quot;,&quot;maxSize&quot;:{&quot;size1&quot;:31.100000000000001},&quot;minSize&quot;:{&quot;size1&quot;:26.699999999999999},&quot;normalSize&quot;:{&quot;size1&quot;:28.899999999999999},&quot;subLayout&quot;:[{&quot;id&quot;:&quot;2021-04-01T15:01:27&quot;,&quot;margin&quot;:{&quot;bottom&quot;:0.026000002399086952,&quot;left&quot;:5.0799999237060547,&quot;right&quot;:6.7729997634887695,&quot;top&quot;:2.9630000591278076},&quot;type&quot;:0},{&quot;id&quot;:&quot;2021-04-01T15:01:27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a4054ed1e2fb7f9ab"/>
  <p:tag name="KSO_WM_TEMPLATE_ASSEMBLE_GROUPID" val="60656e7a4054ed1e2fb7f9ab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6.xml><?xml version="1.0" encoding="utf-8"?>
<p:tagLst xmlns:p="http://schemas.openxmlformats.org/presentationml/2006/main">
  <p:tag name="KSO_WM_SLIDE_BACKGROUND_TYPE" val="frame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820_1*a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d252a12809c455984f4efc86a2fe44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36c7b99284604af3943d43cd89f8271d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362.xml><?xml version="1.0" encoding="utf-8"?>
<p:tagLst xmlns:p="http://schemas.openxmlformats.org/presentationml/2006/main">
  <p:tag name="KSO_WM_UNIT_VALUE" val="592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820_1*d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4cb34a9fc24e2e905fd82a863dc3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d69211852694e48883e1862d825223a"/>
  <p:tag name="KSO_WM_UNIT_SUPPORT_BIG_FONT" val="1"/>
  <p:tag name="KSO_WM_UNIT_SUPPORT_UNIT_TYPE" val="[&quot;d&quot;]"/>
  <p:tag name="KSO_WM_TEMPLATE_ASSEMBLE_XID" val="60656e714054ed1e2fb7f8c5"/>
  <p:tag name="KSO_WM_TEMPLATE_ASSEMBLE_GROUPID" val="60656e714054ed1e2fb7f8c5"/>
</p:tagLst>
</file>

<file path=ppt/tags/tag36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820_1*f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60f0aaddc7f848a6aa4aa091d8c29d8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01545c082184305972b7c42f8268f1c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364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20"/>
  <p:tag name="KSO_WM_SLIDE_LAYOUT_INFO" val="{&quot;backgroundInfo&quot;:[{&quot;bottom&quot;:0.13333333999999999,&quot;bottomAbs&quot;:false,&quot;left&quot;:0,&quot;leftAbs&quot;:false,&quot;right&quot;:0,&quot;rightAbs&quot;:false,&quot;top&quot;:0.13333333999999999,&quot;topAbs&quot;:false,&quot;type&quot;:&quot;belt&quot;}],&quot;direction&quot;:1,&quot;id&quot;:&quot;2021-04-01T14:58:58&quot;,&quot;maxSize&quot;:{&quot;size1&quot;:55},&quot;minSize&quot;:{&quot;size1&quot;:42.5},&quot;normalSize&quot;:{&quot;size1&quot;:55},&quot;subLayout&quot;:[{&quot;id&quot;:&quot;2021-04-01T14:58:58&quot;,&quot;maxSize&quot;:{&quot;size1&quot;:51.100000000000001},&quot;minSize&quot;:{&quot;size1&quot;:37.899999999999999},&quot;normalSize&quot;:{&quot;size1&quot;:37.899999999999999},&quot;subLayout&quot;:[{&quot;id&quot;:&quot;2021-04-01T14:58:58&quot;,&quot;margin&quot;:{&quot;bottom&quot;:0.026000002399086952,&quot;left&quot;:3.3870000839233398,&quot;right&quot;:1.2699999809265137,&quot;top&quot;:5.0799999237060547},&quot;type&quot;:0},{&quot;id&quot;:&quot;2021-04-01T14:58:58&quot;,&quot;margin&quot;:{&quot;bottom&quot;:5.0799999237060547,&quot;left&quot;:3.3870000839233398,&quot;right&quot;:1.2699999809265137,&quot;top&quot;:0.81999999284744263},&quot;type&quot;:0}],&quot;type&quot;:0},{&quot;id&quot;:&quot;2021-04-01T14:58:58&quot;,&quot;margin&quot;:{&quot;bottom&quot;:5.0799999237060547,&quot;left&quot;:0,&quot;right&quot;:3.3859999179840088,&quot;top&quot;:5.0799999237060547},&quot;type&quot;:0}],&quot;type&quot;:0}"/>
  <p:tag name="KSO_WM_SLIDE_BACKGROUND" val="[&quot;belt&quot;]"/>
  <p:tag name="KSO_WM_SLIDE_RATIO" val="1.777778"/>
  <p:tag name="KSO_WM_SLIDE_ID" val="diagram202078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1"/>
  <p:tag name="KSO_WM_TAG_VERSION" val="1.0"/>
  <p:tag name="KSO_WM_SLIDE_LAYOUT" val="a_d_f"/>
  <p:tag name="KSO_WM_SLIDE_LAYOUT_CNT" val="1_1_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true,&quot;fill_id&quot;:&quot;e4d6cf17b06746db8dd93c359cfe17f1&quot;,&quot;fill_align&quot;:&quot;lb&quot;,&quot;chip_types&quot;:[&quot;header&quot;]},{&quot;text_align&quot;:&quot;lt&quot;,&quot;text_direction&quot;:&quot;horizontal&quot;,&quot;support_big_font&quot;:true,&quot;fill_id&quot;:&quot;c1719bd3232846479042527f9529d883&quot;,&quot;fill_align&quot;:&quot;lt&quot;,&quot;chip_types&quot;:[&quot;text&quot;,&quot;picture&quot;]},{&quot;text_align&quot;:&quot;lm&quot;,&quot;text_direction&quot;:&quot;horizontal&quot;,&quot;support_features&quot;:[&quot;collage&quot;,&quot;carousel&quot;],&quot;support_big_font&quot;:false,&quot;fill_id&quot;:&quot;1e68c64403914b6b8616f5eb6a4d8957&quot;,&quot;fill_align&quot;:&quot;lm&quot;,&quot;chip_types&quot;:[&quot;pictext&quot;,&quot;text&quot;,&quot;picture&quot;,&quot;chart&quot;,&quot;table&quot;]}]]"/>
  <p:tag name="KSO_WM_CHIP_XID" val="5eecb7cea758c1ec0b708a87"/>
  <p:tag name="KSO_WM_SLIDE_CAN_ADD_NAVIGATION" val="1"/>
  <p:tag name="KSO_WM_CHIP_DECFILLPROP" val="[]"/>
  <p:tag name="KSO_WM_CHIP_GROUPID" val="5eecb7cea758c1ec0b708a86"/>
  <p:tag name="KSO_WM_SLIDE_BK_DARK_LIGHT" val="2"/>
  <p:tag name="KSO_WM_SLIDE_BACKGROUND_TYPE" val="belt"/>
  <p:tag name="KSO_WM_SLIDE_SUPPORT_FEATURE_TYPE" val="0"/>
  <p:tag name="KSO_WM_TEMPLATE_ASSEMBLE_XID" val="60656e714054ed1e2fb7f8c5"/>
  <p:tag name="KSO_WM_TEMPLATE_ASSEMBLE_GROUPID" val="60656e714054ed1e2fb7f8c5"/>
</p:tagLst>
</file>

<file path=ppt/tags/tag365.xml><?xml version="1.0" encoding="utf-8"?>
<p:tagLst xmlns:p="http://schemas.openxmlformats.org/presentationml/2006/main">
  <p:tag name="KSO_WM_UNIT_TEXTBOXSTYLE_GUID" val="{ee2004ef-7908-4625-8db0-d0725637f263}"/>
</p:tagLst>
</file>

<file path=ppt/tags/tag366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21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7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21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68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3_21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"/>
  <p:tag name="KSO_WM_UNIT_TEXTBOXSTYLE_SHAPETYPE" val="1"/>
  <p:tag name="KSO_WM_UNIT_TEXTBOXSTYLE_ADJUSTLEFT" val="0_10.20142"/>
  <p:tag name="KSO_WM_UNIT_TEXTBOXSTYLE_ADJUSTTOP" val="0_281.5305"/>
  <p:tag name="KSO_WM_UNIT_TEXTBOXSTYLE_DECORATEINDEX" val="1"/>
  <p:tag name="KSO_WM_UNIT_TEXTBOXSTYLE_GUID" val="{53d584fb-659b-4087-aec6-bcf0d7135ebb}"/>
</p:tagLst>
</file>

<file path=ppt/tags/tag37.xml><?xml version="1.0" encoding="utf-8"?>
<p:tagLst xmlns:p="http://schemas.openxmlformats.org/presentationml/2006/main">
  <p:tag name="KSO_WM_SLIDE_BACKGROUND_TYPE" val="frame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7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7"/>
  <p:tag name="KSO_WM_UNIT_TEXTBOXSTYLE_SHAPETYPE" val="1"/>
  <p:tag name="KSO_WM_UNIT_TEXTBOXSTYLE_ADJUSTLEFT" val="0_180.2014"/>
  <p:tag name="KSO_WM_UNIT_TEXTBOXSTYLE_ADJUSTTOP" val="0_281.5305"/>
  <p:tag name="KSO_WM_UNIT_TEXTBOXSTYLE_DECORATEINDEX" val="2"/>
  <p:tag name="KSO_WM_UNIT_TEXTBOXSTYLE_GUID" val="{53d584fb-659b-4087-aec6-bcf0d7135ebb}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8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8"/>
  <p:tag name="KSO_WM_UNIT_FILL_FORE_SCHEMECOLOR_INDEX_BRIGHTNESS" val="0.8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9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9"/>
  <p:tag name="KSO_WM_UNIT_FILL_FORE_SCHEMECOLOR_INDEX_BRIGHTNESS" val="0.4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0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0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1"/>
  <p:tag name="KSO_WM_UNIT_TEXT_FILL_FORE_SCHEMECOLOR_INDEX_BRIGHTNESS" val="0.4"/>
  <p:tag name="KSO_WM_UNIT_TEXT_FILL_FORE_SCHEMECOLOR_INDEX" val="5"/>
  <p:tag name="KSO_WM_UNIT_TEXT_FILL_TYPE" val="1"/>
</p:tagLst>
</file>

<file path=ppt/tags/tag38.xml><?xml version="1.0" encoding="utf-8"?>
<p:tagLst xmlns:p="http://schemas.openxmlformats.org/presentationml/2006/main">
  <p:tag name="KSO_WM_SLIDE_BACKGROUND_TYPE" val="frame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2"/>
  <p:tag name="KSO_WM_UNIT_TEXTBOXSTYLE_SHAPETYPE" val="1"/>
  <p:tag name="KSO_WM_UNIT_TEXTBOXSTYLE_ADJUSTLEFT" val="0_350.2014"/>
  <p:tag name="KSO_WM_UNIT_TEXTBOXSTYLE_ADJUSTTOP" val="0_281.5305"/>
  <p:tag name="KSO_WM_UNIT_TEXTBOXSTYLE_DECORATEINDEX" val="3"/>
  <p:tag name="KSO_WM_UNIT_TEXTBOXSTYLE_GUID" val="{53d584fb-659b-4087-aec6-bcf0d7135ebb}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6"/>
  <p:tag name="KSO_WM_UNIT_TEXT_FILL_FORE_SCHEMECOLOR_INDEX_BRIGHTNESS" val="-0.25"/>
  <p:tag name="KSO_WM_UNIT_TEXT_FILL_FORE_SCHEMECOLOR_INDEX" val="5"/>
  <p:tag name="KSO_WM_UNIT_TEXT_FILL_TYPE" val="1"/>
</p:tagLst>
</file>

<file path=ppt/tags/tag385.xml><?xml version="1.0" encoding="utf-8"?>
<p:tagLst xmlns:p="http://schemas.openxmlformats.org/presentationml/2006/main"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50_1*f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EXTBOXSTYLE_SHAPETYPE" val="0"/>
  <p:tag name="KSO_WM_UNIT_TEXTBOXSTYLE_TEMPLATETYPE" val="9"/>
  <p:tag name="KSO_WM_UNIT_TEXTBOXSTYLE_GUID" val="{53d584fb-659b-4087-aec6-bcf0d7135ebb}"/>
  <p:tag name="KSO_WM_UNIT_TEXTBOXSTYLE_TYPE" val="8"/>
</p:tagLst>
</file>

<file path=ppt/tags/tag386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44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5_1*i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f855a964854469b4121425852012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1_BRIGHTNESS" val="0"/>
  <p:tag name="KSO_WM_UNIT_FILL_FORE_SCHEMECOLOR_INDEX_1" val="5"/>
  <p:tag name="KSO_WM_UNIT_FILL_FORE_SCHEMECOLOR_INDEX_1_POS" val="0.22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707c4054ed1e2fb8163e"/>
  <p:tag name="KSO_WM_TEMPLATE_ASSEMBLE_GROUPID" val="6065707c4054ed1e2fb8163e"/>
</p:tagLst>
</file>

<file path=ppt/tags/tag39.xml><?xml version="1.0" encoding="utf-8"?>
<p:tagLst xmlns:p="http://schemas.openxmlformats.org/presentationml/2006/main">
  <p:tag name="KSO_WM_SLIDE_BACKGROUND_TYPE" val="frame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5_1*i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524f39a86d4b4c858c58a59350c4cf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BRIGHTNESS" val="0"/>
  <p:tag name="KSO_WM_UNIT_FILL_FORE_SCHEMECOLOR_INDEX" val="14"/>
  <p:tag name="KSO_WM_UNIT_FILL_TYPE" val="1"/>
  <p:tag name="KSO_WM_UNIT_VALUE" val="600"/>
  <p:tag name="KSO_WM_TEMPLATE_ASSEMBLE_XID" val="6065707c4054ed1e2fb8163e"/>
  <p:tag name="KSO_WM_TEMPLATE_ASSEMBLE_GROUPID" val="6065707c4054ed1e2fb8163e"/>
</p:tagLst>
</file>

<file path=ppt/tags/tag3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5_1*a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0a945be6af45ad965c82147bd620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aeaa8502a31745f490abafdfdf30b5db"/>
  <p:tag name="KSO_WM_UNIT_TEXT_FILL_FORE_SCHEMECOLOR_INDEX_BRIGHTNESS" val="0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9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345_1*f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0ce0d802a1f54d29aaf17f20fa663a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4b5aaa39db464395c248e2fc150c62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9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45_1*f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b1af041b521141daba76553742eca79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1061c8c43cf4b779591e0469c50a157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94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5"/>
  <p:tag name="KSO_WM_SLIDE_ID" val="diagram2021734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540"/>
  <p:tag name="KSO_WM_SLIDE_POSITION" val="0*0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f1b1fa9d42129da36fd"/>
  <p:tag name="KSO_WM_CHIP_FILLPROP" val="[[{&quot;text_align&quot;:&quot;rm&quot;,&quot;text_direction&quot;:&quot;horizontal&quot;,&quot;support_big_font&quot;:false,&quot;picture_toward&quot;:0,&quot;picture_dockside&quot;:[],&quot;fill_id&quot;:&quot;03622c044b5b44cfbc71bff9f1453063&quot;,&quot;fill_align&quot;:&quot;rm&quot;,&quot;chip_types&quot;:[&quot;header&quot;]},{&quot;text_align&quot;:&quot;lt&quot;,&quot;text_direction&quot;:&quot;horizontal&quot;,&quot;support_big_font&quot;:false,&quot;picture_toward&quot;:0,&quot;picture_dockside&quot;:[],&quot;fill_id&quot;:&quot;24c271fb4ddd480488d26d1217f0fe47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81b072162e0940ceb418353c60646b12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06&quot;,&quot;maxSize&quot;:{&quot;size1&quot;:40},&quot;minSize&quot;:{&quot;size1&quot;:40},&quot;normalSize&quot;:{&quot;size1&quot;:40},&quot;subLayout&quot;:[{&quot;id&quot;:&quot;2021-04-01T16:20:06&quot;,&quot;margin&quot;:{&quot;bottom&quot;:2.9630000591278076,&quot;left&quot;:17.357000350952148,&quot;right&quot;:2.5399999618530273,&quot;top&quot;:1.6929999589920044},&quot;type&quot;:0},{&quot;id&quot;:&quot;2021-04-01T16:20:06&quot;,&quot;maxSize&quot;:{&quot;size1&quot;:59.299999999999997},&quot;minSize&quot;:{&quot;size1&quot;:29.600000000000001},&quot;normalSize&quot;:{&quot;size1&quot;:35.31111111111111},&quot;subLayout&quot;:[{&quot;id&quot;:&quot;2021-04-01T16:20:06&quot;,&quot;margin&quot;:{&quot;bottom&quot;:0.81999999284744263,&quot;left&quot;:2.5399999618530273,&quot;right&quot;:2.5399999618530273,&quot;top&quot;:0},&quot;type&quot;:0},{&quot;id&quot;:&quot;2021-04-01T16:20:06&quot;,&quot;margin&quot;:{&quot;bottom&quot;:1.6929999589920044,&quot;left&quot;:2.5399999618530273,&quot;right&quot;:2.5399999618530273,&quot;top&quot;:0},&quot;type&quot;:0}],&quot;type&quot;:0}],&quot;type&quot;:0}"/>
  <p:tag name="KSO_WM_CHIP_GROUPID" val="5fd06f1b1fa9d42129da36fc"/>
  <p:tag name="KSO_WM_SLIDE_BK_DARK_LIGHT" val="2"/>
  <p:tag name="KSO_WM_SLIDE_BACKGROUND_TYPE" val="general"/>
  <p:tag name="KSO_WM_SLIDE_SUPPORT_FEATURE_TYPE" val="0"/>
  <p:tag name="KSO_WM_TEMPLATE_ASSEMBLE_XID" val="6065707c4054ed1e2fb8163e"/>
  <p:tag name="KSO_WM_TEMPLATE_ASSEMBLE_GROUPID" val="6065707c4054ed1e2fb8163e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97.xml><?xml version="1.0" encoding="utf-8"?>
<p:tagLst xmlns:p="http://schemas.openxmlformats.org/presentationml/2006/main">
  <p:tag name="KSO_WM_UNIT_BLOCK" val="0"/>
  <p:tag name="KSO_WM_UNIT_SM_LIMIT_TYPE" val="2"/>
  <p:tag name="KSO_WM_UNIT_DEC_AREA_ID" val="8fd28f412b91449fa818affca25f408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315_1*i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398.xml><?xml version="1.0" encoding="utf-8"?>
<p:tagLst xmlns:p="http://schemas.openxmlformats.org/presentationml/2006/main">
  <p:tag name="KSO_WM_UNIT_BLOCK" val="0"/>
  <p:tag name="KSO_WM_UNIT_SM_LIMIT_TYPE" val="2"/>
  <p:tag name="KSO_WM_UNIT_DEC_AREA_ID" val="0041ad647b86422a98444fea62849ed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15_1*i*2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399.xml><?xml version="1.0" encoding="utf-8"?>
<p:tagLst xmlns:p="http://schemas.openxmlformats.org/presentationml/2006/main">
  <p:tag name="KSO_WM_UNIT_BLOCK" val="0"/>
  <p:tag name="KSO_WM_UNIT_SM_LIMIT_TYPE" val="2"/>
  <p:tag name="KSO_WM_UNIT_DEC_AREA_ID" val="709d5c229e014589a87704e9d53ccf7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315_1*i*3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f454054ed1e2fb806a8"/>
  <p:tag name="KSO_WM_TEMPLATE_ASSEMBLE_GROUPID" val="60656f454054ed1e2fb806a8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15_1*a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437d05569a445938336cb634a575e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cda978bc0bff4d32be14a8838cdb5ee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40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15_1*f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69250144b9ec4456bbe4317ddeb152e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dc6fde855314caabbe51ee26e39fc35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402.xml><?xml version="1.0" encoding="utf-8"?>
<p:tagLst xmlns:p="http://schemas.openxmlformats.org/presentationml/2006/main">
  <p:tag name="KSO_WM_BEAUTIFY_FLAG" val="#wm#"/>
  <p:tag name="KSO_WM_TEMPLATE_CATEGORY" val="diagram"/>
  <p:tag name="KSO_WM_TEMPLATE_INDEX" val="20212315"/>
  <p:tag name="KSO_WM_SLIDE_ID" val="diagram20212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29*445"/>
  <p:tag name="KSO_WM_SLIDE_POSITION" val="71*36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36:58&quot;,&quot;maxSize&quot;:{&quot;size1&quot;:48.899999999999999},&quot;minSize&quot;:{&quot;size1&quot;:40},&quot;normalSize&quot;:{&quot;size1&quot;:42.399999999999999},&quot;subLayout&quot;:[{&quot;id&quot;:&quot;2021-04-01T15:36:58&quot;,&quot;margin&quot;:{&quot;bottom&quot;:0.026000002399086952,&quot;left&quot;:6.3499999046325684,&quot;right&quot;:6.3499999046325684,&quot;top&quot;:5.5029997825622559},&quot;type&quot;:0},{&quot;id&quot;:&quot;2021-04-01T15:36:58&quot;,&quot;margin&quot;:{&quot;bottom&quot;:5.0799999237060547,&quot;left&quot;:6.3499999046325684,&quot;right&quot;:6.3499999046325684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310ec69c36e2348c3ef692"/>
  <p:tag name="KSO_WM_CHIP_FILLPROP" val="[[{&quot;text_align&quot;:&quot;lb&quot;,&quot;text_direction&quot;:&quot;horizontal&quot;,&quot;support_big_font&quot;:true,&quot;fill_id&quot;:&quot;c642534ca0394f1a98e057b03f25da24&quot;,&quot;fill_align&quot;:&quot;lb&quot;,&quot;chip_types&quot;:[&quot;header&quot;]},{&quot;text_align&quot;:&quot;lt&quot;,&quot;text_direction&quot;:&quot;horizontal&quot;,&quot;support_big_font&quot;:true,&quot;fill_id&quot;:&quot;5d72a2f20ab243e5910887df09d08a2b&quot;,&quot;fill_align&quot;:&quot;lt&quot;,&quot;chip_types&quot;:[&quot;text&quot;]}]]"/>
  <p:tag name="KSO_WM_CHIP_DECFILLPROP" val="[]"/>
  <p:tag name="KSO_WM_CHIP_GROUPID" val="5f310ec69c36e2348c3ef691"/>
  <p:tag name="KSO_WM_SLIDE_BK_DARK_LIGHT" val="2"/>
  <p:tag name="KSO_WM_SLIDE_BACKGROUND_TYPE" val="general"/>
  <p:tag name="KSO_WM_SLIDE_SUPPORT_FEATURE_TYPE" val="0"/>
  <p:tag name="KSO_WM_TEMPLATE_ASSEMBLE_XID" val="60656f454054ed1e2fb806a8"/>
  <p:tag name="KSO_WM_TEMPLATE_ASSEMBLE_GROUPID" val="60656f454054ed1e2fb806a8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0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407.xml><?xml version="1.0" encoding="utf-8"?>
<p:tagLst xmlns:p="http://schemas.openxmlformats.org/presentationml/2006/main">
  <p:tag name="KSO_WM_BEAUTIFY_FLAG" val="#wm#"/>
  <p:tag name="KSO_WM_TEMPLATE_CATEGORY" val="diagram"/>
  <p:tag name="KSO_WM_TEMPLATE_INDEX" val="20207315"/>
  <p:tag name="KSO_WM_SLIDE_LAYOUT_INFO" val="{&quot;direction&quot;:1,&quot;id&quot;:&quot;2021-09-02T20:34:40&quot;,&quot;maxSize&quot;:{&quot;size1&quot;:100},&quot;minSize&quot;:{&quot;size1&quot;:100},&quot;normalSize&quot;:{&quot;size1&quot;:100},&quot;subLayout&quot;:[{&quot;backgroundInfo&quot;:[{&quot;bottom&quot;:0.15555556100000001,&quot;bottomAbs&quot;:false,&quot;left&quot;:0,&quot;leftAbs&quot;:false,&quot;right&quot;:0,&quot;rightAbs&quot;:false,&quot;top&quot;:0.15555556100000001,&quot;topAbs&quot;:false,&quot;type&quot;:&quot;belt&quot;}],&quot;id&quot;:&quot;2021-09-02T20:34:40&quot;,&quot;maxSize&quot;:{&quot;size1&quot;:15.400020470540255},&quot;minSize&quot;:{&quot;size1&quot;:15.400020470540255},&quot;normalSize&quot;:{&quot;size1&quot;:15.400020470540255},&quot;subLayout&quot;:[{&quot;id&quot;:&quot;2021-09-02T20:34:40&quot;,&quot;type&quot;:0},{&quot;id&quot;:&quot;2021-09-02T20:34:40&quot;,&quot;maxSize&quot;:{&quot;size1&quot;:81.600024196861938},&quot;minSize&quot;:{&quot;size1&quot;:81.600024196861938},&quot;normalSize&quot;:{&quot;size1&quot;:81.600024196861938},&quot;subLayout&quot;:[{&quot;backgroundInfo&quot;:[{&quot;bottom&quot;:0,&quot;bottomAbs&quot;:false,&quot;left&quot;:0,&quot;leftAbs&quot;:false,&quot;right&quot;:0,&quot;rightAbs&quot;:false,&quot;top&quot;:0,&quot;topAbs&quot;:false,&quot;type&quot;:&quot;belt&quot;}],&quot;id&quot;:&quot;2021-09-02T20:34:40&quot;,&quot;margin&quot;:{&quot;bottom&quot;:0.42300000786781311,&quot;left&quot;:3.3870000839233398,&quot;right&quot;:3.3870000839233398,&quot;top&quot;:0.42300000786781311},&quot;type&quot;:0},{&quot;id&quot;:&quot;2021-09-02T20:34:40&quot;,&quot;type&quot;:0}],&quot;type&quot;:0}],&quot;type&quot;:0},{&quot;id&quot;:&quot;2021-09-02T20:34:40&quot;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f19c8605d5daf04fe6008"/>
  <p:tag name="KSO_WM_SLIDE_ID" val="diagram20207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71"/>
  <p:tag name="KSO_WM_SLIDE_POSITION" val="0*84"/>
  <p:tag name="KSO_WM_TAG_VERSION" val="1.0"/>
  <p:tag name="KSO_WM_SLIDE_LAYOUT" val="f"/>
  <p:tag name="KSO_WM_SLIDE_LAYOUT_CNT" val="1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b370d9c62884a6b9c7db59bf9b89d92&quot;,&quot;fill_align&quot;:&quot;cm&quot;,&quot;chip_types&quot;:[&quot;diagram&quot;,&quot;pictext&quot;,&quot;picture&quot;,&quot;chart&quot;,&quot;table&quot;,&quot;video&quot;]}],[{&quot;text_align&quot;:&quot;lm&quot;,&quot;text_direction&quot;:&quot;horizontal&quot;,&quot;support_big_font&quot;:false,&quot;picture_toward&quot;:0,&quot;picture_dockside&quot;:[],&quot;fill_id&quot;:&quot;5b370d9c62884a6b9c7db59bf9b89d92&quot;,&quot;fill_align&quot;:&quot;lm&quot;,&quot;chip_types&quot;:[&quot;text&quot;]}]]"/>
  <p:tag name="KSO_WM_CHIP_DECFILLPROP" val="[]"/>
  <p:tag name="KSO_WM_CHIP_GROUPID" val="5e6f19c8605d5daf04fe6007"/>
  <p:tag name="KSO_WM_SLIDE_BK_DARK_LIGHT" val="2"/>
  <p:tag name="KSO_WM_SLIDE_BACKGROUND_TYPE" val="belt"/>
  <p:tag name="KSO_WM_SLIDE_SUPPORT_FEATURE_TYPE" val="0"/>
  <p:tag name="KSO_WM_TEMPLATE_ASSEMBLE_XID" val="6130c4e08b5cc6c91112a571"/>
  <p:tag name="KSO_WM_TEMPLATE_ASSEMBLE_GROUPID" val="6130c4e08b5cc6c91112a571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09_1*i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a4054ed1e2fb7f9ab"/>
  <p:tag name="KSO_WM_TEMPLATE_ASSEMBLE_GROUPID" val="60656e7a4054ed1e2fb7f9ab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09_1*i*2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09_1*i*3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a4054ed1e2fb7f9ab"/>
  <p:tag name="KSO_WM_TEMPLATE_ASSEMBLE_GROUPID" val="60656e7a4054ed1e2fb7f9ab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09_1*i*4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a4054ed1e2fb7f9ab"/>
  <p:tag name="KSO_WM_TEMPLATE_ASSEMBLE_GROUPID" val="60656e7a4054ed1e2fb7f9ab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09_1*i*5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09_1*i*6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09_1*i*7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4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09_1*a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49658c62f434eed9b2751be2501b7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4a73dabd8743efa0281fd64e8f173b"/>
  <p:tag name="KSO_WM_UNIT_TEXT_FILL_FORE_SCHEMECOLOR_INDEX_BRIGHTNESS" val="0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41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9_1*f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38"/>
  <p:tag name="KSO_WM_UNIT_SHOW_EDIT_AREA_INDICATION" val="1"/>
  <p:tag name="KSO_WM_CHIP_GROUPID" val="5e6b05596848fb12bee65ac8"/>
  <p:tag name="KSO_WM_CHIP_XID" val="5e6b05596848fb12bee65aca"/>
  <p:tag name="KSO_WM_UNIT_DEC_AREA_ID" val="b41aa7782e3c4cc1b6fe5030a73bf5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09fbd14c55429a92af7b83a7bd4e9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419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09"/>
  <p:tag name="KSO_WM_SLIDE_ID" val="diagram2020860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27&quot;,&quot;maxSize&quot;:{&quot;size1&quot;:31.100000000000001},&quot;minSize&quot;:{&quot;size1&quot;:26.699999999999999},&quot;normalSize&quot;:{&quot;size1&quot;:28.899999999999999},&quot;subLayout&quot;:[{&quot;id&quot;:&quot;2021-04-01T15:01:27&quot;,&quot;margin&quot;:{&quot;bottom&quot;:0.026000002399086952,&quot;left&quot;:5.0799999237060547,&quot;right&quot;:6.7729997634887695,&quot;top&quot;:2.9630000591278076},&quot;type&quot;:0},{&quot;id&quot;:&quot;2021-04-01T15:01:27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a4054ed1e2fb7f9ab"/>
  <p:tag name="KSO_WM_TEMPLATE_ASSEMBLE_GROUPID" val="60656e7a4054ed1e2fb7f9ab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22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5"/>
  <p:tag name="KSO_WM_UNIT_FILL_TYPE" val="1"/>
  <p:tag name="KSO_WM_TEMPLATE_CATEGORY" val="diagram"/>
  <p:tag name="KSO_WM_TEMPLATE_INDEX" val="20209040"/>
  <p:tag name="KSO_WM_UNIT_ID" val="diagram20209040_1**"/>
  <p:tag name="KSO_WM_UNIT_VALUE" val="374"/>
  <p:tag name="KSO_WM_TEMPLATE_ASSEMBLE_XID" val="60656e884054ed1e2fb7faeb"/>
  <p:tag name="KSO_WM_TEMPLATE_ASSEMBLE_GROUPID" val="60656e884054ed1e2fb7faeb"/>
</p:tagLst>
</file>

<file path=ppt/tags/tag423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9"/>
  <p:tag name="KSO_WM_UNIT_FILL_TYPE" val="1"/>
  <p:tag name="KSO_WM_TEMPLATE_CATEGORY" val="diagram"/>
  <p:tag name="KSO_WM_TEMPLATE_INDEX" val="20209040"/>
  <p:tag name="KSO_WM_UNIT_ID" val="diagram20209040_1**"/>
  <p:tag name="KSO_WM_UNIT_VALUE" val="374"/>
  <p:tag name="KSO_WM_TEMPLATE_ASSEMBLE_XID" val="60656e884054ed1e2fb7faeb"/>
  <p:tag name="KSO_WM_TEMPLATE_ASSEMBLE_GROUPID" val="60656e884054ed1e2fb7faeb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887bf7dd5d364742a00bd4c3de87f3f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"/>
  <p:tag name="KSO_WM_TEMPLATE_ASSEMBLE_XID" val="60656e884054ed1e2fb7faeb"/>
  <p:tag name="KSO_WM_TEMPLATE_ASSEMBLE_GROUPID" val="60656e884054ed1e2fb7faeb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2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ab7ad77608504b46b254df1e788a27d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c2c9568b6fbe4c86aaa426621b01c990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440"/>
  <p:tag name="KSO_WM_TEMPLATE_ASSEMBLE_XID" val="60656e884054ed1e2fb7faeb"/>
  <p:tag name="KSO_WM_TEMPLATE_ASSEMBLE_GROUPID" val="60656e884054ed1e2fb7faeb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3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5ab0f9caac3848b2bee842928d9bfce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7ac362f548944fcb9eb55d5763e942b1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825"/>
  <p:tag name="KSO_WM_TEMPLATE_ASSEMBLE_XID" val="60656e884054ed1e2fb7faeb"/>
  <p:tag name="KSO_WM_TEMPLATE_ASSEMBLE_GROUPID" val="60656e884054ed1e2fb7faeb"/>
</p:tagLst>
</file>

<file path=ppt/tags/tag4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40_1*a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2c9568b6fbe4c86aaa426621b01c99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4fcf056d44349b49ca237837a49595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84054ed1e2fb7faeb"/>
  <p:tag name="KSO_WM_TEMPLATE_ASSEMBLE_GROUPID" val="60656e884054ed1e2fb7faeb"/>
</p:tagLst>
</file>

<file path=ppt/tags/tag42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040_1*f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42"/>
  <p:tag name="KSO_WM_UNIT_SHOW_EDIT_AREA_INDICATION" val="1"/>
  <p:tag name="KSO_WM_CHIP_GROUPID" val="5e6b05596848fb12bee65ac8"/>
  <p:tag name="KSO_WM_CHIP_XID" val="5e6b05596848fb12bee65aca"/>
  <p:tag name="KSO_WM_UNIT_DEC_AREA_ID" val="7ac362f548944fcb9eb55d5763e942b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5aafbe47b0f4e2bb213422fbb19124a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884054ed1e2fb7faeb"/>
  <p:tag name="KSO_WM_TEMPLATE_ASSEMBLE_GROUPID" val="60656e884054ed1e2fb7faeb"/>
</p:tagLst>
</file>

<file path=ppt/tags/tag429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40"/>
  <p:tag name="KSO_WM_SLIDE_ID" val="diagram20209040_1"/>
  <p:tag name="KSO_WM_TEMPLATE_SUBCATEGORY" val="2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4*879"/>
  <p:tag name="KSO_WM_SLIDE_POSITION" val="36*-170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4:58&quot;,&quot;maxSize&quot;:{&quot;size1&quot;:42.200000000000003},&quot;minSize&quot;:{&quot;size1&quot;:31.199999999999999},&quot;normalSize&quot;:{&quot;size1&quot;:41.866481481481479},&quot;subLayout&quot;:[{&quot;id&quot;:&quot;2021-04-01T15:04:58&quot;,&quot;margin&quot;:{&quot;bottom&quot;:0.026000002399086952,&quot;left&quot;:3.4570000171661377,&quot;right&quot;:3.3159999847412109,&quot;top&quot;:2.1170001029968262},&quot;type&quot;:0},{&quot;id&quot;:&quot;2021-04-01T15:04:58&quot;,&quot;margin&quot;:{&quot;bottom&quot;:2.5399999618530273,&quot;left&quot;:3.3870000839233398,&quot;right&quot;:3.3859999179840088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89881773e3c341c1ab689e24c79864c5&quot;,&quot;fill_align&quot;:&quot;lm&quot;,&quot;chip_types&quot;:[&quot;text&quot;,&quot;header&quot;]},{&quot;text_align&quot;:&quot;lm&quot;,&quot;text_direction&quot;:&quot;horizontal&quot;,&quot;support_big_font&quot;:true,&quot;fill_id&quot;:&quot;7358526a601f4bc69a33a53d7bc8b819&quot;,&quot;fill_align&quot;:&quot;lm&quot;,&quot;chip_types&quot;:[&quot;diagram&quot;,&quot;pictext&quot;,&quot;text&quot;,&quot;picture&quot;,&quot;chart&quot;,&quot;table&quot;,&quot;video&quot;]}]]"/>
  <p:tag name="KSO_WM_CHIP_XID" val="5efd969281ee359a788b1dd8"/>
  <p:tag name="KSO_WM_CHIP_DECFILLPROP" val="[]"/>
  <p:tag name="KSO_WM_SLIDE_CAN_ADD_NAVIGATION" val="1"/>
  <p:tag name="KSO_WM_CHIP_GROUPID" val="5efd969281ee359a788b1dd7"/>
  <p:tag name="KSO_WM_SLIDE_BK_DARK_LIGHT" val="2"/>
  <p:tag name="KSO_WM_SLIDE_BACKGROUND_TYPE" val="general"/>
  <p:tag name="KSO_WM_SLIDE_SUPPORT_FEATURE_TYPE" val="0"/>
  <p:tag name="KSO_WM_TEMPLATE_ASSEMBLE_XID" val="60656e884054ed1e2fb7faeb"/>
  <p:tag name="KSO_WM_TEMPLATE_ASSEMBLE_GROUPID" val="60656e884054ed1e2fb7faeb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4_1*a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cb30f166b9495e8d64445be5744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e89492eda604f7bb5c0545cde443b2f"/>
  <p:tag name="KSO_WM_UNIT_TEXT_FILL_FORE_SCHEMECOLOR_INDEX_BRIGHTNESS" val="0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434.xml><?xml version="1.0" encoding="utf-8"?>
<p:tagLst xmlns:p="http://schemas.openxmlformats.org/presentationml/2006/main">
  <p:tag name="KSO_WM_UNIT_COLOR_SCHEME_SHAPE_ID" val="65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1"/>
  <p:tag name="KSO_WM_UNIT_ID" val="diagram20196511_3*l_h_i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5.xml><?xml version="1.0" encoding="utf-8"?>
<p:tagLst xmlns:p="http://schemas.openxmlformats.org/presentationml/2006/main">
  <p:tag name="KSO_WM_UNIT_COLOR_SCHEME_SHAPE_ID" val="6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4_2"/>
  <p:tag name="KSO_WM_UNIT_ID" val="diagram20196511_3*l_h_i*1_4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UNIT_TEXT_PART_ID_V2" val="d-3-1"/>
  <p:tag name="KSO_WM_UNIT_COLOR_SCHEME_SHAPE_ID" val="48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96511_3*l_h_f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37.xml><?xml version="1.0" encoding="utf-8"?>
<p:tagLst xmlns:p="http://schemas.openxmlformats.org/presentationml/2006/main">
  <p:tag name="KSO_WM_UNIT_TEXT_PART_ID_V2" val="c-3-1"/>
  <p:tag name="KSO_WM_UNIT_COLOR_SCHEME_SHAPE_ID" val="49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6511_3*l_h_a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UNIT_COLOR_SCHEME_SHAPE_ID" val="45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3"/>
  <p:tag name="KSO_WM_UNIT_ID" val="diagram20196511_3*l_h_i*1_4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9.xml><?xml version="1.0" encoding="utf-8"?>
<p:tagLst xmlns:p="http://schemas.openxmlformats.org/presentationml/2006/main">
  <p:tag name="KSO_WM_UNIT_COLOR_SCHEME_SHAPE_ID" val="3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3_1"/>
  <p:tag name="KSO_WM_UNIT_ID" val="diagram20196511_3*l_h_i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40.xml><?xml version="1.0" encoding="utf-8"?>
<p:tagLst xmlns:p="http://schemas.openxmlformats.org/presentationml/2006/main">
  <p:tag name="KSO_WM_UNIT_COLOR_SCHEME_SHAPE_ID" val="3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3_2"/>
  <p:tag name="KSO_WM_UNIT_ID" val="diagram20196511_3*l_h_i*1_3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1.xml><?xml version="1.0" encoding="utf-8"?>
<p:tagLst xmlns:p="http://schemas.openxmlformats.org/presentationml/2006/main">
  <p:tag name="KSO_WM_UNIT_TEXT_PART_ID_V2" val="d-3-1"/>
  <p:tag name="KSO_WM_UNIT_COLOR_SCHEME_SHAPE_ID" val="38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96511_3*l_h_f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42.xml><?xml version="1.0" encoding="utf-8"?>
<p:tagLst xmlns:p="http://schemas.openxmlformats.org/presentationml/2006/main">
  <p:tag name="KSO_WM_UNIT_TEXT_PART_ID_V2" val="c-3-1"/>
  <p:tag name="KSO_WM_UNIT_COLOR_SCHEME_SHAPE_ID" val="41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96511_3*l_h_a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43.xml><?xml version="1.0" encoding="utf-8"?>
<p:tagLst xmlns:p="http://schemas.openxmlformats.org/presentationml/2006/main">
  <p:tag name="KSO_WM_UNIT_COLOR_SCHEME_SHAPE_ID" val="3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3"/>
  <p:tag name="KSO_WM_UNIT_ID" val="diagram20196511_3*l_h_i*1_3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4.xml><?xml version="1.0" encoding="utf-8"?>
<p:tagLst xmlns:p="http://schemas.openxmlformats.org/presentationml/2006/main">
  <p:tag name="KSO_WM_UNIT_COLOR_SCHEME_SHAPE_ID" val="4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2_1"/>
  <p:tag name="KSO_WM_UNIT_ID" val="diagram20196511_3*l_h_i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5.xml><?xml version="1.0" encoding="utf-8"?>
<p:tagLst xmlns:p="http://schemas.openxmlformats.org/presentationml/2006/main">
  <p:tag name="KSO_WM_UNIT_COLOR_SCHEME_SHAPE_ID" val="4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2_2"/>
  <p:tag name="KSO_WM_UNIT_ID" val="diagram20196511_3*l_h_i*1_2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6.xml><?xml version="1.0" encoding="utf-8"?>
<p:tagLst xmlns:p="http://schemas.openxmlformats.org/presentationml/2006/main">
  <p:tag name="KSO_WM_UNIT_TEXT_PART_ID_V2" val="d-3-1"/>
  <p:tag name="KSO_WM_UNIT_COLOR_SCHEME_SHAPE_ID" val="50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6511_3*l_h_f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47.xml><?xml version="1.0" encoding="utf-8"?>
<p:tagLst xmlns:p="http://schemas.openxmlformats.org/presentationml/2006/main">
  <p:tag name="KSO_WM_UNIT_TEXT_PART_ID_V2" val="c-3-1"/>
  <p:tag name="KSO_WM_UNIT_COLOR_SCHEME_SHAPE_ID" val="51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96511_3*l_h_a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48.xml><?xml version="1.0" encoding="utf-8"?>
<p:tagLst xmlns:p="http://schemas.openxmlformats.org/presentationml/2006/main">
  <p:tag name="KSO_WM_UNIT_COLOR_SCHEME_SHAPE_ID" val="4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20196511_3*l_h_i*1_2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9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1_1"/>
  <p:tag name="KSO_WM_UNIT_ID" val="diagram20196511_3*l_h_i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50.xml><?xml version="1.0" encoding="utf-8"?>
<p:tagLst xmlns:p="http://schemas.openxmlformats.org/presentationml/2006/main">
  <p:tag name="KSO_WM_UNIT_COLOR_SCHEME_SHAPE_ID" val="5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6511_3*l_h_i*1_1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1.xml><?xml version="1.0" encoding="utf-8"?>
<p:tagLst xmlns:p="http://schemas.openxmlformats.org/presentationml/2006/main">
  <p:tag name="KSO_WM_UNIT_TEXT_PART_ID_V2" val="d-3-1"/>
  <p:tag name="KSO_WM_UNIT_COLOR_SCHEME_SHAPE_ID" val="59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6511_3*l_h_f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52.xml><?xml version="1.0" encoding="utf-8"?>
<p:tagLst xmlns:p="http://schemas.openxmlformats.org/presentationml/2006/main">
  <p:tag name="KSO_WM_UNIT_TEXT_PART_ID_V2" val="c-3-1"/>
  <p:tag name="KSO_WM_UNIT_COLOR_SCHEME_SHAPE_ID" val="60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96511_3*l_h_a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53.xml><?xml version="1.0" encoding="utf-8"?>
<p:tagLst xmlns:p="http://schemas.openxmlformats.org/presentationml/2006/main">
  <p:tag name="KSO_WM_UNIT_COLOR_SCHEME_SHAPE_ID" val="58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20196511_3*l_h_i*1_1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4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24"/>
  <p:tag name="KSO_WM_SLIDE_ID" val="diagram2021102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4"/>
  <p:tag name="KSO_WM_SLIDE_INDEX" val="1"/>
  <p:tag name="KSO_WM_SLIDE_SIZE" val="960*432"/>
  <p:tag name="KSO_WM_SLIDE_POSITION" val="0*48"/>
  <p:tag name="KSO_WM_TAG_VERSION" val="1.0"/>
  <p:tag name="KSO_WM_SLIDE_LAYOUT" val="a_f"/>
  <p:tag name="KSO_WM_SLIDE_LAYOUT_CNT" val="1_1"/>
  <p:tag name="KSO_WM_SLIDE_LAYOUT_INFO" val="{&quot;backgroundInfo&quot;:[{&quot;bottom&quot;:0.111111112,&quot;bottomAbs&quot;:false,&quot;left&quot;:0,&quot;leftAbs&quot;:false,&quot;right&quot;:0,&quot;rightAbs&quot;:false,&quot;top&quot;:0.24444444500000001,&quot;topAbs&quot;:false,&quot;type&quot;:&quot;belt&quot;}],&quot;id&quot;:&quot;2021-04-01T15:10:12&quot;,&quot;maxSize&quot;:{&quot;size1&quot;:24.399999999999999},&quot;minSize&quot;:{&quot;size1&quot;:17.800000000000001},&quot;normalSize&quot;:{&quot;size1&quot;:24.399999999999999},&quot;subLayout&quot;:[{&quot;id&quot;:&quot;2021-04-01T15:10:12&quot;,&quot;margin&quot;:{&quot;bottom&quot;:0.026000002399086952,&quot;left&quot;:2.5399999618530273,&quot;right&quot;:2.5399999618530273,&quot;top&quot;:1.2699999809265137},&quot;type&quot;:0},{&quot;id&quot;:&quot;2021-04-01T15:10:12&quot;,&quot;margin&quot;:{&quot;bottom&quot;:2.5399999618530273,&quot;left&quot;:2.5399999618530273,&quot;right&quot;:2.5399999618530273,&quot;top&quot;:2.089999914169311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2fa491bb0086638b1c"/>
  <p:tag name="KSO_WM_CHIP_FILLPROP" val="[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560f7508d1244e79a967d26269facfa8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560f7508d1244e79a967d26269facfa8&quot;,&quot;fill_align&quot;:&quot;cm&quot;,&quot;chip_types&quot;:[&quot;text&quot;]}]]"/>
  <p:tag name="KSO_WM_CHIP_DECFILLPROP" val="[]"/>
  <p:tag name="KSO_WM_CHIP_GROUPID" val="5ef20c2fa491bb0086638b1b"/>
  <p:tag name="KSO_WM_SLIDE_BK_DARK_LIGHT" val="2"/>
  <p:tag name="KSO_WM_SLIDE_BACKGROUND_TYPE" val="belt"/>
  <p:tag name="KSO_WM_SLIDE_SUPPORT_FEATURE_TYPE" val="0"/>
  <p:tag name="KSO_WM_TEMPLATE_ASSEMBLE_XID" val="60656ea24054ed1e2fb7fccf"/>
  <p:tag name="KSO_WM_TEMPLATE_ASSEMBLE_GROUPID" val="60656ea24054ed1e2fb7fccf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81_1*i*2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29328e584124cc2a0dd0250f1a4fe0a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74054ed1e2fb7fd1f"/>
  <p:tag name="KSO_WM_TEMPLATE_ASSEMBLE_GROUPID" val="60656ea74054ed1e2fb7fd1f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81_1*i*3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0200d132c754560be5c5585b8d4588d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74054ed1e2fb7fd1f"/>
  <p:tag name="KSO_WM_TEMPLATE_ASSEMBLE_GROUPID" val="60656ea74054ed1e2fb7fd1f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081_1*i*4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73fa9746dca74bddabbb662d28540912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8"/>
  <p:tag name="KSO_WM_TEMPLATE_ASSEMBLE_XID" val="60656ea74054ed1e2fb7fd1f"/>
  <p:tag name="KSO_WM_TEMPLATE_ASSEMBLE_GROUPID" val="60656ea74054ed1e2fb7fd1f"/>
</p:tagLst>
</file>

<file path=ppt/tags/tag4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81_1*a*1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dcefdcfc0364e11882144eec9080b7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721450aeb6b467dbee868f840494115"/>
  <p:tag name="KSO_WM_UNIT_TEXT_FILL_FORE_SCHEMECOLOR_INDEX_BRIGHTNESS" val="0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46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81_1*f*1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4"/>
  <p:tag name="KSO_WM_UNIT_SHOW_EDIT_AREA_INDICATION" val="1"/>
  <p:tag name="KSO_WM_CHIP_GROUPID" val="5e6b05596848fb12bee65ac8"/>
  <p:tag name="KSO_WM_CHIP_XID" val="5e6b05596848fb12bee65aca"/>
  <p:tag name="KSO_WM_UNIT_DEC_AREA_ID" val="88f6ed639a2c407ab49d3210d4c79d9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8c7d38fa4544f9e97221ac854387c12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46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1081_1*f*2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4"/>
  <p:tag name="KSO_WM_UNIT_SHOW_EDIT_AREA_INDICATION" val="1"/>
  <p:tag name="KSO_WM_CHIP_GROUPID" val="5e6b05596848fb12bee65ac8"/>
  <p:tag name="KSO_WM_CHIP_XID" val="5e6b05596848fb12bee65aca"/>
  <p:tag name="KSO_WM_UNIT_DEC_AREA_ID" val="14cc609229e3474d9e152a455bd7b66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896e25f404e462ba33409f588c45c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464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81"/>
  <p:tag name="KSO_WM_SLIDE_LAYOUT_INFO" val="{&quot;backgroundInfo&quot;:[{&quot;bottom&quot;:0,&quot;bottomAbs&quot;:false,&quot;left&quot;:0,&quot;leftAbs&quot;:false,&quot;right&quot;:0.5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1:00&quot;,&quot;maxSize&quot;:{&quot;size1&quot;:33.799999999999997},&quot;minSize&quot;:{&quot;size1&quot;:33.799999999999997},&quot;normalSize&quot;:{&quot;size1&quot;:33.799999999999997},&quot;subLayout&quot;:[{&quot;id&quot;:&quot;2021-04-01T15:11:00&quot;,&quot;margin&quot;:{&quot;bottom&quot;:2.9630000591278076,&quot;left&quot;:1.6929999589920044,&quot;right&quot;:0,&quot;top&quot;:2.9630000591278076},&quot;type&quot;:0},{&quot;direction&quot;:1,&quot;id&quot;:&quot;2021-04-01T15:11:00&quot;,&quot;maxSize&quot;:{&quot;size1&quot;:41.600000000000001},&quot;minSize&quot;:{&quot;size1&quot;:41.600000000000001},&quot;normalSize&quot;:{&quot;size1&quot;:41.600000000000001},&quot;subLayout&quot;:[{&quot;id&quot;:&quot;2021-04-01T15:11:00&quot;,&quot;margin&quot;:{&quot;bottom&quot;:7.1970000267028809,&quot;left&quot;:1.6929999589920044,&quot;right&quot;:0,&quot;top&quot;:6.3499999046325684},&quot;type&quot;:0},{&quot;id&quot;:&quot;2021-04-01T15:11:00&quot;,&quot;margin&quot;:{&quot;bottom&quot;:2.9630000591278076,&quot;left&quot;:1.6929999589920044,&quot;right&quot;:1.6929999589920044,&quot;top&quot;:2.9630000591278076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2,&quot;tags&quot;:{&quot;style&quot;:[&quot;商务&quot;,&quot;简约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XID" val="5ed203c57ab0972fba70b229"/>
  <p:tag name="KSO_WM_CHIP_FILLPROP" val="[[{&quot;fill_id&quot;:&quot;91a4e7836c6d4155ad053c42651ba485&quot;,&quot;fill_align&quot;:&quot;cm&quot;,&quot;text_align&quot;:&quot;cm&quot;,&quot;text_direction&quot;:&quot;horizontal&quot;,&quot;chip_types&quot;:[&quot;header&quot;]},{&quot;fill_id&quot;:&quot;d8d47328ad0b4b23ad19654c6e197ee5&quot;,&quot;fill_align&quot;:&quot;cm&quot;,&quot;text_align&quot;:&quot;lm&quot;,&quot;text_direction&quot;:&quot;horizontal&quot;,&quot;chip_types&quot;:[&quot;text&quot;,&quot;picture&quot;]},{&quot;fill_id&quot;:&quot;d232afdae4364dcc930c0c19b5e28f45&quot;,&quot;fill_align&quot;:&quot;c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]}]]"/>
  <p:tag name="KSO_WM_SLIDE_ID" val="diagram20211081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2"/>
  <p:tag name="KSO_WM_CHIP_GROUPID" val="5ed7466bafe44fab1839bd3a"/>
  <p:tag name="KSO_WM_SLIDE_BK_DARK_LIGHT" val="2"/>
  <p:tag name="KSO_WM_SLIDE_BACKGROUND_TYPE" val="leftRight"/>
  <p:tag name="KSO_WM_SLIDE_SUPPORT_FEATURE_TYPE" val="0"/>
  <p:tag name="KSO_WM_TEMPLATE_ASSEMBLE_XID" val="60656ea74054ed1e2fb7fd1f"/>
  <p:tag name="KSO_WM_TEMPLATE_ASSEMBLE_GROUPID" val="60656ea74054ed1e2fb7fd1f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4_1*a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cb30f166b9495e8d64445be5744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e89492eda604f7bb5c0545cde443b2f"/>
  <p:tag name="KSO_WM_UNIT_TEXT_FILL_FORE_SCHEMECOLOR_INDEX_BRIGHTNESS" val="0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46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24_1*f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004ebc534dbd4350a04810a581cfb6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01196bef2c54ed7a1a28d51de8d3cb1"/>
  <p:tag name="KSO_WM_UNIT_TEXT_FILL_FORE_SCHEMECOLOR_INDEX_BRIGHTNESS" val="0.25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7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24"/>
  <p:tag name="KSO_WM_SLIDE_ID" val="diagram2021102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32"/>
  <p:tag name="KSO_WM_SLIDE_POSITION" val="0*48"/>
  <p:tag name="KSO_WM_TAG_VERSION" val="1.0"/>
  <p:tag name="KSO_WM_SLIDE_LAYOUT" val="a_f"/>
  <p:tag name="KSO_WM_SLIDE_LAYOUT_CNT" val="1_1"/>
  <p:tag name="KSO_WM_SLIDE_LAYOUT_INFO" val="{&quot;backgroundInfo&quot;:[{&quot;bottom&quot;:0.111111112,&quot;bottomAbs&quot;:false,&quot;left&quot;:0,&quot;leftAbs&quot;:false,&quot;right&quot;:0,&quot;rightAbs&quot;:false,&quot;top&quot;:0.24444444500000001,&quot;topAbs&quot;:false,&quot;type&quot;:&quot;belt&quot;}],&quot;id&quot;:&quot;2021-04-01T15:10:12&quot;,&quot;maxSize&quot;:{&quot;size1&quot;:24.399999999999999},&quot;minSize&quot;:{&quot;size1&quot;:17.800000000000001},&quot;normalSize&quot;:{&quot;size1&quot;:20.100000000000001},&quot;subLayout&quot;:[{&quot;id&quot;:&quot;2021-04-01T15:10:12&quot;,&quot;margin&quot;:{&quot;bottom&quot;:0.026000002399086952,&quot;left&quot;:2.5399999618530273,&quot;right&quot;:2.5399999618530273,&quot;top&quot;:1.2699999809265137},&quot;type&quot;:0},{&quot;id&quot;:&quot;2021-04-01T15:10:12&quot;,&quot;margin&quot;:{&quot;bottom&quot;:2.5399999618530273,&quot;left&quot;:2.5399999618530273,&quot;right&quot;:2.5399999618530273,&quot;top&quot;:2.089999914169311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2fa491bb0086638b1c"/>
  <p:tag name="KSO_WM_CHIP_FILLPROP" val="[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560f7508d1244e79a967d26269facfa8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560f7508d1244e79a967d26269facfa8&quot;,&quot;fill_align&quot;:&quot;cm&quot;,&quot;chip_types&quot;:[&quot;text&quot;]}]]"/>
  <p:tag name="KSO_WM_CHIP_DECFILLPROP" val="[]"/>
  <p:tag name="KSO_WM_CHIP_GROUPID" val="5ef20c2fa491bb0086638b1b"/>
  <p:tag name="KSO_WM_SLIDE_BK_DARK_LIGHT" val="2"/>
  <p:tag name="KSO_WM_SLIDE_BACKGROUND_TYPE" val="belt"/>
  <p:tag name="KSO_WM_SLIDE_SUPPORT_FEATURE_TYPE" val="0"/>
  <p:tag name="KSO_WM_TEMPLATE_ASSEMBLE_XID" val="60656ea24054ed1e2fb7fccf"/>
  <p:tag name="KSO_WM_TEMPLATE_ASSEMBLE_GROUPID" val="60656ea24054ed1e2fb7fccf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4_1*a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cb30f166b9495e8d64445be5744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e89492eda604f7bb5c0545cde443b2f"/>
  <p:tag name="KSO_WM_UNIT_TEXT_FILL_FORE_SCHEMECOLOR_INDEX_BRIGHTNESS" val="0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47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24_1*f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004ebc534dbd4350a04810a581cfb6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01196bef2c54ed7a1a28d51de8d3cb1"/>
  <p:tag name="KSO_WM_UNIT_TEXT_FILL_FORE_SCHEMECOLOR_INDEX_BRIGHTNESS" val="0.25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47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24"/>
  <p:tag name="KSO_WM_SLIDE_ID" val="diagram2021102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32"/>
  <p:tag name="KSO_WM_SLIDE_POSITION" val="0*48"/>
  <p:tag name="KSO_WM_TAG_VERSION" val="1.0"/>
  <p:tag name="KSO_WM_SLIDE_LAYOUT" val="a_f"/>
  <p:tag name="KSO_WM_SLIDE_LAYOUT_CNT" val="1_1"/>
  <p:tag name="KSO_WM_SLIDE_LAYOUT_INFO" val="{&quot;backgroundInfo&quot;:[{&quot;bottom&quot;:0.111111112,&quot;bottomAbs&quot;:false,&quot;left&quot;:0,&quot;leftAbs&quot;:false,&quot;right&quot;:0,&quot;rightAbs&quot;:false,&quot;top&quot;:0.24444444500000001,&quot;topAbs&quot;:false,&quot;type&quot;:&quot;belt&quot;}],&quot;id&quot;:&quot;2021-04-01T15:10:12&quot;,&quot;maxSize&quot;:{&quot;size1&quot;:24.399999999999999},&quot;minSize&quot;:{&quot;size1&quot;:17.800000000000001},&quot;normalSize&quot;:{&quot;size1&quot;:17.800000000000001},&quot;subLayout&quot;:[{&quot;id&quot;:&quot;2021-04-01T15:10:12&quot;,&quot;margin&quot;:{&quot;bottom&quot;:0.026000002399086952,&quot;left&quot;:2.5399999618530273,&quot;right&quot;:2.5399999618530273,&quot;top&quot;:1.2699999809265137},&quot;type&quot;:0},{&quot;id&quot;:&quot;2021-04-01T15:10:12&quot;,&quot;margin&quot;:{&quot;bottom&quot;:2.5399999618530273,&quot;left&quot;:2.5399999618530273,&quot;right&quot;:2.5399999618530273,&quot;top&quot;:2.089999914169311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2fa491bb0086638b1c"/>
  <p:tag name="KSO_WM_CHIP_FILLPROP" val="[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560f7508d1244e79a967d26269facfa8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560f7508d1244e79a967d26269facfa8&quot;,&quot;fill_align&quot;:&quot;cm&quot;,&quot;chip_types&quot;:[&quot;text&quot;]}]]"/>
  <p:tag name="KSO_WM_CHIP_DECFILLPROP" val="[]"/>
  <p:tag name="KSO_WM_CHIP_GROUPID" val="5ef20c2fa491bb0086638b1b"/>
  <p:tag name="KSO_WM_SLIDE_BK_DARK_LIGHT" val="2"/>
  <p:tag name="KSO_WM_SLIDE_BACKGROUND_TYPE" val="belt"/>
  <p:tag name="KSO_WM_SLIDE_SUPPORT_FEATURE_TYPE" val="0"/>
  <p:tag name="KSO_WM_TEMPLATE_ASSEMBLE_XID" val="60656ea24054ed1e2fb7fccf"/>
  <p:tag name="KSO_WM_TEMPLATE_ASSEMBLE_GROUPID" val="60656ea24054ed1e2fb7fccf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80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484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485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486.xml><?xml version="1.0" encoding="utf-8"?>
<p:tagLst xmlns:p="http://schemas.openxmlformats.org/presentationml/2006/main">
  <p:tag name="KSO_WM_UNIT_TEXTBOXSTYLE_GUID" val="{8515a409-745d-4b3a-9b28-3ffebc91d4f3}"/>
</p:tagLst>
</file>

<file path=ppt/tags/tag487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65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8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65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9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65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0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29_1*i*3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029_1*i*4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029_1*i*5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029_1*a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49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NOCLEAR" val="0"/>
  <p:tag name="KSO_WM_UNIT_VALUE" val="2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029_1*f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029_1*i*6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029_1*i*7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4.xml><?xml version="1.0" encoding="utf-8"?>
<p:tagLst xmlns:p="http://schemas.openxmlformats.org/presentationml/2006/main">
  <p:tag name="KSO_WM_BEAUTIFY_FLAG" val="#wm#"/>
  <p:tag name="KSO_WM_TEMPLATE_CATEGORY" val="diagram"/>
  <p:tag name="KSO_WM_TEMPLATE_INDEX" val="20204029"/>
  <p:tag name="KSO_WM_SLIDE_ID" val="diagram2020402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4*540"/>
  <p:tag name="KSO_WM_SLIDE_POSITION" val="0*0"/>
  <p:tag name="KSO_WM_TAG_VERSION" val="1.0"/>
  <p:tag name="KSO_WM_SLIDE_LAYOUT" val="a_f"/>
  <p:tag name="KSO_WM_SLIDE_LAYOUT_CNT" val="1_1"/>
  <p:tag name="KSO_WM_SLIDE_BACKGROUND_TYPE" val="general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23_1*i*2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4"/>
  <p:tag name="KSO_WM_UNIT_COLOR_SCHEME_SHAPE_ID" val="14"/>
  <p:tag name="KSO_WM_UNIT_COLOR_SCHEME_PARENT_PAGE" val="0_1"/>
  <p:tag name="KSO_WM_UNIT_FOIL_COLOR" val="1"/>
  <p:tag name="KSO_WM_UNIT_BLOCK" val="0"/>
  <p:tag name="KSO_WM_UNIT_SM_LIMIT_TYPE" val="2"/>
  <p:tag name="KSO_WM_UNIT_DEC_AREA_ID" val="527691575bca4ce798a2507cf80d0e77"/>
  <p:tag name="KSO_WM_UNIT_DECORATE_INFO" val="{&quot;ReferentInfo&quot;:{&quot;Id&quot;:&quot;slide&quot;,&quot;X&quot;:{&quot;Pos&quot;:2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0.35"/>
  <p:tag name="KSO_WM_UNIT_FILL_BACK_SCHEMECOLOR_INDEX" val="13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60"/>
  <p:tag name="KSO_WM_TEMPLATE_ASSEMBLE_XID" val="6130c4e08b5cc6c91112a581"/>
  <p:tag name="KSO_WM_TEMPLATE_ASSEMBLE_GROUPID" val="6130c4e08b5cc6c91112a58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23_1*i*3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6"/>
  <p:tag name="KSO_WM_UNIT_COLOR_SCHEME_SHAPE_ID" val="16"/>
  <p:tag name="KSO_WM_UNIT_COLOR_SCHEME_PARENT_PAGE" val="0_1"/>
  <p:tag name="KSO_WM_UNIT_BLOCK" val="0"/>
  <p:tag name="KSO_WM_UNIT_SM_LIMIT_TYPE" val="2"/>
  <p:tag name="KSO_WM_UNIT_DEC_AREA_ID" val="c84ed5ea685447eca9001c48795413c3"/>
  <p:tag name="KSO_WM_UNIT_DECORATE_INFO" val="{&quot;DecorateInfoH&quot;:{&quot;IsAbs&quot;:false},&quot;DecorateInfoW&quot;:{&quot;IsAbs&quot;:false},&quot;DecorateInfoX&quot;:{&quot;IsAbs&quot;:false,&quot;Pos&quot;:2},&quot;DecorateInfoY&quot;:{&quot;IsAbs&quot;:false,&quot;Pos&quot;:0},&quot;ReferentInfo&quot;:{&quot;Id&quot;:&quot;7c88c5c1de6b458a9ed668aef1aa9408&quot;,&quot;X&quot;:{&quot;Pos&quot;:0},&quot;Y&quot;:{&quot;Pos&quot;:0}},&quot;whChangeMode&quot;:0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-0.5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130c4e08b5cc6c91112a581"/>
  <p:tag name="KSO_WM_TEMPLATE_ASSEMBLE_GROUPID" val="6130c4e08b5cc6c91112a58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23_1*i*4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BLOCK" val="0"/>
  <p:tag name="KSO_WM_UNIT_SM_LIMIT_TYPE" val="2"/>
  <p:tag name="KSO_WM_UNIT_DEC_AREA_ID" val="371763e60b0c4b11ab7f20c8f9bf9cc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TEMPLATE_ASSEMBLE_XID" val="6130c4e08b5cc6c91112a581"/>
  <p:tag name="KSO_WM_TEMPLATE_ASSEMBLE_GROUPID" val="6130c4e08b5cc6c91112a58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23_1*i*5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20"/>
  <p:tag name="KSO_WM_UNIT_COLOR_SCHEME_SHAPE_ID" val="20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1"/>
  <p:tag name="KSO_WM_TEMPLATE_ASSEMBLE_GROUPID" val="6130c4e08b5cc6c91112a58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23_1*i*6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21"/>
  <p:tag name="KSO_WM_UNIT_COLOR_SCHEME_SHAPE_ID" val="21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1"/>
  <p:tag name="KSO_WM_TEMPLATE_ASSEMBLE_GROUPID" val="6130c4e08b5cc6c91112a581"/>
</p:tagLst>
</file>

<file path=ppt/tags/tag5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23_1*a*1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c88c5c1de6b458a9ed668aef1aa94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2b377252e464beab589360248ff2685"/>
  <p:tag name="KSO_WM_UNIT_TEXT_FILL_FORE_SCHEMECOLOR_INDEX_BRIGHTNESS" val="0"/>
  <p:tag name="KSO_WM_UNIT_TEXT_FILL_FORE_SCHEMECOLOR_INDEX" val="13"/>
  <p:tag name="KSO_WM_UNIT_TEXT_FILL_TYPE" val="1"/>
  <p:tag name="KSO_WM_TEMPLATE_ASSEMBLE_XID" val="6130c4e08b5cc6c91112a581"/>
  <p:tag name="KSO_WM_TEMPLATE_ASSEMBLE_GROUPID" val="6130c4e08b5cc6c91112a581"/>
</p:tagLst>
</file>

<file path=ppt/tags/tag514.xml><?xml version="1.0" encoding="utf-8"?>
<p:tagLst xmlns:p="http://schemas.openxmlformats.org/presentationml/2006/main">
  <p:tag name="KSO_WM_UNIT_VALUE" val="973*224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23_1*d*1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41948787f5d4827a8fbfdd9500c51b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849fc6c7e23947a68c083a4f23073822"/>
  <p:tag name="KSO_WM_TEMPLATE_ASSEMBLE_XID" val="6130c4e08b5cc6c91112a581"/>
  <p:tag name="KSO_WM_TEMPLATE_ASSEMBLE_GROUPID" val="6130c4e08b5cc6c91112a581"/>
</p:tagLst>
</file>

<file path=ppt/tags/tag515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23"/>
  <p:tag name="KSO_WM_SLIDE_ID" val="diagram20209023_1"/>
  <p:tag name="KSO_WM_SLIDE_ITEM_CNT" val="0"/>
  <p:tag name="KSO_WM_SLIDE_INDEX" val="1"/>
  <p:tag name="KSO_WM_TAG_VERSION" val="1.0"/>
  <p:tag name="KSO_WM_SLIDE_TYPE" val="text"/>
  <p:tag name="KSO_WM_SLIDE_SUBTYPE" val="picTxt"/>
  <p:tag name="KSO_WM_SLIDE_SIZE" val="960*375"/>
  <p:tag name="KSO_WM_SLIDE_POSITION" val="0*69"/>
  <p:tag name="KSO_WM_SLIDE_LAYOUT" val="a_d"/>
  <p:tag name="KSO_WM_SLIDE_LAYOUT_CNT" val="1_1"/>
  <p:tag name="KSO_WM_SLIDE_CONSTRAINT" val="%7b%22slideConstraint%22%3a%7b%22seriesAreas%22%3a%5b%5d%2c%22singleAreas%22%3a%5b%7b%22shapes%22%3a%5b11%5d%2c%22serialConstraintIndex%22%3a-1%2c%22areatextmark%22%3a0%2c%22pictureprocessmark%22%3a0%7d%5d%7d%7d"/>
  <p:tag name="KSO_WM_SLIDE_COLORSCHEME_VERSION" val="3.2"/>
  <p:tag name="KSO_WM_TEMPLATE_SUBCATEGORY" val="21"/>
  <p:tag name="KSO_WM_TEMPLATE_MASTER_TYPE" val="0"/>
  <p:tag name="KSO_WM_TEMPLATE_COLOR_TYPE" val="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c86364e405a6453e89c0f76584688a56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609905e3bd774769ae3f065be4339b75&quot;,&quot;fill_align&quot;:&quot;cm&quot;,&quot;chip_types&quot;:[&quot;picture&quot;]}]]"/>
  <p:tag name="KSO_WM_SLIDE_LAYOUT_INFO" val="{&quot;direction&quot;:1,&quot;id&quot;:&quot;2021-09-02T20:34:42&quot;,&quot;maxSize&quot;:{&quot;size1&quot;:33.799999999999997},&quot;minSize&quot;:{&quot;size1&quot;:33.799999999999997},&quot;normalSize&quot;:{&quot;size1&quot;:33.799999999999997},&quot;subLayout&quot;:[{&quot;backgroundInfo&quot;:[{&quot;bottom&quot;:0.177777782,&quot;bottomAbs&quot;:false,&quot;left&quot;:0,&quot;leftAbs&quot;:false,&quot;right&quot;:0,&quot;rightAbs&quot;:false,&quot;top&quot;:0.177777782,&quot;topAbs&quot;:false,&quot;type&quot;:&quot;leftRight&quot;}],&quot;id&quot;:&quot;2021-09-02T20:34:42&quot;,&quot;margin&quot;:{&quot;bottom&quot;:6.7729997634887695,&quot;left&quot;:1.6929999589920044,&quot;right&quot;:0.81999999284744263,&quot;top&quot;:6.7729997634887695},&quot;type&quot;:0},{&quot;id&quot;:&quot;2021-09-02T20:34:42&quot;,&quot;margin&quot;:{&quot;bottom&quot;:3.809999942779541,&quot;left&quot;:0,&quot;right&quot;:0,&quot;top&quot;:3.809999942779541},&quot;type&quot;:0}],&quot;type&quot;:0}"/>
  <p:tag name="KSO_WM_SLIDE_RATIO" val="1.777778"/>
  <p:tag name="KSO_WM_CHIP_XID" val="5efda17781ee359a788b1e1f"/>
  <p:tag name="KSO_WM_CHIP_DECFILLPROP" val="[]"/>
  <p:tag name="KSO_WM_SLIDE_BACKGROUND" val="[&quot;leftRight&quot;]"/>
  <p:tag name="KSO_WM_CHIP_GROUPID" val="5efda17781ee359a788b1e1e"/>
  <p:tag name="KSO_WM_SLIDE_BK_DARK_LIGHT" val="2"/>
  <p:tag name="KSO_WM_SLIDE_BACKGROUND_TYPE" val="leftRight"/>
  <p:tag name="KSO_WM_SLIDE_SUPPORT_FEATURE_TYPE" val="3"/>
  <p:tag name="KSO_WM_TEMPLATE_ASSEMBLE_XID" val="6130c4e08b5cc6c91112a581"/>
  <p:tag name="KSO_WM_TEMPLATE_ASSEMBLE_GROUPID" val="6130c4e08b5cc6c91112a581"/>
</p:tagLst>
</file>

<file path=ppt/tags/tag516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45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</p:tagLst>
</file>

<file path=ppt/tags/tag517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middle3&quot;,&quot;slide_type&quot;:[&quot;endPage&quot;],&quot;aspect_ratio&quot;:&quot;16:9&quot;}"/>
  <p:tag name="KSO_WM_CHIP_XID" val="5ec34a930ac41c4a0a525d3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45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5"/>
  <p:tag name="KSO_WM_SLIDE_SIZE" val="700*380"/>
  <p:tag name="KSO_WM_SLIDE_POSITION" val="130*7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11-02T14:12:40&quot;,&quot;maxSize&quot;:{&quot;size1&quot;:51.782079286928536},&quot;minSize&quot;:{&quot;size1&quot;:33.58207928692853},&quot;normalSize&quot;:{&quot;size1&quot;:41.58207928692853},&quot;subLayout&quot;:[{&quot;id&quot;:&quot;2020-11-02T14:12:40&quot;,&quot;margin&quot;:{&quot;bottom&quot;:0.20371513068675995,&quot;left&quot;:4.589639186859131,&quot;right&quot;:4.582406520843506,&quot;top&quot;:4.583684921264648},&quot;type&quot;:0},{&quot;id&quot;:&quot;2020-11-02T14:12:40&quot;,&quot;margin&quot;:{&quot;bottom&quot;:4.5836896896362305,&quot;left&quot;:4.589639186859131,&quot;right&quot;:4.582406520843506,&quot;top&quot;:0.21961826086044312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8e"/>
  <p:tag name="KSO_WM_TEMPLATE_ASSEMBLE_GROUPID" val="5f9f762ae206d3a5ffe88748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7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2398</Words>
  <Application>WPS 演示</Application>
  <PresentationFormat>宽屏</PresentationFormat>
  <Paragraphs>197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汉仪旗黑-85S</vt:lpstr>
      <vt:lpstr>黑体</vt:lpstr>
      <vt:lpstr>隶书</vt:lpstr>
      <vt:lpstr>Arial</vt:lpstr>
      <vt:lpstr>Segoe UI</vt:lpstr>
      <vt:lpstr>Wingdings</vt:lpstr>
      <vt:lpstr>Wingdings 3</vt:lpstr>
      <vt:lpstr>Calibri Light</vt:lpstr>
      <vt:lpstr>Arial Unicode MS</vt:lpstr>
      <vt:lpstr>Calibri</vt:lpstr>
      <vt:lpstr>1_Office 主题​​</vt:lpstr>
      <vt:lpstr>5_Office 主题​​</vt:lpstr>
      <vt:lpstr>3_Office 主题​​</vt:lpstr>
      <vt:lpstr>2_Office 主题​​</vt:lpstr>
      <vt:lpstr>需求分析汇报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界面原型</vt:lpstr>
      <vt:lpstr>PowerPoint 演示文稿</vt:lpstr>
      <vt:lpstr>PowerPoint 演示文稿</vt:lpstr>
      <vt:lpstr>PowerPoint 演示文稿</vt:lpstr>
      <vt:lpstr>感谢大家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205</cp:revision>
  <dcterms:created xsi:type="dcterms:W3CDTF">2019-06-19T02:08:00Z</dcterms:created>
  <dcterms:modified xsi:type="dcterms:W3CDTF">2021-10-25T12:44:37Z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BCB4FC07CC6A486B8687D8361EC62947</vt:lpwstr>
  </property>
</Properties>
</file>