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15" r:id="rId10"/>
    <p:sldId id="316" r:id="rId11"/>
    <p:sldId id="317" r:id="rId12"/>
    <p:sldId id="323" r:id="rId13"/>
    <p:sldId id="320" r:id="rId14"/>
    <p:sldId id="272" r:id="rId15"/>
    <p:sldId id="273" r:id="rId16"/>
    <p:sldId id="283" r:id="rId17"/>
    <p:sldId id="335" r:id="rId18"/>
    <p:sldId id="321" r:id="rId19"/>
    <p:sldId id="289" r:id="rId20"/>
    <p:sldId id="285" r:id="rId21"/>
    <p:sldId id="284" r:id="rId22"/>
    <p:sldId id="286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tags" Target="../tags/tag454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69.xml"/><Relationship Id="rId22" Type="http://schemas.openxmlformats.org/officeDocument/2006/relationships/tags" Target="../tags/tag468.xml"/><Relationship Id="rId21" Type="http://schemas.openxmlformats.org/officeDocument/2006/relationships/tags" Target="../tags/tag467.xml"/><Relationship Id="rId20" Type="http://schemas.openxmlformats.org/officeDocument/2006/relationships/tags" Target="../tags/tag466.xml"/><Relationship Id="rId2" Type="http://schemas.openxmlformats.org/officeDocument/2006/relationships/tags" Target="../tags/tag448.xml"/><Relationship Id="rId19" Type="http://schemas.openxmlformats.org/officeDocument/2006/relationships/tags" Target="../tags/tag465.xml"/><Relationship Id="rId18" Type="http://schemas.openxmlformats.org/officeDocument/2006/relationships/tags" Target="../tags/tag464.xml"/><Relationship Id="rId17" Type="http://schemas.openxmlformats.org/officeDocument/2006/relationships/tags" Target="../tags/tag463.xml"/><Relationship Id="rId16" Type="http://schemas.openxmlformats.org/officeDocument/2006/relationships/tags" Target="../tags/tag462.xml"/><Relationship Id="rId15" Type="http://schemas.openxmlformats.org/officeDocument/2006/relationships/tags" Target="../tags/tag461.xml"/><Relationship Id="rId14" Type="http://schemas.openxmlformats.org/officeDocument/2006/relationships/tags" Target="../tags/tag460.xml"/><Relationship Id="rId13" Type="http://schemas.openxmlformats.org/officeDocument/2006/relationships/tags" Target="../tags/tag459.xml"/><Relationship Id="rId12" Type="http://schemas.openxmlformats.org/officeDocument/2006/relationships/tags" Target="../tags/tag458.xml"/><Relationship Id="rId11" Type="http://schemas.openxmlformats.org/officeDocument/2006/relationships/tags" Target="../tags/tag457.xml"/><Relationship Id="rId10" Type="http://schemas.openxmlformats.org/officeDocument/2006/relationships/tags" Target="../tags/tag456.xml"/><Relationship Id="rId1" Type="http://schemas.openxmlformats.org/officeDocument/2006/relationships/tags" Target="../tags/tag4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9.xml"/><Relationship Id="rId2" Type="http://schemas.openxmlformats.org/officeDocument/2006/relationships/tags" Target="../tags/tag471.xml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99.xml"/><Relationship Id="rId7" Type="http://schemas.openxmlformats.org/officeDocument/2006/relationships/tags" Target="../tags/tag498.xml"/><Relationship Id="rId6" Type="http://schemas.openxmlformats.org/officeDocument/2006/relationships/tags" Target="../tags/tag497.xml"/><Relationship Id="rId5" Type="http://schemas.openxmlformats.org/officeDocument/2006/relationships/tags" Target="../tags/tag496.xml"/><Relationship Id="rId4" Type="http://schemas.openxmlformats.org/officeDocument/2006/relationships/tags" Target="../tags/tag495.xml"/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6.xml"/><Relationship Id="rId15" Type="http://schemas.openxmlformats.org/officeDocument/2006/relationships/tags" Target="../tags/tag505.xml"/><Relationship Id="rId14" Type="http://schemas.openxmlformats.org/officeDocument/2006/relationships/tags" Target="../tags/tag504.xml"/><Relationship Id="rId13" Type="http://schemas.openxmlformats.org/officeDocument/2006/relationships/tags" Target="../tags/tag503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tags" Target="../tags/tag49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8.xml"/><Relationship Id="rId11" Type="http://schemas.openxmlformats.org/officeDocument/2006/relationships/tags" Target="../tags/tag517.xml"/><Relationship Id="rId10" Type="http://schemas.openxmlformats.org/officeDocument/2006/relationships/tags" Target="../tags/tag516.xml"/><Relationship Id="rId1" Type="http://schemas.openxmlformats.org/officeDocument/2006/relationships/tags" Target="../tags/tag50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2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tags" Target="../tags/tag51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530.xml"/><Relationship Id="rId7" Type="http://schemas.openxmlformats.org/officeDocument/2006/relationships/image" Target="../media/image16.png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Relationship Id="rId3" Type="http://schemas.openxmlformats.org/officeDocument/2006/relationships/tags" Target="../tags/tag526.xml"/><Relationship Id="rId2" Type="http://schemas.openxmlformats.org/officeDocument/2006/relationships/tags" Target="../tags/tag52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31.xml"/><Relationship Id="rId1" Type="http://schemas.openxmlformats.org/officeDocument/2006/relationships/tags" Target="../tags/tag52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tags" Target="../tags/tag53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9.xml"/><Relationship Id="rId3" Type="http://schemas.openxmlformats.org/officeDocument/2006/relationships/image" Target="../media/image18.png"/><Relationship Id="rId2" Type="http://schemas.openxmlformats.org/officeDocument/2006/relationships/tags" Target="../tags/tag538.xml"/><Relationship Id="rId1" Type="http://schemas.openxmlformats.org/officeDocument/2006/relationships/tags" Target="../tags/tag5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8.xml"/><Relationship Id="rId8" Type="http://schemas.openxmlformats.org/officeDocument/2006/relationships/tags" Target="../tags/tag547.xml"/><Relationship Id="rId7" Type="http://schemas.openxmlformats.org/officeDocument/2006/relationships/tags" Target="../tags/tag546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4" Type="http://schemas.openxmlformats.org/officeDocument/2006/relationships/tags" Target="../tags/tag543.xml"/><Relationship Id="rId3" Type="http://schemas.openxmlformats.org/officeDocument/2006/relationships/tags" Target="../tags/tag54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67.xml"/><Relationship Id="rId27" Type="http://schemas.openxmlformats.org/officeDocument/2006/relationships/tags" Target="../tags/tag566.xml"/><Relationship Id="rId26" Type="http://schemas.openxmlformats.org/officeDocument/2006/relationships/tags" Target="../tags/tag565.xml"/><Relationship Id="rId25" Type="http://schemas.openxmlformats.org/officeDocument/2006/relationships/tags" Target="../tags/tag564.xml"/><Relationship Id="rId24" Type="http://schemas.openxmlformats.org/officeDocument/2006/relationships/tags" Target="../tags/tag563.xml"/><Relationship Id="rId23" Type="http://schemas.openxmlformats.org/officeDocument/2006/relationships/tags" Target="../tags/tag562.xml"/><Relationship Id="rId22" Type="http://schemas.openxmlformats.org/officeDocument/2006/relationships/tags" Target="../tags/tag561.xml"/><Relationship Id="rId21" Type="http://schemas.openxmlformats.org/officeDocument/2006/relationships/tags" Target="../tags/tag560.xml"/><Relationship Id="rId20" Type="http://schemas.openxmlformats.org/officeDocument/2006/relationships/tags" Target="../tags/tag559.xml"/><Relationship Id="rId2" Type="http://schemas.openxmlformats.org/officeDocument/2006/relationships/tags" Target="../tags/tag541.xml"/><Relationship Id="rId19" Type="http://schemas.openxmlformats.org/officeDocument/2006/relationships/tags" Target="../tags/tag558.xml"/><Relationship Id="rId18" Type="http://schemas.openxmlformats.org/officeDocument/2006/relationships/tags" Target="../tags/tag557.xml"/><Relationship Id="rId17" Type="http://schemas.openxmlformats.org/officeDocument/2006/relationships/tags" Target="../tags/tag556.xml"/><Relationship Id="rId16" Type="http://schemas.openxmlformats.org/officeDocument/2006/relationships/tags" Target="../tags/tag555.xml"/><Relationship Id="rId15" Type="http://schemas.openxmlformats.org/officeDocument/2006/relationships/tags" Target="../tags/tag554.xml"/><Relationship Id="rId14" Type="http://schemas.openxmlformats.org/officeDocument/2006/relationships/tags" Target="../tags/tag553.xml"/><Relationship Id="rId13" Type="http://schemas.openxmlformats.org/officeDocument/2006/relationships/tags" Target="../tags/tag552.xml"/><Relationship Id="rId12" Type="http://schemas.openxmlformats.org/officeDocument/2006/relationships/tags" Target="../tags/tag551.xml"/><Relationship Id="rId11" Type="http://schemas.openxmlformats.org/officeDocument/2006/relationships/tags" Target="../tags/tag550.xml"/><Relationship Id="rId10" Type="http://schemas.openxmlformats.org/officeDocument/2006/relationships/tags" Target="../tags/tag549.xml"/><Relationship Id="rId1" Type="http://schemas.openxmlformats.org/officeDocument/2006/relationships/tags" Target="../tags/tag5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69.xml"/><Relationship Id="rId1" Type="http://schemas.openxmlformats.org/officeDocument/2006/relationships/tags" Target="../tags/tag5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image" Target="../media/image7.png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5.xml"/><Relationship Id="rId5" Type="http://schemas.openxmlformats.org/officeDocument/2006/relationships/image" Target="../media/image8.png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tags" Target="../tags/tag4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6.xml"/><Relationship Id="rId12" Type="http://schemas.openxmlformats.org/officeDocument/2006/relationships/image" Target="../media/image10.png"/><Relationship Id="rId11" Type="http://schemas.openxmlformats.org/officeDocument/2006/relationships/tags" Target="../tags/tag445.xml"/><Relationship Id="rId10" Type="http://schemas.openxmlformats.org/officeDocument/2006/relationships/image" Target="../media/image9.png"/><Relationship Id="rId1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2133600"/>
            <a:ext cx="4036060" cy="204216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制定测试计划</a:t>
            </a:r>
            <a:r>
              <a:rPr lang="en-US" altLang="zh-CN" sz="44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379720" y="2505603"/>
            <a:ext cx="85485" cy="72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9"/>
            </p:custDataLst>
          </p:nvPr>
        </p:nvSpPr>
        <p:spPr>
          <a:xfrm>
            <a:off x="5518987" y="2505603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10"/>
            </p:custDataLst>
          </p:nvPr>
        </p:nvSpPr>
        <p:spPr>
          <a:xfrm flipH="1">
            <a:off x="5714301" y="25650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5379720" y="3342904"/>
            <a:ext cx="85485" cy="72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5518987" y="3342904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3"/>
            </p:custDataLst>
          </p:nvPr>
        </p:nvSpPr>
        <p:spPr>
          <a:xfrm flipH="1">
            <a:off x="5714301" y="34023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79720" y="4180205"/>
            <a:ext cx="85485" cy="724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22"/>
          <p:cNvSpPr/>
          <p:nvPr>
            <p:custDataLst>
              <p:tags r:id="rId15"/>
            </p:custDataLst>
          </p:nvPr>
        </p:nvSpPr>
        <p:spPr>
          <a:xfrm>
            <a:off x="5518987" y="4180205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 flipH="1">
            <a:off x="5714301" y="4239648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>
          <a:xfrm>
            <a:off x="5379720" y="5016940"/>
            <a:ext cx="85485" cy="724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8"/>
            </p:custDataLst>
          </p:nvPr>
        </p:nvSpPr>
        <p:spPr>
          <a:xfrm>
            <a:off x="5518987" y="5016940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1"/>
          <p:cNvSpPr txBox="1"/>
          <p:nvPr>
            <p:custDataLst>
              <p:tags r:id="rId19"/>
            </p:custDataLst>
          </p:nvPr>
        </p:nvSpPr>
        <p:spPr>
          <a:xfrm flipH="1">
            <a:off x="5714301" y="5076383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平行运行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5379720" y="1668869"/>
            <a:ext cx="85485" cy="72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1"/>
            </p:custDataLst>
          </p:nvPr>
        </p:nvSpPr>
        <p:spPr>
          <a:xfrm>
            <a:off x="5518987" y="1668869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1"/>
          <p:cNvSpPr txBox="1"/>
          <p:nvPr>
            <p:custDataLst>
              <p:tags r:id="rId22"/>
            </p:custDataLst>
          </p:nvPr>
        </p:nvSpPr>
        <p:spPr>
          <a:xfrm flipH="1">
            <a:off x="5714301" y="1728312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4319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r>
              <a:rPr lang="en-US" altLang="zh-CN" sz="3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833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03559"/>
            <a:ext cx="10852237" cy="441964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HIPO</a:t>
            </a:r>
            <a:r>
              <a:t>图</a:t>
            </a:r>
          </a:p>
        </p:txBody>
      </p:sp>
      <p:pic>
        <p:nvPicPr>
          <p:cNvPr id="4" name="图片 3" descr="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327150"/>
            <a:ext cx="12082780" cy="448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1353735"/>
            <a:ext cx="12192000" cy="421767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32292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39754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89402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893706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459902"/>
            <a:ext cx="196354" cy="196354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5237718"/>
            <a:ext cx="371672" cy="371672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592623"/>
            <a:ext cx="371672" cy="371672"/>
          </a:xfrm>
          <a:prstGeom prst="ellipse">
            <a:avLst/>
          </a:prstGeom>
          <a:solidFill>
            <a:schemeClr val="dk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5342739"/>
            <a:ext cx="207087" cy="207087"/>
          </a:xfrm>
          <a:prstGeom prst="ellipse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993377"/>
            <a:ext cx="654160" cy="654160"/>
          </a:xfrm>
          <a:prstGeom prst="ellipse">
            <a:avLst/>
          </a:prstGeom>
          <a:solidFill>
            <a:schemeClr val="dk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14500" y="1723305"/>
            <a:ext cx="8610600" cy="280606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sz="5200" b="1" spc="3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结构程序设计</a:t>
            </a:r>
            <a:r>
              <a:rPr lang="en-US" sz="5200" b="1" spc="3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sz="5200" b="1" spc="3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85.5</a:t>
            </a:r>
            <a:endParaRPr lang="en-US" altLang="zh-CN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9431" y="343887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r>
              <a:rPr lang="en-US" altLang="zh-CN" sz="4200" b="1" spc="2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00" b="1" spc="2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967" r="2967"/>
          <a:stretch>
            <a:fillRect/>
          </a:stretch>
        </p:blipFill>
        <p:spPr>
          <a:xfrm>
            <a:off x="4514755" y="80770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数据流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5" y="1404620"/>
            <a:ext cx="8590915" cy="4561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admin\Desktop\高清图\高楼蓝色\高楼大厦\architecture-building-glass-162539.jpgarchitecture-building-glass-1625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5172" b="5172"/>
          <a:stretch>
            <a:fillRect/>
          </a:stretch>
        </p:blipFill>
        <p:spPr>
          <a:xfrm>
            <a:off x="484505" y="1287780"/>
            <a:ext cx="5346065" cy="358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pic>
        <p:nvPicPr>
          <p:cNvPr id="8" name="图片 7" descr="C:\Users\admin\Desktop\高清图\高楼蓝色\高楼大厦\buildings-clear-sky-exterior-374023.jpgbuildings-clear-sky-exterior-3740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518" b="518"/>
          <a:stretch>
            <a:fillRect/>
          </a:stretch>
        </p:blipFill>
        <p:spPr>
          <a:xfrm>
            <a:off x="5521325" y="1921510"/>
            <a:ext cx="6095365" cy="4041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6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PECIAL_SOURCE" val="bdnull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TEXTBOXSTYLE_GUID" val="{458748d6-c5d4-4a03-a880-580740d7413e}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6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VALUE" val="995*14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52_1*d*1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5645,&quot;width&quot;:8419}"/>
</p:tagLst>
</file>

<file path=ppt/tags/tag445.xml><?xml version="1.0" encoding="utf-8"?>
<p:tagLst xmlns:p="http://schemas.openxmlformats.org/presentationml/2006/main">
  <p:tag name="KSO_WM_UNIT_VALUE" val="112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9652_1*d*2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6364,&quot;width&quot;:9599}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831_4*l_h_i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831_4*l_h_i*1_2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831_4*l_h_f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831_4*l_h_i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831_4*l_h_i*1_3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831_4*l_h_f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6831_4*l_h_i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6831_4*l_h_i*1_4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6831_4*l_h_f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6831_4*l_h_i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6831_4*l_h_i*1_5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6831_4*l_h_f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831_4*l_h_i*1_1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831_4*l_h_i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831_4*l_h_f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PECIAL_SOURCE" val="bdnull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7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3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3750"/>
  <p:tag name="KSO_WM_SPECIAL_SOURCE" val="bdnull"/>
  <p:tag name="KSO_WM_SLIDE_ID" val="diagram2020375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SLIDE_LAYOUT" val="a"/>
  <p:tag name="KSO_WM_SLIDE_LAYOUT_CNT" val="1"/>
  <p:tag name="KSO_WM_SLIDE_BK_DARK_LIGHT" val="2"/>
  <p:tag name="KSO_WM_SLIDE_BACKGROUND_TYPE" val="general"/>
  <p:tag name="KSO_WM_SLIDE_MODEL_TYPE" val="timeline"/>
</p:tagLst>
</file>

<file path=ppt/tags/tag519.xml><?xml version="1.0" encoding="utf-8"?>
<p:tagLst xmlns:p="http://schemas.openxmlformats.org/presentationml/2006/main">
  <p:tag name="KSO_WM_UNIT_TEXTBOXSTYLE_GUID" val="{43b3bbaf-1cc0-4600-b4ab-24062bcc3619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5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529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5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532.xml><?xml version="1.0" encoding="utf-8"?>
<p:tagLst xmlns:p="http://schemas.openxmlformats.org/presentationml/2006/main">
  <p:tag name="KSO_WM_UNIT_TEXTBOXSTYLE_GUID" val="{f76644a1-b4ec-4dad-af7a-08a0969bd1d7}"/>
</p:tagLst>
</file>

<file path=ppt/tags/tag533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37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3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52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68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>宽屏</PresentationFormat>
  <Paragraphs>158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Montserrat Black</vt:lpstr>
      <vt:lpstr>Segoe Print</vt:lpstr>
      <vt:lpstr>Arial Unicode MS</vt:lpstr>
      <vt:lpstr>Calibri</vt:lpstr>
      <vt:lpstr>Open Sans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HIPO图</vt:lpstr>
      <vt:lpstr>业务流图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243</cp:revision>
  <dcterms:created xsi:type="dcterms:W3CDTF">2019-06-19T02:08:00Z</dcterms:created>
  <dcterms:modified xsi:type="dcterms:W3CDTF">2021-11-17T00:16:58Z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