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sldIdLst>
    <p:sldId id="263" r:id="rId4"/>
    <p:sldId id="264" r:id="rId5"/>
    <p:sldId id="265" r:id="rId6"/>
    <p:sldId id="291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3" r:id="rId18"/>
    <p:sldId id="278" r:id="rId19"/>
    <p:sldId id="290" r:id="rId20"/>
    <p:sldId id="289" r:id="rId21"/>
    <p:sldId id="285" r:id="rId22"/>
    <p:sldId id="284" r:id="rId23"/>
    <p:sldId id="286" r:id="rId24"/>
    <p:sldId id="27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7" Type="http://schemas.openxmlformats.org/officeDocument/2006/relationships/tags" Target="../tags/tag150.xml"/><Relationship Id="rId16" Type="http://schemas.openxmlformats.org/officeDocument/2006/relationships/tags" Target="../tags/tag149.xml"/><Relationship Id="rId15" Type="http://schemas.openxmlformats.org/officeDocument/2006/relationships/tags" Target="../tags/tag148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71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79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92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00.xml"/><Relationship Id="rId13" Type="http://schemas.openxmlformats.org/officeDocument/2006/relationships/tags" Target="../tags/tag209.xml"/><Relationship Id="rId12" Type="http://schemas.openxmlformats.org/officeDocument/2006/relationships/tags" Target="../tags/tag208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3.jpeg"/><Relationship Id="rId2" Type="http://schemas.openxmlformats.org/officeDocument/2006/relationships/tags" Target="../tags/tag210.xml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20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28.xml"/><Relationship Id="rId10" Type="http://schemas.openxmlformats.org/officeDocument/2006/relationships/tags" Target="../tags/tag23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41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1.jpeg"/><Relationship Id="rId2" Type="http://schemas.openxmlformats.org/officeDocument/2006/relationships/tags" Target="../tags/tag17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4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54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6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61.xml"/><Relationship Id="rId12" Type="http://schemas.openxmlformats.org/officeDocument/2006/relationships/tags" Target="../tags/tag269.xml"/><Relationship Id="rId11" Type="http://schemas.openxmlformats.org/officeDocument/2006/relationships/tags" Target="../tags/tag268.xml"/><Relationship Id="rId10" Type="http://schemas.openxmlformats.org/officeDocument/2006/relationships/tags" Target="../tags/tag26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70.xml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79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88.xml"/><Relationship Id="rId14" Type="http://schemas.openxmlformats.org/officeDocument/2006/relationships/tags" Target="../tags/tag298.xml"/><Relationship Id="rId13" Type="http://schemas.openxmlformats.org/officeDocument/2006/relationships/tags" Target="../tags/tag297.xml"/><Relationship Id="rId12" Type="http://schemas.openxmlformats.org/officeDocument/2006/relationships/tags" Target="../tags/tag296.xml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99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.jpe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-14606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-14606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 userDrawn="1">
            <p:custDataLst>
              <p:tags r:id="rId5"/>
            </p:custDataLst>
          </p:nvPr>
        </p:nvGrpSpPr>
        <p:grpSpPr>
          <a:xfrm>
            <a:off x="3760470" y="1130300"/>
            <a:ext cx="4671695" cy="4826635"/>
            <a:chOff x="6000" y="1925"/>
            <a:chExt cx="7200" cy="7438"/>
          </a:xfrm>
        </p:grpSpPr>
        <p:sp>
          <p:nvSpPr>
            <p:cNvPr id="9" name="矩形 8"/>
            <p:cNvSpPr/>
            <p:nvPr>
              <p:custDataLst>
                <p:tags r:id="rId6"/>
              </p:custDataLst>
            </p:nvPr>
          </p:nvSpPr>
          <p:spPr>
            <a:xfrm>
              <a:off x="6000" y="2474"/>
              <a:ext cx="7200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7"/>
              </p:custDataLst>
            </p:nvPr>
          </p:nvSpPr>
          <p:spPr>
            <a:xfrm rot="3600000">
              <a:off x="411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4660321 w 4723974"/>
                <a:gd name="connsiteY1" fmla="*/ 0 h 131728"/>
                <a:gd name="connsiteX2" fmla="*/ 4723974 w 4723974"/>
                <a:gd name="connsiteY2" fmla="*/ 110250 h 131728"/>
                <a:gd name="connsiteX3" fmla="*/ 4723974 w 4723974"/>
                <a:gd name="connsiteY3" fmla="*/ 131728 h 131728"/>
                <a:gd name="connsiteX4" fmla="*/ 3700035 w 4723974"/>
                <a:gd name="connsiteY4" fmla="*/ 131728 h 131728"/>
                <a:gd name="connsiteX5" fmla="*/ 3478471 w 4723974"/>
                <a:gd name="connsiteY5" fmla="*/ 3808 h 131728"/>
                <a:gd name="connsiteX6" fmla="*/ 0 w 4723974"/>
                <a:gd name="connsiteY6" fmla="*/ 131095 h 131728"/>
                <a:gd name="connsiteX7" fmla="*/ 75688 w 4723974"/>
                <a:gd name="connsiteY7" fmla="*/ 0 h 131728"/>
                <a:gd name="connsiteX8" fmla="*/ 766611 w 4723974"/>
                <a:gd name="connsiteY8" fmla="*/ 0 h 131728"/>
                <a:gd name="connsiteX9" fmla="*/ 994771 w 4723974"/>
                <a:gd name="connsiteY9" fmla="*/ 131728 h 131728"/>
                <a:gd name="connsiteX10" fmla="*/ 0 w 4723974"/>
                <a:gd name="connsiteY10" fmla="*/ 131728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4660321" y="0"/>
                  </a:lnTo>
                  <a:lnTo>
                    <a:pt x="4723974" y="110250"/>
                  </a:lnTo>
                  <a:lnTo>
                    <a:pt x="4723974" y="131728"/>
                  </a:lnTo>
                  <a:lnTo>
                    <a:pt x="3700035" y="131728"/>
                  </a:lnTo>
                  <a:lnTo>
                    <a:pt x="3478471" y="3808"/>
                  </a:lnTo>
                  <a:close/>
                  <a:moveTo>
                    <a:pt x="0" y="131095"/>
                  </a:moveTo>
                  <a:lnTo>
                    <a:pt x="75688" y="0"/>
                  </a:lnTo>
                  <a:lnTo>
                    <a:pt x="766611" y="0"/>
                  </a:lnTo>
                  <a:lnTo>
                    <a:pt x="994771" y="131728"/>
                  </a:lnTo>
                  <a:lnTo>
                    <a:pt x="0" y="1317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8"/>
              </p:custDataLst>
            </p:nvPr>
          </p:nvSpPr>
          <p:spPr>
            <a:xfrm rot="18000000" flipH="1">
              <a:off x="767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3480098 w 4723974"/>
                <a:gd name="connsiteY1" fmla="*/ 990 h 131728"/>
                <a:gd name="connsiteX2" fmla="*/ 3706543 w 4723974"/>
                <a:gd name="connsiteY2" fmla="*/ 131728 h 131728"/>
                <a:gd name="connsiteX3" fmla="*/ 4723974 w 4723974"/>
                <a:gd name="connsiteY3" fmla="*/ 131728 h 131728"/>
                <a:gd name="connsiteX4" fmla="*/ 4723974 w 4723974"/>
                <a:gd name="connsiteY4" fmla="*/ 108921 h 131728"/>
                <a:gd name="connsiteX5" fmla="*/ 4661087 w 4723974"/>
                <a:gd name="connsiteY5" fmla="*/ 0 h 131728"/>
                <a:gd name="connsiteX6" fmla="*/ 0 w 4723974"/>
                <a:gd name="connsiteY6" fmla="*/ 131095 h 131728"/>
                <a:gd name="connsiteX7" fmla="*/ 0 w 4723974"/>
                <a:gd name="connsiteY7" fmla="*/ 131728 h 131728"/>
                <a:gd name="connsiteX8" fmla="*/ 1003303 w 4723974"/>
                <a:gd name="connsiteY8" fmla="*/ 131728 h 131728"/>
                <a:gd name="connsiteX9" fmla="*/ 775145 w 4723974"/>
                <a:gd name="connsiteY9" fmla="*/ 1 h 131728"/>
                <a:gd name="connsiteX10" fmla="*/ 75688 w 4723974"/>
                <a:gd name="connsiteY10" fmla="*/ 0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3480098" y="990"/>
                  </a:lnTo>
                  <a:lnTo>
                    <a:pt x="3706543" y="131728"/>
                  </a:lnTo>
                  <a:lnTo>
                    <a:pt x="4723974" y="131728"/>
                  </a:lnTo>
                  <a:lnTo>
                    <a:pt x="4723974" y="108921"/>
                  </a:lnTo>
                  <a:lnTo>
                    <a:pt x="4661087" y="0"/>
                  </a:lnTo>
                  <a:close/>
                  <a:moveTo>
                    <a:pt x="0" y="131095"/>
                  </a:moveTo>
                  <a:lnTo>
                    <a:pt x="0" y="131728"/>
                  </a:lnTo>
                  <a:lnTo>
                    <a:pt x="1003303" y="131728"/>
                  </a:lnTo>
                  <a:lnTo>
                    <a:pt x="775145" y="1"/>
                  </a:lnTo>
                  <a:lnTo>
                    <a:pt x="756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3661727" y="1983848"/>
            <a:ext cx="4839335" cy="1511983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6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</a:t>
            </a:r>
            <a:br>
              <a:rPr lang="en-US" altLang="zh-CN" dirty="0"/>
            </a:br>
            <a:r>
              <a:rPr lang="zh-CN" altLang="en-US" dirty="0"/>
              <a:t>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3661727" y="3687198"/>
            <a:ext cx="4870332" cy="474131"/>
          </a:xfrm>
          <a:solidFill>
            <a:schemeClr val="bg1"/>
          </a:solidFill>
        </p:spPr>
        <p:txBody>
          <a:bodyPr lIns="90000" tIns="46800" rIns="90000" bIns="0" anchor="ctr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b="1" u="none" strike="noStrike" kern="1200" cap="none" spc="8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9953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809885" y="2626574"/>
            <a:ext cx="4572231" cy="91865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9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>
            <p:custDataLst>
              <p:tags r:id="rId10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11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147187" y="3695700"/>
            <a:ext cx="3869053" cy="466725"/>
          </a:xfrm>
          <a:solidFill>
            <a:schemeClr val="bg1"/>
          </a:solidFill>
        </p:spPr>
        <p:txBody>
          <a:bodyPr lIns="90000" tIns="46800" rIns="90000" bIns="46800" anchor="ctr" anchorCtr="0"/>
          <a:lstStyle>
            <a:lvl1pPr marL="0" indent="0" algn="ctr">
              <a:buNone/>
              <a:defRPr b="1" spc="8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4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5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6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7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8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 rot="3600000">
            <a:off x="10630535" y="5662295"/>
            <a:ext cx="1057910" cy="1247775"/>
            <a:chOff x="9315334" y="5852256"/>
            <a:chExt cx="722111" cy="852040"/>
          </a:xfrm>
        </p:grpSpPr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14400000">
            <a:off x="525780" y="-55880"/>
            <a:ext cx="1057910" cy="124777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3600000">
            <a:off x="-11921" y="6185955"/>
            <a:ext cx="808018" cy="953404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03192" y="-195951"/>
            <a:ext cx="1332070" cy="993459"/>
            <a:chOff x="430644" y="38971"/>
            <a:chExt cx="1752971" cy="1307367"/>
          </a:xfrm>
        </p:grpSpPr>
        <p:grpSp>
          <p:nvGrpSpPr>
            <p:cNvPr id="12" name="组合 11"/>
            <p:cNvGrpSpPr/>
            <p:nvPr/>
          </p:nvGrpSpPr>
          <p:grpSpPr>
            <a:xfrm rot="14400000">
              <a:off x="525797" y="-56182"/>
              <a:ext cx="1057681" cy="1247988"/>
              <a:chOff x="9315334" y="5852256"/>
              <a:chExt cx="722111" cy="852040"/>
            </a:xfrm>
          </p:grpSpPr>
          <p:sp>
            <p:nvSpPr>
              <p:cNvPr id="17" name="任意多边形: 形状 16"/>
              <p:cNvSpPr/>
              <p:nvPr>
                <p:custDataLst>
                  <p:tags r:id="rId4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14400000">
              <a:off x="1030780" y="193504"/>
              <a:ext cx="1057681" cy="1247988"/>
              <a:chOff x="9315334" y="5852256"/>
              <a:chExt cx="722111" cy="852040"/>
            </a:xfrm>
          </p:grpSpPr>
          <p:sp>
            <p:nvSpPr>
              <p:cNvPr id="14" name="任意多边形: 形状 13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3600000">
            <a:off x="11262541" y="6224934"/>
            <a:ext cx="783023" cy="923911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4" name="组合 13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9" name="任意多边形: 形状 18"/>
              <p:cNvSpPr/>
              <p:nvPr>
                <p:custDataLst>
                  <p:tags r:id="rId4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>
                <p:custDataLst>
                  <p:tags r:id="rId5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>
                <p:custDataLst>
                  <p:tags r:id="rId6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5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 rot="14400000">
            <a:off x="412750" y="-691515"/>
            <a:ext cx="2033270" cy="2399665"/>
            <a:chOff x="9315334" y="5852256"/>
            <a:chExt cx="722111" cy="852040"/>
          </a:xfrm>
        </p:grpSpPr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3600000">
            <a:off x="9741535" y="5157470"/>
            <a:ext cx="2033270" cy="239966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113464" y="0"/>
            <a:ext cx="3539243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矩形 4"/>
          <p:cNvSpPr/>
          <p:nvPr userDrawn="1">
            <p:custDataLst>
              <p:tags r:id="rId6"/>
            </p:custDataLst>
          </p:nvPr>
        </p:nvSpPr>
        <p:spPr>
          <a:xfrm>
            <a:off x="2315089" y="216027"/>
            <a:ext cx="3132392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3905250" y="630873"/>
            <a:ext cx="939482" cy="4351655"/>
          </a:xfrm>
        </p:spPr>
        <p:txBody>
          <a:bodyPr vert="eaVert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4400"/>
              <a:buNone/>
              <a:defRPr sz="48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2927668" y="631460"/>
            <a:ext cx="903605" cy="4350480"/>
          </a:xfrm>
        </p:spPr>
        <p:txBody>
          <a:bodyPr vert="eaVert" wrap="square" lIns="91440" tIns="45720" rIns="91440" bIns="45720" anchor="t" anchorCtr="1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None/>
              <a:defRPr sz="15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3254375" y="3589972"/>
            <a:ext cx="5683250" cy="97155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786698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6480810" y="0"/>
            <a:ext cx="3539242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6682436" y="216027"/>
            <a:ext cx="3132391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7338200" y="595630"/>
            <a:ext cx="1846263" cy="4424680"/>
          </a:xfrm>
        </p:spPr>
        <p:txBody>
          <a:bodyPr vert="eaVert" wrap="square" lIns="91440" tIns="45720" rIns="91440" bIns="45720" anchor="ctr" anchorCtr="1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6000"/>
              <a:buNone/>
              <a:defRPr sz="6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6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>
            <p:custDataLst>
              <p:tags r:id="rId7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084297" y="3688294"/>
            <a:ext cx="3991703" cy="450220"/>
          </a:xfrm>
          <a:solidFill>
            <a:schemeClr val="bg1"/>
          </a:solidFill>
        </p:spPr>
        <p:txBody>
          <a:bodyPr lIns="90000" tIns="46800" rIns="90000" bIns="46800" anchor="ctr" anchorCtr="0">
            <a:normAutofit/>
          </a:bodyPr>
          <a:lstStyle>
            <a:lvl1pPr algn="ctr">
              <a:defRPr sz="1800" b="0" u="none" strike="noStrike" kern="1200" cap="none" spc="3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311.xml"/><Relationship Id="rId23" Type="http://schemas.openxmlformats.org/officeDocument/2006/relationships/tags" Target="../tags/tag310.xml"/><Relationship Id="rId22" Type="http://schemas.openxmlformats.org/officeDocument/2006/relationships/tags" Target="../tags/tag309.xml"/><Relationship Id="rId21" Type="http://schemas.openxmlformats.org/officeDocument/2006/relationships/tags" Target="../tags/tag308.xml"/><Relationship Id="rId20" Type="http://schemas.openxmlformats.org/officeDocument/2006/relationships/tags" Target="../tags/tag307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306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15.xml"/><Relationship Id="rId4" Type="http://schemas.openxmlformats.org/officeDocument/2006/relationships/tags" Target="../tags/tag314.xml"/><Relationship Id="rId3" Type="http://schemas.openxmlformats.org/officeDocument/2006/relationships/tags" Target="../tags/tag313.xml"/><Relationship Id="rId2" Type="http://schemas.openxmlformats.org/officeDocument/2006/relationships/image" Target="../media/image4.jpeg"/><Relationship Id="rId1" Type="http://schemas.openxmlformats.org/officeDocument/2006/relationships/tags" Target="../tags/tag3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4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5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390.xml"/><Relationship Id="rId15" Type="http://schemas.openxmlformats.org/officeDocument/2006/relationships/tags" Target="../tags/tag389.xml"/><Relationship Id="rId14" Type="http://schemas.openxmlformats.org/officeDocument/2006/relationships/tags" Target="../tags/tag388.xml"/><Relationship Id="rId13" Type="http://schemas.openxmlformats.org/officeDocument/2006/relationships/tags" Target="../tags/tag387.xml"/><Relationship Id="rId12" Type="http://schemas.openxmlformats.org/officeDocument/2006/relationships/tags" Target="../tags/tag386.xml"/><Relationship Id="rId11" Type="http://schemas.openxmlformats.org/officeDocument/2006/relationships/tags" Target="../tags/tag385.xml"/><Relationship Id="rId10" Type="http://schemas.openxmlformats.org/officeDocument/2006/relationships/tags" Target="../tags/tag384.xml"/><Relationship Id="rId1" Type="http://schemas.openxmlformats.org/officeDocument/2006/relationships/tags" Target="../tags/tag37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399.xml"/><Relationship Id="rId7" Type="http://schemas.openxmlformats.org/officeDocument/2006/relationships/image" Target="../media/image9.png"/><Relationship Id="rId6" Type="http://schemas.openxmlformats.org/officeDocument/2006/relationships/tags" Target="../tags/tag398.xml"/><Relationship Id="rId5" Type="http://schemas.openxmlformats.org/officeDocument/2006/relationships/tags" Target="../tags/tag397.xml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00.xml"/><Relationship Id="rId1" Type="http://schemas.openxmlformats.org/officeDocument/2006/relationships/tags" Target="../tags/tag393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5.xml"/><Relationship Id="rId4" Type="http://schemas.openxmlformats.org/officeDocument/2006/relationships/tags" Target="../tags/tag404.xml"/><Relationship Id="rId3" Type="http://schemas.openxmlformats.org/officeDocument/2006/relationships/tags" Target="../tags/tag403.xml"/><Relationship Id="rId2" Type="http://schemas.openxmlformats.org/officeDocument/2006/relationships/tags" Target="../tags/tag402.xml"/><Relationship Id="rId1" Type="http://schemas.openxmlformats.org/officeDocument/2006/relationships/tags" Target="../tags/tag40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37.xml"/><Relationship Id="rId21" Type="http://schemas.openxmlformats.org/officeDocument/2006/relationships/tags" Target="../tags/tag336.xml"/><Relationship Id="rId20" Type="http://schemas.openxmlformats.org/officeDocument/2006/relationships/tags" Target="../tags/tag335.xml"/><Relationship Id="rId2" Type="http://schemas.openxmlformats.org/officeDocument/2006/relationships/tags" Target="../tags/tag317.xml"/><Relationship Id="rId19" Type="http://schemas.openxmlformats.org/officeDocument/2006/relationships/tags" Target="../tags/tag334.xml"/><Relationship Id="rId18" Type="http://schemas.openxmlformats.org/officeDocument/2006/relationships/tags" Target="../tags/tag333.xml"/><Relationship Id="rId17" Type="http://schemas.openxmlformats.org/officeDocument/2006/relationships/tags" Target="../tags/tag332.xml"/><Relationship Id="rId16" Type="http://schemas.openxmlformats.org/officeDocument/2006/relationships/tags" Target="../tags/tag331.xml"/><Relationship Id="rId15" Type="http://schemas.openxmlformats.org/officeDocument/2006/relationships/tags" Target="../tags/tag330.xml"/><Relationship Id="rId14" Type="http://schemas.openxmlformats.org/officeDocument/2006/relationships/tags" Target="../tags/tag329.xml"/><Relationship Id="rId13" Type="http://schemas.openxmlformats.org/officeDocument/2006/relationships/tags" Target="../tags/tag328.xml"/><Relationship Id="rId12" Type="http://schemas.openxmlformats.org/officeDocument/2006/relationships/tags" Target="../tags/tag327.xml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6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8.xml"/><Relationship Id="rId3" Type="http://schemas.openxmlformats.org/officeDocument/2006/relationships/image" Target="../media/image11.png"/><Relationship Id="rId2" Type="http://schemas.openxmlformats.org/officeDocument/2006/relationships/tags" Target="../tags/tag407.xml"/><Relationship Id="rId1" Type="http://schemas.openxmlformats.org/officeDocument/2006/relationships/tags" Target="../tags/tag406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417.xml"/><Relationship Id="rId8" Type="http://schemas.openxmlformats.org/officeDocument/2006/relationships/tags" Target="../tags/tag416.xml"/><Relationship Id="rId7" Type="http://schemas.openxmlformats.org/officeDocument/2006/relationships/tags" Target="../tags/tag415.xml"/><Relationship Id="rId6" Type="http://schemas.openxmlformats.org/officeDocument/2006/relationships/tags" Target="../tags/tag414.xml"/><Relationship Id="rId5" Type="http://schemas.openxmlformats.org/officeDocument/2006/relationships/tags" Target="../tags/tag413.xml"/><Relationship Id="rId4" Type="http://schemas.openxmlformats.org/officeDocument/2006/relationships/tags" Target="../tags/tag412.xml"/><Relationship Id="rId3" Type="http://schemas.openxmlformats.org/officeDocument/2006/relationships/tags" Target="../tags/tag411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436.xml"/><Relationship Id="rId27" Type="http://schemas.openxmlformats.org/officeDocument/2006/relationships/tags" Target="../tags/tag435.xml"/><Relationship Id="rId26" Type="http://schemas.openxmlformats.org/officeDocument/2006/relationships/tags" Target="../tags/tag434.xml"/><Relationship Id="rId25" Type="http://schemas.openxmlformats.org/officeDocument/2006/relationships/tags" Target="../tags/tag433.xml"/><Relationship Id="rId24" Type="http://schemas.openxmlformats.org/officeDocument/2006/relationships/tags" Target="../tags/tag432.xml"/><Relationship Id="rId23" Type="http://schemas.openxmlformats.org/officeDocument/2006/relationships/tags" Target="../tags/tag431.xml"/><Relationship Id="rId22" Type="http://schemas.openxmlformats.org/officeDocument/2006/relationships/tags" Target="../tags/tag430.xml"/><Relationship Id="rId21" Type="http://schemas.openxmlformats.org/officeDocument/2006/relationships/tags" Target="../tags/tag429.xml"/><Relationship Id="rId20" Type="http://schemas.openxmlformats.org/officeDocument/2006/relationships/tags" Target="../tags/tag428.xml"/><Relationship Id="rId2" Type="http://schemas.openxmlformats.org/officeDocument/2006/relationships/tags" Target="../tags/tag410.xml"/><Relationship Id="rId19" Type="http://schemas.openxmlformats.org/officeDocument/2006/relationships/tags" Target="../tags/tag427.xml"/><Relationship Id="rId18" Type="http://schemas.openxmlformats.org/officeDocument/2006/relationships/tags" Target="../tags/tag426.xml"/><Relationship Id="rId17" Type="http://schemas.openxmlformats.org/officeDocument/2006/relationships/tags" Target="../tags/tag425.xml"/><Relationship Id="rId16" Type="http://schemas.openxmlformats.org/officeDocument/2006/relationships/tags" Target="../tags/tag424.xml"/><Relationship Id="rId15" Type="http://schemas.openxmlformats.org/officeDocument/2006/relationships/tags" Target="../tags/tag423.xml"/><Relationship Id="rId14" Type="http://schemas.openxmlformats.org/officeDocument/2006/relationships/tags" Target="../tags/tag422.xml"/><Relationship Id="rId13" Type="http://schemas.openxmlformats.org/officeDocument/2006/relationships/tags" Target="../tags/tag421.xml"/><Relationship Id="rId12" Type="http://schemas.openxmlformats.org/officeDocument/2006/relationships/tags" Target="../tags/tag420.xml"/><Relationship Id="rId11" Type="http://schemas.openxmlformats.org/officeDocument/2006/relationships/tags" Target="../tags/tag419.xml"/><Relationship Id="rId10" Type="http://schemas.openxmlformats.org/officeDocument/2006/relationships/tags" Target="../tags/tag418.xml"/><Relationship Id="rId1" Type="http://schemas.openxmlformats.org/officeDocument/2006/relationships/tags" Target="../tags/tag40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438.xml"/><Relationship Id="rId1" Type="http://schemas.openxmlformats.org/officeDocument/2006/relationships/tags" Target="../tags/tag43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53.xml"/><Relationship Id="rId16" Type="http://schemas.openxmlformats.org/officeDocument/2006/relationships/tags" Target="../tags/tag352.xml"/><Relationship Id="rId15" Type="http://schemas.openxmlformats.org/officeDocument/2006/relationships/tags" Target="../tags/tag351.xml"/><Relationship Id="rId14" Type="http://schemas.openxmlformats.org/officeDocument/2006/relationships/tags" Target="../tags/tag350.xml"/><Relationship Id="rId13" Type="http://schemas.openxmlformats.org/officeDocument/2006/relationships/tags" Target="../tags/tag349.xml"/><Relationship Id="rId12" Type="http://schemas.openxmlformats.org/officeDocument/2006/relationships/tags" Target="../tags/tag348.xml"/><Relationship Id="rId11" Type="http://schemas.openxmlformats.org/officeDocument/2006/relationships/tags" Target="../tags/tag347.xml"/><Relationship Id="rId10" Type="http://schemas.openxmlformats.org/officeDocument/2006/relationships/tags" Target="../tags/tag346.xml"/><Relationship Id="rId1" Type="http://schemas.openxmlformats.org/officeDocument/2006/relationships/tags" Target="../tags/tag33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tags" Target="../tags/tag360.xml"/><Relationship Id="rId6" Type="http://schemas.openxmlformats.org/officeDocument/2006/relationships/tags" Target="../tags/tag359.xml"/><Relationship Id="rId5" Type="http://schemas.openxmlformats.org/officeDocument/2006/relationships/tags" Target="../tags/tag358.xml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65.xml"/><Relationship Id="rId12" Type="http://schemas.openxmlformats.org/officeDocument/2006/relationships/tags" Target="../tags/tag364.xml"/><Relationship Id="rId11" Type="http://schemas.openxmlformats.org/officeDocument/2006/relationships/image" Target="../media/image6.jpeg"/><Relationship Id="rId10" Type="http://schemas.openxmlformats.org/officeDocument/2006/relationships/tags" Target="../tags/tag363.xml"/><Relationship Id="rId1" Type="http://schemas.openxmlformats.org/officeDocument/2006/relationships/tags" Target="../tags/tag35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050" y="4279377"/>
            <a:ext cx="1377900" cy="1458673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5200" spc="360"/>
              <a:t>项目设计</a:t>
            </a:r>
            <a:endParaRPr lang="zh-CN" altLang="zh-CN" sz="5200" spc="360"/>
          </a:p>
        </p:txBody>
      </p:sp>
      <p:sp>
        <p:nvSpPr>
          <p:cNvPr id="5" name="副标题 1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pc="100" dirty="0">
                <a:sym typeface="+mn-ea"/>
              </a:rPr>
              <a:t>软工1904 G09</a:t>
            </a:r>
            <a:endParaRPr lang="zh-CN" altLang="en-US" spc="100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制定测试计划</a:t>
            </a:r>
            <a:r>
              <a:rPr lang="en-US" altLang="zh-CN" baseline="30000"/>
              <a:t>1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书写文档</a:t>
            </a:r>
            <a:r>
              <a:rPr lang="en-US" altLang="zh-CN" baseline="30000"/>
              <a:t>1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审查和复查</a:t>
            </a:r>
            <a:r>
              <a:rPr lang="en-US" altLang="zh-CN" baseline="30000"/>
              <a:t>1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03559"/>
            <a:ext cx="10852237" cy="441964"/>
          </a:xfrm>
        </p:spPr>
        <p:txBody>
          <a:bodyPr>
            <a:normAutofit fontScale="90000"/>
          </a:bodyPr>
          <a:p>
            <a:pPr algn="ctr"/>
            <a:r>
              <a:rPr lang="en-US" altLang="zh-CN"/>
              <a:t>HIPO</a:t>
            </a:r>
            <a:r>
              <a:t>图</a:t>
            </a:r>
          </a:p>
        </p:txBody>
      </p:sp>
      <p:pic>
        <p:nvPicPr>
          <p:cNvPr id="4" name="图片 3" descr="hip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0340" y="1306830"/>
            <a:ext cx="12192000" cy="4481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业务流图</a:t>
            </a:r>
            <a:endParaRPr lang="zh-CN" altLang="en-US"/>
          </a:p>
        </p:txBody>
      </p:sp>
      <p:pic>
        <p:nvPicPr>
          <p:cNvPr id="4" name="图片 3" descr="业务流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" y="1174750"/>
            <a:ext cx="11603990" cy="5577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 descr="D:\meihua_service_cache\jpg/74770ed352e61d86f47a9dc0b428c171.jpg74770ed352e61d86f47a9dc0b428c17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31250" b="31250"/>
          <a:stretch>
            <a:fillRect/>
          </a:stretch>
        </p:blipFill>
        <p:spPr>
          <a:xfrm>
            <a:off x="311" y="311"/>
            <a:ext cx="12192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0800">
                <a:moveTo>
                  <a:pt x="0" y="0"/>
                </a:moveTo>
                <a:lnTo>
                  <a:pt x="19200" y="0"/>
                </a:lnTo>
                <a:lnTo>
                  <a:pt x="192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8" name="蒙版 1"/>
          <p:cNvSpPr/>
          <p:nvPr>
            <p:custDataLst>
              <p:tags r:id="rId10"/>
            </p:custDataLst>
          </p:nvPr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3515859" y="1483106"/>
            <a:ext cx="5159555" cy="4323587"/>
            <a:chOff x="3762375" y="1417255"/>
            <a:chExt cx="4667250" cy="4023491"/>
          </a:xfrm>
        </p:grpSpPr>
        <p:sp>
          <p:nvSpPr>
            <p:cNvPr id="20" name="等腰三角形 19"/>
            <p:cNvSpPr/>
            <p:nvPr>
              <p:custDataLst>
                <p:tags r:id="rId12"/>
              </p:custDataLst>
            </p:nvPr>
          </p:nvSpPr>
          <p:spPr>
            <a:xfrm rot="10800000">
              <a:off x="3762375" y="1417255"/>
              <a:ext cx="4667250" cy="4023491"/>
            </a:xfrm>
            <a:prstGeom prst="triangle">
              <a:avLst/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等腰三角形 20"/>
            <p:cNvSpPr/>
            <p:nvPr>
              <p:custDataLst>
                <p:tags r:id="rId13"/>
              </p:custDataLst>
            </p:nvPr>
          </p:nvSpPr>
          <p:spPr>
            <a:xfrm rot="10800000">
              <a:off x="4053046" y="1578633"/>
              <a:ext cx="4085908" cy="3497233"/>
            </a:xfrm>
            <a:prstGeom prst="triangle">
              <a:avLst/>
            </a:prstGeom>
            <a:noFill/>
            <a:ln w="1270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三角形 1"/>
          <p:cNvSpPr/>
          <p:nvPr>
            <p:custDataLst>
              <p:tags r:id="rId14"/>
            </p:custDataLst>
          </p:nvPr>
        </p:nvSpPr>
        <p:spPr>
          <a:xfrm rot="2723197">
            <a:off x="1520464" y="2625559"/>
            <a:ext cx="278296" cy="551051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p>
            <a:pPr algn="ctr">
              <a:lnSpc>
                <a:spcPct val="14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三角形 10"/>
          <p:cNvSpPr/>
          <p:nvPr>
            <p:custDataLst>
              <p:tags r:id="rId15"/>
            </p:custDataLst>
          </p:nvPr>
        </p:nvSpPr>
        <p:spPr>
          <a:xfrm rot="17100000">
            <a:off x="10139628" y="3821647"/>
            <a:ext cx="436772" cy="864848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p>
            <a:pPr algn="ctr">
              <a:lnSpc>
                <a:spcPct val="12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2570" y="3044825"/>
            <a:ext cx="4622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spc="100">
                <a:solidFill>
                  <a:schemeClr val="bg1"/>
                </a:solidFill>
                <a:uFillTx/>
              </a:rPr>
              <a:t>2.</a:t>
            </a:r>
            <a:r>
              <a:rPr lang="zh-CN" altLang="en-US" sz="4400" b="1" spc="100">
                <a:solidFill>
                  <a:schemeClr val="bg1"/>
                </a:solidFill>
                <a:uFillTx/>
              </a:rPr>
              <a:t>详细设计介绍</a:t>
            </a:r>
            <a:endParaRPr lang="zh-CN" altLang="en-US" sz="4400" b="1" spc="100">
              <a:solidFill>
                <a:schemeClr val="bg1"/>
              </a:solidFill>
              <a:uFillTx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结构程序设计</a:t>
            </a:r>
            <a:r>
              <a:rPr lang="en-US" altLang="zh-CN" baseline="30000"/>
              <a:t>1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人机界面设计</a:t>
            </a:r>
            <a:r>
              <a:rPr lang="en-US" altLang="zh-CN" baseline="30000">
                <a:sym typeface="+mn-ea"/>
              </a:rPr>
              <a:t>1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等腰三角形 7"/>
          <p:cNvSpPr/>
          <p:nvPr>
            <p:custDataLst>
              <p:tags r:id="rId2"/>
            </p:custDataLst>
          </p:nvPr>
        </p:nvSpPr>
        <p:spPr>
          <a:xfrm flipV="1">
            <a:off x="5778500" y="0"/>
            <a:ext cx="635005" cy="38100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>
            <p:custDataLst>
              <p:tags r:id="rId3"/>
            </p:custDataLst>
          </p:nvPr>
        </p:nvSpPr>
        <p:spPr>
          <a:xfrm>
            <a:off x="5778500" y="6477000"/>
            <a:ext cx="635005" cy="38100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>
            <p:custDataLst>
              <p:tags r:id="rId4"/>
            </p:custDataLst>
          </p:nvPr>
        </p:nvSpPr>
        <p:spPr>
          <a:xfrm>
            <a:off x="4397823" y="1654655"/>
            <a:ext cx="3396343" cy="339634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724342" y="2286013"/>
            <a:ext cx="2743213" cy="198107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600" b="1" spc="2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关键算法设计</a:t>
            </a:r>
            <a:endParaRPr sz="3600" b="1" spc="2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679421" y="1066686"/>
            <a:ext cx="3365500" cy="472462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20" h="4560">
                <a:moveTo>
                  <a:pt x="0" y="0"/>
                </a:moveTo>
                <a:lnTo>
                  <a:pt x="5520" y="0"/>
                </a:lnTo>
                <a:lnTo>
                  <a:pt x="5520" y="4560"/>
                </a:lnTo>
                <a:lnTo>
                  <a:pt x="0" y="456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8146762" y="1066686"/>
            <a:ext cx="3334385" cy="472462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20" h="4560">
                <a:moveTo>
                  <a:pt x="0" y="0"/>
                </a:moveTo>
                <a:lnTo>
                  <a:pt x="5520" y="0"/>
                </a:lnTo>
                <a:lnTo>
                  <a:pt x="5520" y="4560"/>
                </a:lnTo>
                <a:lnTo>
                  <a:pt x="0" y="456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0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509270" y="314325"/>
            <a:ext cx="1927225" cy="737870"/>
            <a:chOff x="802" y="495"/>
            <a:chExt cx="3035" cy="1162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927" y="653"/>
              <a:ext cx="2910" cy="1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802" y="495"/>
              <a:ext cx="2910" cy="1004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525905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altLang="zh-CN" sz="2000" b="1" spc="18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sz="2000" b="1" spc="18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参考文献</a:t>
            </a:r>
            <a:endParaRPr sz="2000" b="1" spc="182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131570"/>
            <a:ext cx="10852150" cy="5209540"/>
          </a:xfrm>
        </p:spPr>
        <p:txBody>
          <a:bodyPr/>
          <a:p>
            <a:pPr marL="0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张海藩，软件工程（第二版），北京，人民有点出版社，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2006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2. </a:t>
            </a:r>
            <a:r>
              <a:rPr>
                <a:solidFill>
                  <a:schemeClr val="tx1"/>
                </a:solidFill>
                <a:sym typeface="+mn-ea"/>
              </a:rPr>
              <a:t>总体设计报告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http://openstd.samr.gov.cn/bzgk/gb/newGbInfo?hcno=84C42B6277D2714B7176B10C6E6B1A44国家标准网GB8567-2006  2021/10/7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9" name="组合 8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052562" y="2140688"/>
            <a:ext cx="2094614" cy="2424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2204962" y="2293088"/>
            <a:ext cx="2094614" cy="2424224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61"/>
          <p:cNvSpPr txBox="1"/>
          <p:nvPr>
            <p:custDataLst>
              <p:tags r:id="rId10"/>
            </p:custDataLst>
          </p:nvPr>
        </p:nvSpPr>
        <p:spPr>
          <a:xfrm>
            <a:off x="2357755" y="2628900"/>
            <a:ext cx="1789430" cy="9271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000" b="1" spc="3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000" b="1" spc="3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60"/>
          <p:cNvSpPr txBox="1"/>
          <p:nvPr>
            <p:custDataLst>
              <p:tags r:id="rId11"/>
            </p:custDataLst>
          </p:nvPr>
        </p:nvSpPr>
        <p:spPr>
          <a:xfrm>
            <a:off x="2357755" y="3581400"/>
            <a:ext cx="1789430" cy="4953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spc="1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en-US" altLang="zh-CN" sz="2000" spc="15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61"/>
          <p:cNvSpPr txBox="1"/>
          <p:nvPr>
            <p:custDataLst>
              <p:tags r:id="rId12"/>
            </p:custDataLst>
          </p:nvPr>
        </p:nvSpPr>
        <p:spPr>
          <a:xfrm>
            <a:off x="6299835" y="106299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总体设计介绍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58"/>
          <p:cNvSpPr txBox="1"/>
          <p:nvPr>
            <p:custDataLst>
              <p:tags r:id="rId13"/>
            </p:custDataLst>
          </p:nvPr>
        </p:nvSpPr>
        <p:spPr>
          <a:xfrm>
            <a:off x="5545455" y="106299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1"/>
          <p:cNvSpPr txBox="1"/>
          <p:nvPr>
            <p:custDataLst>
              <p:tags r:id="rId14"/>
            </p:custDataLst>
          </p:nvPr>
        </p:nvSpPr>
        <p:spPr>
          <a:xfrm>
            <a:off x="6299835" y="210566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详细设计介绍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58"/>
          <p:cNvSpPr txBox="1"/>
          <p:nvPr>
            <p:custDataLst>
              <p:tags r:id="rId15"/>
            </p:custDataLst>
          </p:nvPr>
        </p:nvSpPr>
        <p:spPr>
          <a:xfrm>
            <a:off x="5545455" y="210566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61"/>
          <p:cNvSpPr txBox="1"/>
          <p:nvPr>
            <p:custDataLst>
              <p:tags r:id="rId16"/>
            </p:custDataLst>
          </p:nvPr>
        </p:nvSpPr>
        <p:spPr>
          <a:xfrm>
            <a:off x="6299835" y="3147695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58"/>
          <p:cNvSpPr txBox="1"/>
          <p:nvPr>
            <p:custDataLst>
              <p:tags r:id="rId17"/>
            </p:custDataLst>
          </p:nvPr>
        </p:nvSpPr>
        <p:spPr>
          <a:xfrm>
            <a:off x="5545455" y="3147695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61"/>
          <p:cNvSpPr txBox="1"/>
          <p:nvPr>
            <p:custDataLst>
              <p:tags r:id="rId18"/>
            </p:custDataLst>
          </p:nvPr>
        </p:nvSpPr>
        <p:spPr>
          <a:xfrm>
            <a:off x="6299835" y="418973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会议纪要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58"/>
          <p:cNvSpPr txBox="1"/>
          <p:nvPr>
            <p:custDataLst>
              <p:tags r:id="rId19"/>
            </p:custDataLst>
          </p:nvPr>
        </p:nvSpPr>
        <p:spPr>
          <a:xfrm>
            <a:off x="5545455" y="418973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61"/>
          <p:cNvSpPr txBox="1"/>
          <p:nvPr>
            <p:custDataLst>
              <p:tags r:id="rId20"/>
            </p:custDataLst>
          </p:nvPr>
        </p:nvSpPr>
        <p:spPr>
          <a:xfrm>
            <a:off x="6299835" y="523240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58"/>
          <p:cNvSpPr txBox="1"/>
          <p:nvPr>
            <p:custDataLst>
              <p:tags r:id="rId21"/>
            </p:custDataLst>
          </p:nvPr>
        </p:nvSpPr>
        <p:spPr>
          <a:xfrm>
            <a:off x="5545455" y="523240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334601" y="377194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69882" y="443234"/>
            <a:ext cx="1525905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82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4.会议纪要</a:t>
            </a:r>
            <a:endParaRPr lang="zh-CN" altLang="en-US" sz="2000" b="1" spc="182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6195" y="1073150"/>
            <a:ext cx="9420225" cy="53886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7" name="组合 1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8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2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矩形 29"/>
          <p:cNvSpPr/>
          <p:nvPr>
            <p:custDataLst>
              <p:tags r:id="rId8"/>
            </p:custDataLst>
          </p:nvPr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: 形状 11"/>
          <p:cNvSpPr/>
          <p:nvPr>
            <p:custDataLst>
              <p:tags r:id="rId9"/>
            </p:custDataLst>
          </p:nvPr>
        </p:nvSpPr>
        <p:spPr>
          <a:xfrm>
            <a:off x="735330" y="-12700"/>
            <a:ext cx="11163300" cy="6858000"/>
          </a:xfrm>
          <a:custGeom>
            <a:avLst/>
            <a:gdLst>
              <a:gd name="connsiteX0" fmla="*/ 1391964 w 11162996"/>
              <a:gd name="connsiteY0" fmla="*/ 0 h 6841459"/>
              <a:gd name="connsiteX1" fmla="*/ 9771032 w 11162996"/>
              <a:gd name="connsiteY1" fmla="*/ 0 h 6841459"/>
              <a:gd name="connsiteX2" fmla="*/ 9888453 w 11162996"/>
              <a:gd name="connsiteY2" fmla="*/ 135555 h 6841459"/>
              <a:gd name="connsiteX3" fmla="*/ 11162996 w 11162996"/>
              <a:gd name="connsiteY3" fmla="*/ 3685906 h 6841459"/>
              <a:gd name="connsiteX4" fmla="*/ 10209764 w 11162996"/>
              <a:gd name="connsiteY4" fmla="*/ 6806575 h 6841459"/>
              <a:gd name="connsiteX5" fmla="*/ 10184957 w 11162996"/>
              <a:gd name="connsiteY5" fmla="*/ 6841459 h 6841459"/>
              <a:gd name="connsiteX6" fmla="*/ 978039 w 11162996"/>
              <a:gd name="connsiteY6" fmla="*/ 6841459 h 6841459"/>
              <a:gd name="connsiteX7" fmla="*/ 953232 w 11162996"/>
              <a:gd name="connsiteY7" fmla="*/ 6806575 h 6841459"/>
              <a:gd name="connsiteX8" fmla="*/ 0 w 11162996"/>
              <a:gd name="connsiteY8" fmla="*/ 3685906 h 6841459"/>
              <a:gd name="connsiteX9" fmla="*/ 1274543 w 11162996"/>
              <a:gd name="connsiteY9" fmla="*/ 135555 h 684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2996" h="6841459">
                <a:moveTo>
                  <a:pt x="1391964" y="0"/>
                </a:moveTo>
                <a:lnTo>
                  <a:pt x="9771032" y="0"/>
                </a:lnTo>
                <a:lnTo>
                  <a:pt x="9888453" y="135555"/>
                </a:lnTo>
                <a:cubicBezTo>
                  <a:pt x="10684687" y="1100367"/>
                  <a:pt x="11162996" y="2337279"/>
                  <a:pt x="11162996" y="3685906"/>
                </a:cubicBezTo>
                <a:cubicBezTo>
                  <a:pt x="11162996" y="4841872"/>
                  <a:pt x="10811585" y="5915762"/>
                  <a:pt x="10209764" y="6806575"/>
                </a:cubicBezTo>
                <a:lnTo>
                  <a:pt x="10184957" y="6841459"/>
                </a:lnTo>
                <a:lnTo>
                  <a:pt x="978039" y="6841459"/>
                </a:lnTo>
                <a:lnTo>
                  <a:pt x="953232" y="6806575"/>
                </a:lnTo>
                <a:cubicBezTo>
                  <a:pt x="351411" y="5915762"/>
                  <a:pt x="0" y="4841872"/>
                  <a:pt x="0" y="3685906"/>
                </a:cubicBezTo>
                <a:cubicBezTo>
                  <a:pt x="0" y="2337279"/>
                  <a:pt x="478309" y="1100367"/>
                  <a:pt x="1274543" y="1355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10"/>
            </p:custDataLst>
          </p:nvPr>
        </p:nvSpPr>
        <p:spPr>
          <a:xfrm>
            <a:off x="1096010" y="818515"/>
            <a:ext cx="776605" cy="77724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>
            <p:custDataLst>
              <p:tags r:id="rId11"/>
            </p:custDataLst>
          </p:nvPr>
        </p:nvSpPr>
        <p:spPr>
          <a:xfrm>
            <a:off x="1340485" y="944245"/>
            <a:ext cx="776605" cy="7772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>
            <p:custDataLst>
              <p:tags r:id="rId12"/>
            </p:custDataLst>
          </p:nvPr>
        </p:nvSpPr>
        <p:spPr>
          <a:xfrm>
            <a:off x="1508125" y="5896610"/>
            <a:ext cx="765175" cy="76517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3"/>
            </p:custDataLst>
          </p:nvPr>
        </p:nvGrpSpPr>
        <p:grpSpPr>
          <a:xfrm>
            <a:off x="10013950" y="4904105"/>
            <a:ext cx="1777365" cy="1687830"/>
            <a:chOff x="14021" y="6063"/>
            <a:chExt cx="4548" cy="4318"/>
          </a:xfrm>
        </p:grpSpPr>
        <p:sp>
          <p:nvSpPr>
            <p:cNvPr id="5" name="椭圆 4"/>
            <p:cNvSpPr/>
            <p:nvPr>
              <p:custDataLst>
                <p:tags r:id="rId14"/>
              </p:custDataLst>
            </p:nvPr>
          </p:nvSpPr>
          <p:spPr>
            <a:xfrm>
              <a:off x="14999" y="6811"/>
              <a:ext cx="3571" cy="3571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15"/>
              </p:custDataLst>
            </p:nvPr>
          </p:nvSpPr>
          <p:spPr>
            <a:xfrm>
              <a:off x="14021" y="6063"/>
              <a:ext cx="2650" cy="265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>
            <p:custDataLst>
              <p:tags r:id="rId16"/>
            </p:custDataLst>
          </p:nvPr>
        </p:nvSpPr>
        <p:spPr>
          <a:xfrm>
            <a:off x="2690368" y="2101699"/>
            <a:ext cx="6811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7"/>
            </p:custDataLst>
          </p:nvPr>
        </p:nvSpPr>
        <p:spPr>
          <a:xfrm>
            <a:off x="1523968" y="1066785"/>
            <a:ext cx="9144064" cy="776478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zh-CN" altLang="en-US" sz="44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装饰1"/>
          <p:cNvSpPr/>
          <p:nvPr>
            <p:custDataLst>
              <p:tags r:id="rId18"/>
            </p:custDataLst>
          </p:nvPr>
        </p:nvSpPr>
        <p:spPr>
          <a:xfrm flipV="1">
            <a:off x="1359218" y="2949719"/>
            <a:ext cx="466427" cy="46246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9" name="装饰2"/>
          <p:cNvSpPr/>
          <p:nvPr>
            <p:custDataLst>
              <p:tags r:id="rId19"/>
            </p:custDataLst>
          </p:nvPr>
        </p:nvSpPr>
        <p:spPr>
          <a:xfrm flipV="1">
            <a:off x="4285834" y="2949719"/>
            <a:ext cx="442357" cy="46246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4" name="装饰3"/>
          <p:cNvSpPr/>
          <p:nvPr>
            <p:custDataLst>
              <p:tags r:id="rId20"/>
            </p:custDataLst>
          </p:nvPr>
        </p:nvSpPr>
        <p:spPr>
          <a:xfrm flipV="1">
            <a:off x="7188380" y="2949719"/>
            <a:ext cx="442357" cy="46246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6" name="装饰4"/>
          <p:cNvSpPr/>
          <p:nvPr>
            <p:custDataLst>
              <p:tags r:id="rId21"/>
            </p:custDataLst>
          </p:nvPr>
        </p:nvSpPr>
        <p:spPr>
          <a:xfrm flipV="1">
            <a:off x="10090924" y="2949719"/>
            <a:ext cx="341262" cy="356776"/>
          </a:xfrm>
          <a:prstGeom prst="chevron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22"/>
            </p:custDataLst>
          </p:nvPr>
        </p:nvSpPr>
        <p:spPr>
          <a:xfrm>
            <a:off x="2024963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徐过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23"/>
            </p:custDataLst>
          </p:nvPr>
        </p:nvSpPr>
        <p:spPr>
          <a:xfrm>
            <a:off x="1840230" y="3487420"/>
            <a:ext cx="2241550" cy="24574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设想供选择的方案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功能分解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推荐最佳方案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设计软件结构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书写文档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24"/>
            </p:custDataLst>
          </p:nvPr>
        </p:nvSpPr>
        <p:spPr>
          <a:xfrm>
            <a:off x="4927509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330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许罗阳宁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5"/>
            </p:custDataLst>
          </p:nvPr>
        </p:nvSpPr>
        <p:spPr>
          <a:xfrm>
            <a:off x="4932439" y="3487139"/>
            <a:ext cx="2051691" cy="245772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选取合理的方案，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设计数据库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审查和复查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6"/>
            </p:custDataLst>
          </p:nvPr>
        </p:nvSpPr>
        <p:spPr>
          <a:xfrm>
            <a:off x="7830055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330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余浩凯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27"/>
            </p:custDataLst>
          </p:nvPr>
        </p:nvSpPr>
        <p:spPr>
          <a:xfrm>
            <a:off x="7834986" y="3487139"/>
            <a:ext cx="2051691" cy="245772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选取合理的方案，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制定测试计划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审查和复查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8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dist">
              <a:lnSpc>
                <a:spcPct val="100000"/>
              </a:lnSpc>
              <a:buSzPct val="100000"/>
              <a:buNone/>
            </a:pPr>
            <a:r>
              <a:rPr lang="zh-CN" altLang="en-US" sz="8800" spc="720"/>
              <a:t>感谢</a:t>
            </a:r>
            <a:endParaRPr lang="zh-CN" altLang="en-US" sz="8800" spc="72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 descr="D:\meihua_service_cache\jpg/74770ed352e61d86f47a9dc0b428c171.jpg74770ed352e61d86f47a9dc0b428c17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31250" b="31250"/>
          <a:stretch>
            <a:fillRect/>
          </a:stretch>
        </p:blipFill>
        <p:spPr>
          <a:xfrm>
            <a:off x="311" y="311"/>
            <a:ext cx="12192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0800">
                <a:moveTo>
                  <a:pt x="0" y="0"/>
                </a:moveTo>
                <a:lnTo>
                  <a:pt x="19200" y="0"/>
                </a:lnTo>
                <a:lnTo>
                  <a:pt x="192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8" name="蒙版 1"/>
          <p:cNvSpPr/>
          <p:nvPr>
            <p:custDataLst>
              <p:tags r:id="rId10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3505064" y="1483106"/>
            <a:ext cx="5159555" cy="4323587"/>
            <a:chOff x="3762375" y="1417255"/>
            <a:chExt cx="4667250" cy="4023491"/>
          </a:xfrm>
        </p:grpSpPr>
        <p:sp>
          <p:nvSpPr>
            <p:cNvPr id="20" name="等腰三角形 19"/>
            <p:cNvSpPr/>
            <p:nvPr>
              <p:custDataLst>
                <p:tags r:id="rId12"/>
              </p:custDataLst>
            </p:nvPr>
          </p:nvSpPr>
          <p:spPr>
            <a:xfrm rot="10800000">
              <a:off x="3762375" y="1417255"/>
              <a:ext cx="4667250" cy="4023491"/>
            </a:xfrm>
            <a:prstGeom prst="triangle">
              <a:avLst/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等腰三角形 20"/>
            <p:cNvSpPr/>
            <p:nvPr>
              <p:custDataLst>
                <p:tags r:id="rId13"/>
              </p:custDataLst>
            </p:nvPr>
          </p:nvSpPr>
          <p:spPr>
            <a:xfrm rot="10800000">
              <a:off x="4053046" y="1578633"/>
              <a:ext cx="4085908" cy="3497233"/>
            </a:xfrm>
            <a:prstGeom prst="triangle">
              <a:avLst/>
            </a:prstGeom>
            <a:noFill/>
            <a:ln w="1270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三角形 1"/>
          <p:cNvSpPr/>
          <p:nvPr>
            <p:custDataLst>
              <p:tags r:id="rId14"/>
            </p:custDataLst>
          </p:nvPr>
        </p:nvSpPr>
        <p:spPr>
          <a:xfrm rot="2723197">
            <a:off x="1520464" y="2625559"/>
            <a:ext cx="278296" cy="551051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p>
            <a:pPr algn="ctr">
              <a:lnSpc>
                <a:spcPct val="14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三角形 10"/>
          <p:cNvSpPr/>
          <p:nvPr>
            <p:custDataLst>
              <p:tags r:id="rId15"/>
            </p:custDataLst>
          </p:nvPr>
        </p:nvSpPr>
        <p:spPr>
          <a:xfrm rot="17100000">
            <a:off x="10139628" y="3821647"/>
            <a:ext cx="436772" cy="864848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p>
            <a:pPr algn="ctr">
              <a:lnSpc>
                <a:spcPct val="12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16"/>
            </p:custDataLst>
          </p:nvPr>
        </p:nvSpPr>
        <p:spPr>
          <a:xfrm>
            <a:off x="2057400" y="3048000"/>
            <a:ext cx="80772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28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spc="28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总体设计介绍</a:t>
            </a:r>
            <a:endParaRPr lang="en-US" altLang="zh-CN" sz="4400" b="1" spc="280" baseline="300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5" name="组合 14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609605" y="609486"/>
            <a:ext cx="4953025" cy="917346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设想供选择的方案</a:t>
            </a:r>
            <a:r>
              <a:rPr lang="en-US" altLang="zh-CN" sz="3800" b="1" spc="22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3800" b="1" spc="22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9"/>
            </p:custDataLst>
          </p:nvPr>
        </p:nvSpPr>
        <p:spPr>
          <a:xfrm>
            <a:off x="609605" y="1828815"/>
            <a:ext cx="4953025" cy="4419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低成本方案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制作一个二手交易网站，具有购买，求购，售卖的形式，预设地址，在订单中选择自提或送达，完成同学之间的交易。	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制作一个二手交易小程序，参考淘宝的模式，具有购买，求购，售卖的形式，并通过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网上聊天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的形式交流，确认砍价、送货自提、确认地点等细节，完成同学之间的交易。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制作一个二手交易小程序，参考淘宝的模式，具有购买，求购，售卖的形式，并通过网上聊天的形式交流，最后采用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线上支付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的形式，拉取支付宝或微信的支付手段，通过平台担保，暂时扣下付款，在确认收货后打款，完成同学之间的交易。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12" descr="D:\meihua_service_cache\jpg/b4cf6d5092b212d046b0d9a67ec2c4b7.jpgb4cf6d5092b212d046b0d9a67ec2c4b7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26487" r="26487"/>
          <a:stretch>
            <a:fillRect/>
          </a:stretch>
        </p:blipFill>
        <p:spPr>
          <a:xfrm>
            <a:off x="6019744" y="0"/>
            <a:ext cx="6172251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040" h="10800">
                <a:moveTo>
                  <a:pt x="0" y="0"/>
                </a:moveTo>
                <a:lnTo>
                  <a:pt x="11040" y="0"/>
                </a:lnTo>
                <a:lnTo>
                  <a:pt x="1104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>
            <p:custDataLst>
              <p:tags r:id="rId12"/>
            </p:custDataLst>
          </p:nvPr>
        </p:nvSpPr>
        <p:spPr>
          <a:xfrm>
            <a:off x="0" y="0"/>
            <a:ext cx="418465" cy="1518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选取合理的方案</a:t>
            </a:r>
            <a:r>
              <a:rPr lang="en-US" altLang="zh-CN" baseline="30000"/>
              <a:t>1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系统流程图</a:t>
            </a:r>
          </a:p>
          <a:p>
            <a:r>
              <a:t>组成的系统的物理元素清单</a:t>
            </a:r>
          </a:p>
          <a:p>
            <a:r>
              <a:t>成本效益分析</a:t>
            </a:r>
          </a:p>
          <a:p>
            <a:r>
              <a:t>实现这个系统的进度计划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推荐最佳的方案</a:t>
            </a:r>
            <a:r>
              <a:rPr lang="en-US" altLang="zh-CN" baseline="30000"/>
              <a:t>1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功能分解</a:t>
            </a:r>
            <a:r>
              <a:rPr lang="en-US" altLang="zh-CN" baseline="30000"/>
              <a:t>1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设计软件结构</a:t>
            </a:r>
            <a:r>
              <a:rPr lang="en-US" altLang="zh-CN" baseline="30000"/>
              <a:t>1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设计数据库</a:t>
            </a:r>
            <a:r>
              <a:rPr lang="en-US" altLang="zh-CN" baseline="30000"/>
              <a:t>1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1"/>
</p:tagLst>
</file>

<file path=ppt/tags/tag11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1"/>
</p:tagLst>
</file>

<file path=ppt/tags/tag12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1"/>
</p:tagLst>
</file>

<file path=ppt/tags/tag13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1"/>
</p:tagLst>
</file>

<file path=ppt/tags/tag152.xml><?xml version="1.0" encoding="utf-8"?>
<p:tagLst xmlns:p="http://schemas.openxmlformats.org/presentationml/2006/main">
  <p:tag name="KSO_WM_SLIDE_BACKGROUND_TYPE" val="belt"/>
</p:tagLst>
</file>

<file path=ppt/tags/tag15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6.xml><?xml version="1.0" encoding="utf-8"?>
<p:tagLst xmlns:p="http://schemas.openxmlformats.org/presentationml/2006/main">
  <p:tag name="KSO_WM_SLIDE_BACKGROUND_TYPE" val="belt"/>
</p:tagLst>
</file>

<file path=ppt/tags/tag15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5243"/>
  <p:tag name="KSO_WM_TEMPLATE_MASTER_THUMB_INDEX" val="12"/>
  <p:tag name="KSO_WM_SPECIAL_SOURCE" val="bdnull"/>
  <p:tag name="KSO_WM_TEMPLATE_THUMBS_INDEX" val="1、4、7、13、17、19、20、21、22、23、24、25、26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6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6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362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4、15、16、17、20、25、27、28"/>
</p:tagLst>
</file>

<file path=ppt/tags/tag312.xml><?xml version="1.0" encoding="utf-8"?>
<p:tagLst xmlns:p="http://schemas.openxmlformats.org/presentationml/2006/main">
  <p:tag name="KSO_WM_UNIT_PLACING_PICTURE_USER_VIEWPORT" val="{&quot;height&quot;:2297.122834645669,&quot;width&quot;:2169.9212598425197}"/>
  <p:tag name="KSO_WM_UNIT_TYPE" val="j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1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蓝色_x000B_小清新毕业答辩"/>
  <p:tag name="KSO_WM_UNIT_NOCLEAR" val="0"/>
  <p:tag name="KSO_WM_UNIT_VALUE" val="16"/>
  <p:tag name="KSO_WM_UNIT_TYPE" val="a"/>
  <p:tag name="KSO_WM_UNIT_INDEX" val="1"/>
  <p:tag name="KSO_WM_UNIT_TEXT_FILL_FORE_SCHEMECOLOR_INDEX_BRIGHTNESS" val="0"/>
  <p:tag name="KSO_WM_UNIT_TEXT_FILL_FORE_SCHEMECOLOR_INDEX" val="14"/>
  <p:tag name="KSO_WM_UNIT_TEXT_FILL_TYPE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1*b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20"/>
  <p:tag name="KSO_WM_UNIT_TYPE" val="b"/>
  <p:tag name="KSO_WM_UNIT_INDEX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-0.5"/>
  <p:tag name="KSO_WM_UNIT_TEXT_FILL_FORE_SCHEMECOLOR_INDEX" val="5"/>
  <p:tag name="KSO_WM_UNIT_TEXT_FILL_TYPE" val="1"/>
</p:tagLst>
</file>

<file path=ppt/tags/tag315.xml><?xml version="1.0" encoding="utf-8"?>
<p:tagLst xmlns:p="http://schemas.openxmlformats.org/presentationml/2006/main">
  <p:tag name="KSO_WM_SLIDE_ID" val="custom2020524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243"/>
  <p:tag name="KSO_WM_SLIDE_LAYOUT" val="a_b"/>
  <p:tag name="KSO_WM_SLIDE_LAYOUT_CNT" val="1_1"/>
  <p:tag name="KSO_WM_UNIT_SHOW_EDIT_AREA_INDICATION" val="1"/>
  <p:tag name="KSO_WM_TEMPLATE_THUMBS_INDEX" val="1、4、7、13、17、19、20、21、22、23、24、25、26"/>
  <p:tag name="KSO_WM_TEMPLATE_MASTER_THUMB_INDEX" val="12"/>
  <p:tag name="KSO_WM_SPECIAL_SOURCE" val="bdnull"/>
</p:tagLst>
</file>

<file path=ppt/tags/tag3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1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2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2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a*1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3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1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1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2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2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3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3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4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4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5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5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5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7.xml><?xml version="1.0" encoding="utf-8"?>
<p:tagLst xmlns:p="http://schemas.openxmlformats.org/presentationml/2006/main">
  <p:tag name="KSO_WM_BEAUTIFY_FLAG" val="#wm#"/>
  <p:tag name="KSO_WM_TEMPLATE_CATEGORY" val="diagram"/>
  <p:tag name="KSO_WM_TEMPLATE_INDEX" val="20216928"/>
  <p:tag name="KSO_WM_SLIDE_ID" val="diagram20216928_3"/>
  <p:tag name="KSO_WM_TEMPLATE_SUBCATEGORY" val="0"/>
  <p:tag name="KSO_WM_TEMPLATE_MASTER_TYPE" val="0"/>
  <p:tag name="KSO_WM_TEMPLATE_COLOR_TYPE" val="1"/>
  <p:tag name="KSO_WM_SLIDE_ITEM_CNT" val="5"/>
  <p:tag name="KSO_WM_SLIDE_INDEX" val="3"/>
  <p:tag name="KSO_WM_TAG_VERSION" val="1.0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  <p:tag name="KSO_WM_SLIDE_BK_DARK_LIGHT" val="2"/>
  <p:tag name="KSO_WM_SLIDE_BACKGROUND_TYPE" val="general"/>
  <p:tag name="KSO_WM_SPECIAL_SOURCE" val="bdnull"/>
</p:tagLst>
</file>

<file path=ppt/tags/tag33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5.xml><?xml version="1.0" encoding="utf-8"?>
<p:tagLst xmlns:p="http://schemas.openxmlformats.org/presentationml/2006/main">
  <p:tag name="KSO_WM_UNIT_VALUE" val="1904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32_1*d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08febd6d91e42b589119bc92ff39e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5772dd2c8344713b8bf4cfe564ee5bd"/>
  <p:tag name="KSO_WM_UNIT_PLACING_PICTURE" val="75772dd2c8344713b8bf4cfe564ee5bd"/>
  <p:tag name="KSO_WM_UNIT_MASK_COLOR_TYPE" val="black"/>
  <p:tag name="KSO_WM_TEMPLATE_ASSEMBLE_XID" val="60656e894054ed1e2fb7faf7"/>
  <p:tag name="KSO_WM_TEMPLATE_ASSEMBLE_GROUPID" val="60656e894054ed1e2fb7faf7"/>
  <p:tag name="KSO_WM_UNIT_PLACING_PICTURE_USER_VIEWPORT" val="{&quot;height&quot;:10800,&quot;width&quot;:19200}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32_1*i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7fb4d601fecb463dbe9132fd4455a5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MASK_COLOR_TYPE" val="black"/>
  <p:tag name="KSO_WM_CHIP_GROUPID" val="5efd9d6f81ee359a788b1df8"/>
  <p:tag name="KSO_WM_CHIP_XID" val="5efd9d6f81ee359a788b1df9"/>
  <p:tag name="KSO_WM_UNIT_FILL_FORE_SCHEMECOLOR_INDEX_BRIGHTNESS" val="0"/>
  <p:tag name="KSO_WM_UNIT_FILL_FORE_SCHEMECOLOR_INDEX" val="13"/>
  <p:tag name="KSO_WM_UNIT_FILL_TYPE" val="1"/>
  <p:tag name="KSO_WM_UNIT_VALUE" val="1113"/>
  <p:tag name="KSO_WM_TEMPLATE_ASSEMBLE_XID" val="60656e894054ed1e2fb7faf7"/>
  <p:tag name="KSO_WM_TEMPLATE_ASSEMBLE_GROUPID" val="60656e894054ed1e2fb7faf7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32_1*i*2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4520cd0c0ad4cc0b5cbf22f4941cb28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CHIP_GROUPID" val="5efd9d6f81ee359a788b1df8"/>
  <p:tag name="KSO_WM_CHIP_XID" val="5efd9d6f81ee359a788b1df9"/>
  <p:tag name="KSO_WM_TEMPLATE_ASSEMBLE_XID" val="60656e894054ed1e2fb7faf7"/>
  <p:tag name="KSO_WM_TEMPLATE_ASSEMBLE_GROUPID" val="60656e894054ed1e2fb7faf7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32_1*i*3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86"/>
  <p:tag name="KSO_WM_TEMPLATE_ASSEMBLE_XID" val="60656e894054ed1e2fb7faf7"/>
  <p:tag name="KSO_WM_TEMPLATE_ASSEMBLE_GROUPID" val="60656e894054ed1e2fb7faf7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32_1*i*4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9"/>
  <p:tag name="KSO_WM_TEMPLATE_ASSEMBLE_XID" val="60656e894054ed1e2fb7faf7"/>
  <p:tag name="KSO_WM_TEMPLATE_ASSEMBLE_GROUPID" val="60656e894054ed1e2fb7faf7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32_1*i*5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860259c09ea4b039874b8e2d233ab7e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938c28e897347ee81b7aa637041e861&quot;,&quot;X&quot;:{&quot;Pos&quot;:0},&quot;Y&quot;:{&quot;Pos&quot;:0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894054ed1e2fb7faf7"/>
  <p:tag name="KSO_WM_TEMPLATE_ASSEMBLE_GROUPID" val="60656e894054ed1e2fb7faf7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32_1*i*6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3d46d22f9f6b4685b2f572e2fee105b1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938c28e897347ee81b7aa637041e861&quot;,&quot;X&quot;:{&quot;Pos&quot;:2},&quot;Y&quot;:{&quot;Pos&quot;:2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2"/>
  <p:tag name="KSO_WM_TEMPLATE_ASSEMBLE_XID" val="60656e894054ed1e2fb7faf7"/>
  <p:tag name="KSO_WM_TEMPLATE_ASSEMBLE_GROUPID" val="60656e894054ed1e2fb7faf7"/>
</p:tagLst>
</file>

<file path=ppt/tags/tag3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32_1*a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938c28e897347ee81b7aa637041e86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abf12b32fa340028b5db456153919b9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f7"/>
  <p:tag name="KSO_WM_TEMPLATE_ASSEMBLE_GROUPID" val="60656e894054ed1e2fb7faf7"/>
</p:tagLst>
</file>

<file path=ppt/tags/tag353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32"/>
  <p:tag name="KSO_WM_SLIDE_LAYOUT_INFO" val="{&quot;id&quot;:&quot;2021-04-01T15:05:05&quot;,&quot;maxSize&quot;:{&quot;size1&quot;:13.300000000000001},&quot;minSize&quot;:{&quot;size1&quot;:13.300000000000001},&quot;normalSize&quot;:{&quot;size1&quot;:13.300000000000001},&quot;subLayout&quot;:[{&quot;id&quot;:&quot;2021-04-01T15:05:05&quot;,&quot;type&quot;:0},{&quot;id&quot;:&quot;2021-04-01T15:05:05&quot;,&quot;margin&quot;:{&quot;bottom&quot;:6.7729997634887695,&quot;left&quot;:5.5029997825622559,&quot;right&quot;:5.9270000457763672,&quot;top&quot;:4.6570000648498535},&quot;type&quot;:0}],&quot;type&quot;:0}"/>
  <p:tag name="KSO_WM_SLIDE_RATIO" val="1.777778"/>
  <p:tag name="KSO_WM_CHIP_INFOS" val="{&quot;type&quot;:0,&quot;layout_type&quot;:&quot;full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7b7c3f685de14bf498f7cb34cb466401&quot;,&quot;fill_align&quot;:&quot;cm&quot;,&quot;chip_types&quot;:[&quot;picture&quot;]},{&quot;text_align&quot;:&quot;cm&quot;,&quot;text_direction&quot;:&quot;horizontal&quot;,&quot;support_big_font&quot;:true,&quot;picture_toward&quot;:0,&quot;picture_dockside&quot;:[],&quot;fill_id&quot;:&quot;d4cf6e602a544e7db36c1bce651b9d81&quot;,&quot;fill_align&quot;:&quot;cm&quot;,&quot;chip_types&quot;:[&quot;header&quot;]}]]"/>
  <p:tag name="KSO_WM_SLIDE_ID" val="diagram2020903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CHIP_XID" val="5efd9d6f81ee359a788b1df9"/>
  <p:tag name="KSO_WM_CHIP_DECFILLPROP" val="[]"/>
  <p:tag name="KSO_WM_SLIDE_CAN_ADD_NAVIGATION" val="1"/>
  <p:tag name="KSO_WM_CHIP_GROUPID" val="5efd9d6f81ee359a788b1df8"/>
  <p:tag name="KSO_WM_SLIDE_BK_DARK_LIGHT" val="2"/>
  <p:tag name="KSO_WM_SLIDE_BACKGROUND_TYPE" val="general"/>
  <p:tag name="KSO_WM_SLIDE_SUPPORT_FEATURE_TYPE" val="0"/>
  <p:tag name="KSO_WM_TEMPLATE_ASSEMBLE_XID" val="60656e894054ed1e2fb7faf7"/>
  <p:tag name="KSO_WM_TEMPLATE_ASSEMBLE_GROUPID" val="60656e894054ed1e2fb7faf7"/>
  <p:tag name="KSO_WM_SPECIAL_SOURCE" val="bdnull"/>
</p:tagLst>
</file>

<file path=ppt/tags/tag3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829_1*a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41be84e141b42e09537a4024035dbb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ed56a2ef534f4bc2a0382df49780fc86"/>
  <p:tag name="KSO_WM_UNIT_TEXT_FILL_FORE_SCHEMECOLOR_INDEX_BRIGHTNESS" val="0"/>
  <p:tag name="KSO_WM_UNIT_TEXT_FILL_FORE_SCHEMECOLOR_INDEX" val="13"/>
  <p:tag name="KSO_WM_UNIT_TEXT_FILL_TYPE" val="1"/>
  <p:tag name="KSO_WM_TEMPLATE_ASSEMBLE_XID" val="60656ea04054ed1e2fb7fcba"/>
  <p:tag name="KSO_WM_TEMPLATE_ASSEMBLE_GROUPID" val="60656ea04054ed1e2fb7fcba"/>
</p:tagLst>
</file>

<file path=ppt/tags/tag36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0829_1*f*1"/>
  <p:tag name="KSO_WM_TEMPLATE_CATEGORY" val="diagram"/>
  <p:tag name="KSO_WM_TEMPLATE_INDEX" val="20210829"/>
  <p:tag name="KSO_WM_UNIT_LAYERLEVEL" val="1"/>
  <p:tag name="KSO_WM_TAG_VERSION" val="1.0"/>
  <p:tag name="KSO_WM_UNIT_DEFAULT_FONT" val="14;20;2"/>
  <p:tag name="KSO_WM_UNIT_BLOCK" val="0"/>
  <p:tag name="KSO_WM_UNIT_VALUE" val="176"/>
  <p:tag name="KSO_WM_UNIT_SHOW_EDIT_AREA_INDICATION" val="1"/>
  <p:tag name="KSO_WM_CHIP_GROUPID" val="5e6b05596848fb12bee65ac8"/>
  <p:tag name="KSO_WM_CHIP_XID" val="5e6b05596848fb12bee65aca"/>
  <p:tag name="KSO_WM_UNIT_DEC_AREA_ID" val="189f7ef8e5754d04a5515da1851142b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a00cc87766c48bfbadd8034d2da5ce2"/>
  <p:tag name="KSO_WM_UNIT_SUPPORT_UNIT_TYPE" val="[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a04054ed1e2fb7fcba"/>
  <p:tag name="KSO_WM_TEMPLATE_ASSEMBLE_GROUPID" val="60656ea04054ed1e2fb7fcba"/>
</p:tagLst>
</file>

<file path=ppt/tags/tag363.xml><?xml version="1.0" encoding="utf-8"?>
<p:tagLst xmlns:p="http://schemas.openxmlformats.org/presentationml/2006/main">
  <p:tag name="KSO_WM_UNIT_VALUE" val="1904*194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0829_1*d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030c77cf0e54f4ebca6c713182aa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9041e4d47374d9a9219d79047a31cbf"/>
  <p:tag name="KSO_WM_UNIT_PLACING_PICTURE" val="79041e4d47374d9a9219d79047a31cbf"/>
  <p:tag name="KSO_WM_TEMPLATE_ASSEMBLE_XID" val="60656ea04054ed1e2fb7fcba"/>
  <p:tag name="KSO_WM_TEMPLATE_ASSEMBLE_GROUPID" val="60656ea04054ed1e2fb7fcba"/>
  <p:tag name="KSO_WM_UNIT_PLACING_PICTURE_USER_VIEWPORT" val="{&quot;height&quot;:10800,&quot;width&quot;:9720.080314960629}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0829_1*i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8fccf8496004bbc9ed3a4ca77ead7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964a491bb0086638a8d"/>
  <p:tag name="KSO_WM_CHIP_XID" val="5ef20964a491bb0086638a8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0656ea04054ed1e2fb7fcba"/>
  <p:tag name="KSO_WM_TEMPLATE_ASSEMBLE_GROUPID" val="60656ea04054ed1e2fb7fcba"/>
</p:tagLst>
</file>

<file path=ppt/tags/tag365.xml><?xml version="1.0" encoding="utf-8"?>
<p:tagLst xmlns:p="http://schemas.openxmlformats.org/presentationml/2006/main">
  <p:tag name="KSO_WM_BEAUTIFY_FLAG" val="#wm#"/>
  <p:tag name="KSO_WM_TEMPLATE_CATEGORY" val="diagram"/>
  <p:tag name="KSO_WM_TEMPLATE_INDEX" val="20210829"/>
  <p:tag name="KSO_WM_TAG_VERSION" val="1.0"/>
  <p:tag name="KSO_WM_SLIDE_INDEX" val="1"/>
  <p:tag name="KSO_WM_SLIDE_ITEM_CNT" val="0"/>
  <p:tag name="KSO_WM_SLIDE_LAYOUT" val="a_d_f"/>
  <p:tag name="KSO_WM_SLIDE_LAYOUT_CNT" val="1_1_1"/>
  <p:tag name="KSO_WM_SLIDE_TYPE" val="text"/>
  <p:tag name="KSO_WM_SLIDE_POSITION" val="0*0"/>
  <p:tag name="KSO_WM_SLIDE_SIZE" val="959*540"/>
  <p:tag name="KSO_WM_SLIDE_SUBTYPE" val="picTxt"/>
  <p:tag name="KSO_WM_SLIDE_ID" val="diagram20210829_1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false,&quot;fill_id&quot;:&quot;4cfe120a2a2247e2b8c8ec81907f2cc1&quot;,&quot;fill_align&quot;:&quot;lb&quot;,&quot;chip_types&quot;:[&quot;header&quot;]},{&quot;text_align&quot;:&quot;lt&quot;,&quot;text_direction&quot;:&quot;horizontal&quot;,&quot;support_big_font&quot;:false,&quot;fill_id&quot;:&quot;521aaaade04e4adf8d58f450048fdd65&quot;,&quot;fill_align&quot;:&quot;lt&quot;,&quot;chip_types&quot;:[&quot;text&quot;,&quot;chart&quot;,&quot;table&quot;]},{&quot;text_align&quot;:&quot;cm&quot;,&quot;text_direction&quot;:&quot;horizontal&quot;,&quot;support_features&quot;:[&quot;collage&quot;],&quot;support_big_font&quot;:false,&quot;fill_id&quot;:&quot;12c6ff075873458ab98f18d79d642287&quot;,&quot;fill_align&quot;:&quot;cm&quot;,&quot;chip_types&quot;:[&quot;picture&quot;]}]]"/>
  <p:tag name="KSO_WM_TEMPLATE_SUBCATEGORY" val="21"/>
  <p:tag name="KSO_WM_TEMPLATE_MASTER_TYPE" val="0"/>
  <p:tag name="KSO_WM_TEMPLATE_COLOR_TYPE" val="1"/>
  <p:tag name="KSO_WM_CHIP_XID" val="5ef20964a491bb0086638a8e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09:58&quot;,&quot;maxSize&quot;:{&quot;size1&quot;:56.200000000000003},&quot;minSize&quot;:{&quot;size1&quot;:42.399999999999999},&quot;normalSize&quot;:{&quot;size1&quot;:49.274999999999999},&quot;subLayout&quot;:[{&quot;id&quot;:&quot;2021-04-01T15:09:58&quot;,&quot;maxSize&quot;:{&quot;size1&quot;:26.699999999999999},&quot;minSize&quot;:{&quot;size1&quot;:22.399999999999999},&quot;normalSize&quot;:{&quot;size1&quot;:22.400000000000006},&quot;subLayout&quot;:[{&quot;id&quot;:&quot;2021-04-01T15:09:58&quot;,&quot;margin&quot;:{&quot;bottom&quot;:0.026000002399086952,&quot;left&quot;:1.6929999589920044,&quot;right&quot;:1.2430000305175781,&quot;top&quot;:1.6929999589920044},&quot;type&quot;:0},{&quot;id&quot;:&quot;2021-04-01T15:09:58&quot;,&quot;margin&quot;:{&quot;bottom&quot;:1.6929999589920044,&quot;left&quot;:1.6929999589920044,&quot;right&quot;:1.2430000305175781,&quot;top&quot;:0.84700000286102295},&quot;type&quot;:0}],&quot;type&quot;:0},{&quot;id&quot;:&quot;2021-04-01T15:09:58&quot;,&quot;type&quot;:0}],&quot;type&quot;:0}"/>
  <p:tag name="KSO_WM_SLIDE_CAN_ADD_NAVIGATION" val="1"/>
  <p:tag name="KSO_WM_CHIP_DECFILLPROP" val="[]"/>
  <p:tag name="KSO_WM_CHIP_GROUPID" val="5ef20964a491bb0086638a8d"/>
  <p:tag name="KSO_WM_SLIDE_BK_DARK_LIGHT" val="2"/>
  <p:tag name="KSO_WM_SLIDE_BACKGROUND_TYPE" val="general"/>
  <p:tag name="KSO_WM_SLIDE_SUPPORT_FEATURE_TYPE" val="1"/>
  <p:tag name="KSO_WM_TEMPLATE_ASSEMBLE_XID" val="60656ea04054ed1e2fb7fcba"/>
  <p:tag name="KSO_WM_TEMPLATE_ASSEMBLE_GROUPID" val="60656ea04054ed1e2fb7fcba"/>
  <p:tag name="KSO_WM_SPECIAL_SOURCE" val="bdnull"/>
</p:tagLst>
</file>

<file path=ppt/tags/tag3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3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3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3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3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3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3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3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3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3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3.xml><?xml version="1.0" encoding="utf-8"?>
<p:tagLst xmlns:p="http://schemas.openxmlformats.org/presentationml/2006/main">
  <p:tag name="KSO_WM_UNIT_VALUE" val="1904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32_1*d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08febd6d91e42b589119bc92ff39e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5772dd2c8344713b8bf4cfe564ee5bd"/>
  <p:tag name="KSO_WM_UNIT_PLACING_PICTURE" val="75772dd2c8344713b8bf4cfe564ee5bd"/>
  <p:tag name="KSO_WM_UNIT_MASK_COLOR_TYPE" val="black"/>
  <p:tag name="KSO_WM_TEMPLATE_ASSEMBLE_XID" val="60656e894054ed1e2fb7faf7"/>
  <p:tag name="KSO_WM_TEMPLATE_ASSEMBLE_GROUPID" val="60656e894054ed1e2fb7faf7"/>
  <p:tag name="KSO_WM_UNIT_PLACING_PICTURE_USER_VIEWPORT" val="{&quot;height&quot;:10800,&quot;width&quot;:19200}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32_1*i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7fb4d601fecb463dbe9132fd4455a5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MASK_COLOR_TYPE" val="black"/>
  <p:tag name="KSO_WM_CHIP_GROUPID" val="5efd9d6f81ee359a788b1df8"/>
  <p:tag name="KSO_WM_CHIP_XID" val="5efd9d6f81ee359a788b1df9"/>
  <p:tag name="KSO_WM_UNIT_FILL_FORE_SCHEMECOLOR_INDEX_BRIGHTNESS" val="0"/>
  <p:tag name="KSO_WM_UNIT_FILL_FORE_SCHEMECOLOR_INDEX" val="13"/>
  <p:tag name="KSO_WM_UNIT_FILL_TYPE" val="1"/>
  <p:tag name="KSO_WM_UNIT_VALUE" val="1113"/>
  <p:tag name="KSO_WM_TEMPLATE_ASSEMBLE_XID" val="60656e894054ed1e2fb7faf7"/>
  <p:tag name="KSO_WM_TEMPLATE_ASSEMBLE_GROUPID" val="60656e894054ed1e2fb7faf7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32_1*i*2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4520cd0c0ad4cc0b5cbf22f4941cb28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CHIP_GROUPID" val="5efd9d6f81ee359a788b1df8"/>
  <p:tag name="KSO_WM_CHIP_XID" val="5efd9d6f81ee359a788b1df9"/>
  <p:tag name="KSO_WM_TEMPLATE_ASSEMBLE_XID" val="60656e894054ed1e2fb7faf7"/>
  <p:tag name="KSO_WM_TEMPLATE_ASSEMBLE_GROUPID" val="60656e894054ed1e2fb7faf7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32_1*i*3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86"/>
  <p:tag name="KSO_WM_TEMPLATE_ASSEMBLE_XID" val="60656e894054ed1e2fb7faf7"/>
  <p:tag name="KSO_WM_TEMPLATE_ASSEMBLE_GROUPID" val="60656e894054ed1e2fb7faf7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32_1*i*4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9"/>
  <p:tag name="KSO_WM_TEMPLATE_ASSEMBLE_XID" val="60656e894054ed1e2fb7faf7"/>
  <p:tag name="KSO_WM_TEMPLATE_ASSEMBLE_GROUPID" val="60656e894054ed1e2fb7faf7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32_1*i*5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860259c09ea4b039874b8e2d233ab7e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938c28e897347ee81b7aa637041e861&quot;,&quot;X&quot;:{&quot;Pos&quot;:0},&quot;Y&quot;:{&quot;Pos&quot;:0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894054ed1e2fb7faf7"/>
  <p:tag name="KSO_WM_TEMPLATE_ASSEMBLE_GROUPID" val="60656e894054ed1e2fb7faf7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32_1*i*6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3d46d22f9f6b4685b2f572e2fee105b1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938c28e897347ee81b7aa637041e861&quot;,&quot;X&quot;:{&quot;Pos&quot;:2},&quot;Y&quot;:{&quot;Pos&quot;:2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2"/>
  <p:tag name="KSO_WM_TEMPLATE_ASSEMBLE_XID" val="60656e894054ed1e2fb7faf7"/>
  <p:tag name="KSO_WM_TEMPLATE_ASSEMBLE_GROUPID" val="60656e894054ed1e2fb7faf7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32"/>
  <p:tag name="KSO_WM_SLIDE_LAYOUT_INFO" val="{&quot;id&quot;:&quot;2021-04-01T15:05:05&quot;,&quot;maxSize&quot;:{&quot;size1&quot;:13.300000000000001},&quot;minSize&quot;:{&quot;size1&quot;:13.300000000000001},&quot;normalSize&quot;:{&quot;size1&quot;:13.300000000000001},&quot;subLayout&quot;:[{&quot;id&quot;:&quot;2021-04-01T15:05:05&quot;,&quot;type&quot;:0},{&quot;id&quot;:&quot;2021-04-01T15:05:05&quot;,&quot;margin&quot;:{&quot;bottom&quot;:6.7729997634887695,&quot;left&quot;:5.5029997825622559,&quot;right&quot;:5.9270000457763672,&quot;top&quot;:4.6570000648498535},&quot;type&quot;:0}],&quot;type&quot;:0}"/>
  <p:tag name="KSO_WM_SLIDE_RATIO" val="1.777778"/>
  <p:tag name="KSO_WM_CHIP_INFOS" val="{&quot;type&quot;:0,&quot;layout_type&quot;:&quot;full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7b7c3f685de14bf498f7cb34cb466401&quot;,&quot;fill_align&quot;:&quot;cm&quot;,&quot;chip_types&quot;:[&quot;picture&quot;]},{&quot;text_align&quot;:&quot;cm&quot;,&quot;text_direction&quot;:&quot;horizontal&quot;,&quot;support_big_font&quot;:true,&quot;picture_toward&quot;:0,&quot;picture_dockside&quot;:[],&quot;fill_id&quot;:&quot;d4cf6e602a544e7db36c1bce651b9d81&quot;,&quot;fill_align&quot;:&quot;cm&quot;,&quot;chip_types&quot;:[&quot;header&quot;]}]]"/>
  <p:tag name="KSO_WM_SLIDE_ID" val="diagram2020903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CHIP_XID" val="5efd9d6f81ee359a788b1df9"/>
  <p:tag name="KSO_WM_CHIP_DECFILLPROP" val="[]"/>
  <p:tag name="KSO_WM_SLIDE_CAN_ADD_NAVIGATION" val="1"/>
  <p:tag name="KSO_WM_CHIP_GROUPID" val="5efd9d6f81ee359a788b1df8"/>
  <p:tag name="KSO_WM_SLIDE_BK_DARK_LIGHT" val="2"/>
  <p:tag name="KSO_WM_SLIDE_BACKGROUND_TYPE" val="general"/>
  <p:tag name="KSO_WM_SLIDE_SUPPORT_FEATURE_TYPE" val="0"/>
  <p:tag name="KSO_WM_TEMPLATE_ASSEMBLE_XID" val="60656e894054ed1e2fb7faf7"/>
  <p:tag name="KSO_WM_TEMPLATE_ASSEMBLE_GROUPID" val="60656e894054ed1e2fb7faf7"/>
  <p:tag name="KSO_WM_SPECIAL_SOURCE" val="bdnull"/>
</p:tagLst>
</file>

<file path=ppt/tags/tag3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3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77_1*i*2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29328e584124cc2a0dd0250f1a4fe0a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64054ed1e2fb7fd14"/>
  <p:tag name="KSO_WM_TEMPLATE_ASSEMBLE_GROUPID" val="60656ea64054ed1e2fb7fd14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77_1*i*3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0200d132c754560be5c5585b8d4588d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64054ed1e2fb7fd14"/>
  <p:tag name="KSO_WM_TEMPLATE_ASSEMBLE_GROUPID" val="60656ea64054ed1e2fb7fd14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1077_1*i*4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UNIT_DEC_AREA_ID" val="73fa9746dca74bddabbb662d28540912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8"/>
  <p:tag name="KSO_WM_TEMPLATE_ASSEMBLE_XID" val="60656ea64054ed1e2fb7fd14"/>
  <p:tag name="KSO_WM_TEMPLATE_ASSEMBLE_GROUPID" val="60656ea64054ed1e2fb7fd14"/>
</p:tagLst>
</file>

<file path=ppt/tags/tag3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77_1*a*1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9d12f39fa99470aa455049daefa02d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e64aad0184c1412ea434e3a546cdb3eb"/>
  <p:tag name="KSO_WM_UNIT_TEXT_FILL_FORE_SCHEMECOLOR_INDEX_BRIGHTNESS" val="0"/>
  <p:tag name="KSO_WM_UNIT_TEXT_FILL_FORE_SCHEMECOLOR_INDEX" val="13"/>
  <p:tag name="KSO_WM_UNIT_TEXT_FILL_TYPE" val="1"/>
  <p:tag name="KSO_WM_TEMPLATE_ASSEMBLE_XID" val="60656ea64054ed1e2fb7fd14"/>
  <p:tag name="KSO_WM_TEMPLATE_ASSEMBLE_GROUPID" val="60656ea64054ed1e2fb7fd14"/>
</p:tagLst>
</file>

<file path=ppt/tags/tag398.xml><?xml version="1.0" encoding="utf-8"?>
<p:tagLst xmlns:p="http://schemas.openxmlformats.org/presentationml/2006/main">
  <p:tag name="KSO_WM_UNIT_VALUE" val="804*97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077_1*d*1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171b939792064730b91ef11632c715a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aaf91e390cd4e818fba9e74282a4916"/>
  <p:tag name="KSO_WM_UNIT_SUPPORT_UNIT_TYPE" val="[&quot;d&quot;]"/>
  <p:tag name="KSO_WM_TEMPLATE_ASSEMBLE_XID" val="60656ea64054ed1e2fb7fd14"/>
  <p:tag name="KSO_WM_TEMPLATE_ASSEMBLE_GROUPID" val="60656ea64054ed1e2fb7fd14"/>
  <p:tag name="KSO_WM_UNIT_PICTURE_CLIP_FLAG" val="0"/>
</p:tagLst>
</file>

<file path=ppt/tags/tag399.xml><?xml version="1.0" encoding="utf-8"?>
<p:tagLst xmlns:p="http://schemas.openxmlformats.org/presentationml/2006/main">
  <p:tag name="KSO_WM_UNIT_VALUE" val="804*97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11077_1*d*2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a91db9540ce4f60b63c93ad4ba7712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8b61cb2f9c54cd88f4a07436f701408"/>
  <p:tag name="KSO_WM_UNIT_SUPPORT_UNIT_TYPE" val="[&quot;d&quot;,&quot;α&quot;,&quot;β&quot;,&quot;θ&quot;]"/>
  <p:tag name="KSO_WM_TEMPLATE_ASSEMBLE_XID" val="60656ea64054ed1e2fb7fd14"/>
  <p:tag name="KSO_WM_TEMPLATE_ASSEMBLE_GROUPID" val="60656ea64054ed1e2fb7fd14"/>
  <p:tag name="KSO_WM_UNIT_PICTURE_CLIP_FLAG" val="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#wm#"/>
  <p:tag name="KSO_WM_TEMPLATE_CATEGORY" val="diagram"/>
  <p:tag name="KSO_WM_TEMPLATE_INDEX" val="20211077"/>
  <p:tag name="KSO_WM_SLIDE_LAYOUT_INFO" val="{&quot;backgroundInfo&quot;:[{&quot;bottom&quot;:0,&quot;bottomAbs&quot;:false,&quot;left&quot;:0,&quot;leftAbs&quot;:false,&quot;right&quot;:0.5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10:54&quot;,&quot;maxSize&quot;:{&quot;size1&quot;:33.799614474654661},&quot;minSize&quot;:{&quot;size1&quot;:33.799614474654661},&quot;normalSize&quot;:{&quot;size1&quot;:33.799614474654661},&quot;subLayout&quot;:[{&quot;id&quot;:&quot;2021-04-01T15:10:54&quot;,&quot;margin&quot;:{&quot;bottom&quot;:2.9630000591278076,&quot;left&quot;:1.6929999589920044,&quot;right&quot;:0,&quot;top&quot;:2.9630000591278076},&quot;type&quot;:0},{&quot;direction&quot;:1,&quot;id&quot;:&quot;2021-04-01T15:10:54&quot;,&quot;maxSize&quot;:{&quot;size1&quot;:41.599417638821471},&quot;minSize&quot;:{&quot;size1&quot;:41.599417638821471},&quot;normalSize&quot;:{&quot;size1&quot;:41.599417638821471},&quot;subLayout&quot;:[{&quot;id&quot;:&quot;2021-04-01T15:10:54&quot;,&quot;margin&quot;:{&quot;bottom&quot;:7.1970000267028809,&quot;left&quot;:1.6929999589920044,&quot;right&quot;:0,&quot;top&quot;:6.3499999046325684},&quot;type&quot;:0},{&quot;id&quot;:&quot;2021-04-01T15:10:54&quot;,&quot;margin&quot;:{&quot;bottom&quot;:2.9630000591278076,&quot;left&quot;:1.6929999589920044,&quot;right&quot;:1.6929999589920044,&quot;top&quot;:2.9630000591278076},&quot;type&quot;:0}]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2,&quot;tags&quot;:{&quot;style&quot;:[&quot;商务&quot;,&quot;简约&quot;,&quot;卡通&quot;,&quot;欧美风&quot;,&quot;黑板风&quot;,&quot;渐变风&quot;]},&quot;slide_type&quot;:[&quot;text&quot;],&quot;aspect_ratio&quot;:&quot;16:9&quot;,&quot;diagram&quot;:{&quot;type&quot;:[],&quot;direction&quot;:0,&quot;isSupportDecBetweenItems&quot;:false}}"/>
  <p:tag name="KSO_WM_CHIP_XID" val="5ed203c57ab0972fba70b229"/>
  <p:tag name="KSO_WM_CHIP_FILLPROP" val="[[{&quot;fill_id&quot;:&quot;91a4e7836c6d4155ad053c42651ba485&quot;,&quot;fill_align&quot;:&quot;cm&quot;,&quot;text_align&quot;:&quot;cm&quot;,&quot;text_direction&quot;:&quot;horizontal&quot;,&quot;chip_types&quot;:[&quot;header&quot;]},{&quot;fill_id&quot;:&quot;d8d47328ad0b4b23ad19654c6e197ee5&quot;,&quot;fill_align&quot;:&quot;cm&quot;,&quot;text_align&quot;:&quot;lm&quot;,&quot;text_direction&quot;:&quot;horizontal&quot;,&quot;chip_types&quot;:[&quot;text&quot;,&quot;picture&quot;]},{&quot;fill_id&quot;:&quot;d232afdae4364dcc930c0c19b5e28f45&quot;,&quot;fill_align&quot;:&quot;c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]}]]"/>
  <p:tag name="KSO_WM_SLIDE_ID" val="diagram2021107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d"/>
  <p:tag name="KSO_WM_SLIDE_LAYOUT_CNT" val="1_2"/>
  <p:tag name="KSO_WM_CHIP_GROUPID" val="5ed7466bafe44fab1839bd3a"/>
  <p:tag name="KSO_WM_SLIDE_BK_DARK_LIGHT" val="2"/>
  <p:tag name="KSO_WM_SLIDE_BACKGROUND_TYPE" val="leftRight"/>
  <p:tag name="KSO_WM_SLIDE_SUPPORT_FEATURE_TYPE" val="0"/>
  <p:tag name="KSO_WM_TEMPLATE_ASSEMBLE_XID" val="60656ea64054ed1e2fb7fd14"/>
  <p:tag name="KSO_WM_TEMPLATE_ASSEMBLE_GROUPID" val="60656ea64054ed1e2fb7fd14"/>
  <p:tag name="KSO_WM_SPECIAL_SOURCE" val="bdnull"/>
</p:tagLst>
</file>

<file path=ppt/tags/tag401.xml><?xml version="1.0" encoding="utf-8"?>
<p:tagLst xmlns:p="http://schemas.openxmlformats.org/presentationml/2006/main">
  <p:tag name="KSO_WM_UNIT_TEXTBOXSTYLE_GUID" val="{f76644a1-b4ec-4dad-af7a-08a0969bd1d7}"/>
</p:tagLst>
</file>

<file path=ppt/tags/tag402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43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3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43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04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43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4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06.xml><?xml version="1.0" encoding="utf-8"?>
<p:tagLst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32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93194d24-059d-4705-a781-4d43fb63ce41}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07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32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93194d24-059d-4705-a781-4d43fb63ce41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4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20_1*i*1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a2ceed80a541c9a1ec9db3e1e1e7ad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6e894054ed1e2fb7faf9"/>
  <p:tag name="KSO_WM_TEMPLATE_ASSEMBLE_GROUPID" val="60656e894054ed1e2fb7faf9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20_1*i*2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40a289199e84838b84c250414e6c2d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00"/>
  <p:tag name="KSO_WM_TEMPLATE_ASSEMBLE_XID" val="60656e894054ed1e2fb7faf9"/>
  <p:tag name="KSO_WM_TEMPLATE_ASSEMBLE_GROUPID" val="60656e894054ed1e2fb7faf9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20_1*i*3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231e35afa514dcaa57f7fb3297f53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20_1*i*4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194b2d2f353469ebba00dde1635462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20_1*i*5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59c9aa6d164b778f9100a578dbe3b7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421.xml><?xml version="1.0" encoding="utf-8"?>
<p:tagLst xmlns:p="http://schemas.openxmlformats.org/presentationml/2006/main">
  <p:tag name="KSO_WM_UNIT_BLOCK" val="0"/>
  <p:tag name="KSO_WM_UNIT_DEC_AREA_ID" val="6a189283db0b4f20948332db44b83e3f"/>
  <p:tag name="KSO_WM_UNIT_HIGHLIGHT" val="0"/>
  <p:tag name="KSO_WM_UNIT_COMPATIBLE" val="0"/>
  <p:tag name="KSO_WM_UNIT_DIAGRAM_ISNUMVISUAL" val="0"/>
  <p:tag name="KSO_WM_UNIT_DIAGRAM_ISREFERUNIT" val="0"/>
  <p:tag name="KSO_WM_UNIT_ID" val="diagram20209020_1*i*6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TEMPLATE_ASSEMBLE_XID" val="60656e894054ed1e2fb7faf9"/>
  <p:tag name="KSO_WM_TEMPLATE_ASSEMBLE_GROUPID" val="60656e894054ed1e2fb7faf9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9020_1*i*7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DEC_AREA_ID" val="d81d101dc3ca492ca86759d2fe2fc5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e894054ed1e2fb7faf9"/>
  <p:tag name="KSO_WM_TEMPLATE_ASSEMBLE_GROUPID" val="60656e894054ed1e2fb7faf9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9020_1*i*8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DEC_AREA_ID" val="6563c2c720f047c387bd6314ea79ee48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"/>
  <p:tag name="KSO_WM_TEMPLATE_ASSEMBLE_XID" val="60656e894054ed1e2fb7faf9"/>
  <p:tag name="KSO_WM_TEMPLATE_ASSEMBLE_GROUPID" val="60656e894054ed1e2fb7faf9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9020_1*i*9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ea6940274a914e3797be50a438070bcb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cff58485593e40bbbd6a5965eabb2da8&quot;,&quot;X&quot;:{&quot;Pos&quot;:1},&quot;Y&quot;:{&quot;Pos&quot;:0}},&quot;whChangeMode&quot;:0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894054ed1e2fb7faf9"/>
  <p:tag name="KSO_WM_TEMPLATE_ASSEMBLE_GROUPID" val="60656e894054ed1e2fb7faf9"/>
</p:tagLst>
</file>

<file path=ppt/tags/tag4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20_1*a*1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e3450252f894ad1a77c1390727fa84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4ab3c3a796241af903aec39d8fa9b92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f9"/>
  <p:tag name="KSO_WM_TEMPLATE_ASSEMBLE_GROUPID" val="60656e894054ed1e2fb7faf9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1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2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2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3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3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4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4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1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7"/>
  <p:tag name="KSO_WM_UNIT_TYPE" val="m_h_a"/>
  <p:tag name="KSO_WM_UNIT_INDEX" val="1_1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1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1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2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m_h_a"/>
  <p:tag name="KSO_WM_UNIT_INDEX" val="1_2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2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2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3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m_h_a"/>
  <p:tag name="KSO_WM_UNIT_INDEX" val="1_3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3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3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36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20"/>
  <p:tag name="KSO_WM_SLIDE_ID" val="diagram2020902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-1"/>
  <p:tag name="KSO_WM_TAG_VERSION" val="1.0"/>
  <p:tag name="KSO_WM_SLIDE_LAYOUT" val="a_d"/>
  <p:tag name="KSO_WM_SLIDE_LAYOUT_CNT" val="1_1"/>
  <p:tag name="KSO_WM_SLIDE_LAYOUT_INFO" val="{&quot;id&quot;:&quot;2021-04-01T15:05:06&quot;,&quot;maxSize&quot;:{&quot;size1&quot;:46.499649774528933},&quot;minSize&quot;:{&quot;size1&quot;:35.599649774528935},&quot;normalSize&quot;:{&quot;size1&quot;:35.599649774528935},&quot;subLayout&quot;:[{&quot;id&quot;:&quot;2021-04-01T15:05:06&quot;,&quot;margin&quot;:{&quot;bottom&quot;:1.6670000553131104,&quot;left&quot;:4.2329998016357422,&quot;right&quot;:4.2329998016357422,&quot;top&quot;:2.9630000591278076},&quot;type&quot;:0},{&quot;id&quot;:&quot;2021-04-01T15:05:06&quot;,&quot;margin&quot;:{&quot;bottom&quot;:2.9630000591278076,&quot;left&quot;:4.2329998016357422,&quot;right&quot;:4.2329998016357422,&quot;top&quot;:0.026000002399086952},&quot;type&quot;:0}],&quot;type&quot;:0}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9811842a40b8444fb4328509459bb100&quot;,&quot;fill_align&quot;:&quot;cm&quot;,&quot;chip_types&quot;:[&quot;header&quot;]},{&quot;text_align&quot;:&quot;lt&quot;,&quot;text_direction&quot;:&quot;horizontal&quot;,&quot;support_features&quot;:[&quot;collage&quot;],&quot;support_big_font&quot;:true,&quot;fill_id&quot;:&quot;c90bd62ea9de4553978b48fdc8f8c728&quot;,&quot;fill_align&quot;:&quot;ct&quot;,&quot;chip_types&quot;:[&quot;diagram&quot;,&quot;pictext&quot;,&quot;text&quot;,&quot;picture&quot;,&quot;chart&quot;,&quot;table&quot;]}],[{&quot;text_align&quot;:&quot;lb&quot;,&quot;text_direction&quot;:&quot;horizontal&quot;,&quot;support_big_font&quot;:true,&quot;fill_id&quot;:&quot;9811842a40b8444fb4328509459bb100&quot;,&quot;fill_align&quot;:&quot;lb&quot;,&quot;chip_types&quot;:[&quot;text&quot;]},{&quot;text_align&quot;:&quot;lt&quot;,&quot;text_direction&quot;:&quot;horizontal&quot;,&quot;support_features&quot;:[&quot;collage&quot;],&quot;support_big_font&quot;:true,&quot;fill_id&quot;:&quot;c90bd62ea9de4553978b48fdc8f8c728&quot;,&quot;fill_align&quot;:&quot;lt&quot;,&quot;chip_types&quot;:[&quot;diagram&quot;,&quot;pictext&quot;,&quot;text&quot;,&quot;picture&quot;,&quot;chart&quot;,&quot;table&quot;]}]]"/>
  <p:tag name="KSO_WM_CHIP_XID" val="5efda24481ee359a788b1e26"/>
  <p:tag name="KSO_WM_CHIP_DECFILLPROP" val="[]"/>
  <p:tag name="KSO_WM_CHIP_GROUPID" val="5efda24481ee359a788b1e25"/>
  <p:tag name="KSO_WM_SLIDE_BK_DARK_LIGHT" val="2"/>
  <p:tag name="KSO_WM_SLIDE_BACKGROUND_TYPE" val="general"/>
  <p:tag name="KSO_WM_SLIDE_SUPPORT_FEATURE_TYPE" val="1"/>
  <p:tag name="KSO_WM_TEMPLATE_ASSEMBLE_XID" val="60656e894054ed1e2fb7faf9"/>
  <p:tag name="KSO_WM_TEMPLATE_ASSEMBLE_GROUPID" val="60656e894054ed1e2fb7faf9"/>
  <p:tag name="KSO_WM_SPECIAL_SOURCE" val="bdnull"/>
</p:tagLst>
</file>

<file path=ppt/tags/tag437.xml><?xml version="1.0" encoding="utf-8"?>
<p:tagLst xmlns:p="http://schemas.openxmlformats.org/presentationml/2006/main">
  <p:tag name="KSO_WM_TEMPLATE_CATEGORY" val="custom"/>
  <p:tag name="KSO_WM_TEMPLATE_INDEX" val="20205362"/>
  <p:tag name="KSO_WM_UNIT_TYPE" val="a"/>
  <p:tag name="KSO_WM_UNIT_INDEX" val="1"/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ID" val="custom20205362_28*a*1"/>
  <p:tag name="KSO_WM_UNIT_LAYERLEVEL" val="1"/>
  <p:tag name="KSO_WM_TAG_VERSION" val="1.0"/>
  <p:tag name="KSO_WM_BEAUTIFY_FLAG" val="#wm#"/>
  <p:tag name="KSO_WM_UNIT_PRESET_TEXT" val="感谢观看"/>
  <p:tag name="KSO_WM_UNIT_TEXT_FILL_FORE_SCHEMECOLOR_INDEX_BRIGHTNESS" val="0.15"/>
  <p:tag name="KSO_WM_UNIT_TEXT_FILL_FORE_SCHEMECOLOR_INDEX" val="13"/>
  <p:tag name="KSO_WM_UNIT_TEXT_FILL_TYPE" val="1"/>
</p:tagLst>
</file>

<file path=ppt/tags/tag4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362"/>
  <p:tag name="KSO_WM_TEMPLATE_SUBCATEGORY" val="0"/>
  <p:tag name="KSO_WM_SLIDE_TYPE" val="endPage"/>
  <p:tag name="KSO_WM_SLIDE_SUBTYPE" val="pureTxt"/>
  <p:tag name="KSO_WM_SLIDE_ITEM_CNT" val="0"/>
  <p:tag name="KSO_WM_SLIDE_INDEX" val="28"/>
  <p:tag name="KSO_WM_TAG_VERSION" val="1.0"/>
  <p:tag name="KSO_WM_SLIDE_LAYOUT" val="a"/>
  <p:tag name="KSO_WM_SLIDE_LAYOUT_CNT" val="1"/>
  <p:tag name="KSO_WM_TEMPLATE_MASTER_TYPE" val="1"/>
  <p:tag name="KSO_WM_TEMPLATE_COLOR_TYPE" val="1"/>
  <p:tag name="KSO_WM_SLIDE_ID" val="custom20205362_28"/>
  <p:tag name="KSO_WM_SPECIAL_SOURCE" val="bdnull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86.xml><?xml version="1.0" encoding="utf-8"?>
<p:tagLst xmlns:p="http://schemas.openxmlformats.org/presentationml/2006/main">
  <p:tag name="KSO_WM_SLIDE_BACKGROUND_TYPE" val="frame"/>
</p:tagLst>
</file>

<file path=ppt/tags/tag8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</p:tagLst>
</file>

<file path=ppt/tags/tag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</p:tagLst>
</file>

<file path=ppt/theme/theme1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0E3661"/>
      </a:dk2>
      <a:lt2>
        <a:srgbClr val="FFFFFF"/>
      </a:lt2>
      <a:accent1>
        <a:srgbClr val="1D6DC2"/>
      </a:accent1>
      <a:accent2>
        <a:srgbClr val="2D7EA1"/>
      </a:accent2>
      <a:accent3>
        <a:srgbClr val="3D8F80"/>
      </a:accent3>
      <a:accent4>
        <a:srgbClr val="4DA05F"/>
      </a:accent4>
      <a:accent5>
        <a:srgbClr val="5DB13E"/>
      </a:accent5>
      <a:accent6>
        <a:srgbClr val="6DC21D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ysClr val="windowText" lastClr="000000"/>
      </a:dk1>
      <a:lt1>
        <a:sysClr val="window" lastClr="FFFFFF"/>
      </a:lt1>
      <a:dk2>
        <a:srgbClr val="E6ECF4"/>
      </a:dk2>
      <a:lt2>
        <a:srgbClr val="FFFFFF"/>
      </a:lt2>
      <a:accent1>
        <a:srgbClr val="2E83BB"/>
      </a:accent1>
      <a:accent2>
        <a:srgbClr val="3F8E9F"/>
      </a:accent2>
      <a:accent3>
        <a:srgbClr val="509983"/>
      </a:accent3>
      <a:accent4>
        <a:srgbClr val="61A566"/>
      </a:accent4>
      <a:accent5>
        <a:srgbClr val="72B04A"/>
      </a:accent5>
      <a:accent6>
        <a:srgbClr val="83BB2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WPS 演示</Application>
  <PresentationFormat>宽屏</PresentationFormat>
  <Paragraphs>112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Wingdings</vt:lpstr>
      <vt:lpstr>Arial Unicode MS</vt:lpstr>
      <vt:lpstr>Calibri</vt:lpstr>
      <vt:lpstr>Open Sans</vt:lpstr>
      <vt:lpstr>Segoe Print</vt:lpstr>
      <vt:lpstr>1_Office 主题​​</vt:lpstr>
      <vt:lpstr>3_Office 主题​​</vt:lpstr>
      <vt:lpstr>项目设计</vt:lpstr>
      <vt:lpstr>PowerPoint 演示文稿</vt:lpstr>
      <vt:lpstr>PowerPoint 演示文稿</vt:lpstr>
      <vt:lpstr>PowerPoint 演示文稿</vt:lpstr>
      <vt:lpstr>选取合理的方案1</vt:lpstr>
      <vt:lpstr>推荐最佳的方案1</vt:lpstr>
      <vt:lpstr>功能分解1</vt:lpstr>
      <vt:lpstr>设计软件结构1</vt:lpstr>
      <vt:lpstr>设计数据库1</vt:lpstr>
      <vt:lpstr>制定测试计划1</vt:lpstr>
      <vt:lpstr>书写文档1</vt:lpstr>
      <vt:lpstr>审查和复查1</vt:lpstr>
      <vt:lpstr>HIPO图</vt:lpstr>
      <vt:lpstr>业务流图</vt:lpstr>
      <vt:lpstr>PowerPoint 演示文稿</vt:lpstr>
      <vt:lpstr>结构程序设计1</vt:lpstr>
      <vt:lpstr>人机界面设计1 </vt:lpstr>
      <vt:lpstr>PowerPoint 演示文稿</vt:lpstr>
      <vt:lpstr>PowerPoint 演示文稿</vt:lpstr>
      <vt:lpstr>PowerPoint 演示文稿</vt:lpstr>
      <vt:lpstr>PowerPoint 演示文稿</vt:lpstr>
      <vt:lpstr>感谢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ocean ，，</cp:lastModifiedBy>
  <cp:revision>215</cp:revision>
  <dcterms:created xsi:type="dcterms:W3CDTF">2019-06-19T02:08:00Z</dcterms:created>
  <dcterms:modified xsi:type="dcterms:W3CDTF">2021-11-16T05:39:09Z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BE4519ABC6394D6D99426E08537F34BB</vt:lpwstr>
  </property>
</Properties>
</file>