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  <p:sldMasterId id="2147483686" r:id="rId4"/>
    <p:sldMasterId id="2147483705" r:id="rId5"/>
  </p:sldMasterIdLst>
  <p:notesMasterIdLst>
    <p:notesMasterId r:id="rId32"/>
  </p:notesMasterIdLst>
  <p:sldIdLst>
    <p:sldId id="275" r:id="rId6"/>
    <p:sldId id="344" r:id="rId7"/>
    <p:sldId id="277" r:id="rId8"/>
    <p:sldId id="281" r:id="rId9"/>
    <p:sldId id="343" r:id="rId10"/>
    <p:sldId id="292" r:id="rId11"/>
    <p:sldId id="330" r:id="rId12"/>
    <p:sldId id="306" r:id="rId13"/>
    <p:sldId id="290" r:id="rId14"/>
    <p:sldId id="288" r:id="rId15"/>
    <p:sldId id="291" r:id="rId16"/>
    <p:sldId id="294" r:id="rId17"/>
    <p:sldId id="293" r:id="rId18"/>
    <p:sldId id="332" r:id="rId19"/>
    <p:sldId id="336" r:id="rId20"/>
    <p:sldId id="338" r:id="rId21"/>
    <p:sldId id="341" r:id="rId22"/>
    <p:sldId id="325" r:id="rId23"/>
    <p:sldId id="328" r:id="rId24"/>
    <p:sldId id="327" r:id="rId25"/>
    <p:sldId id="329" r:id="rId26"/>
    <p:sldId id="260" r:id="rId27"/>
    <p:sldId id="285" r:id="rId28"/>
    <p:sldId id="278" r:id="rId29"/>
    <p:sldId id="346" r:id="rId30"/>
    <p:sldId id="27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  <p:cmAuthor id="3" name="爱笑de梦" initials="爱" lastIdx="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2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2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6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34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42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51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60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4" Type="http://schemas.openxmlformats.org/officeDocument/2006/relationships/tags" Target="../tags/tag66.xml"/><Relationship Id="rId13" Type="http://schemas.openxmlformats.org/officeDocument/2006/relationships/tags" Target="../tags/tag65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69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80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5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93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96.xml"/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95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94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image" Target="../media/image3.sv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00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02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104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10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06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08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10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8.xml"/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7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6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image" Target="../media/image3.sv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15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14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22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3" Type="http://schemas.openxmlformats.org/officeDocument/2006/relationships/tags" Target="../tags/tag127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30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4" Type="http://schemas.openxmlformats.org/officeDocument/2006/relationships/tags" Target="../tags/tag136.xml"/><Relationship Id="rId13" Type="http://schemas.openxmlformats.org/officeDocument/2006/relationships/tags" Target="../tags/tag135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39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4" Type="http://schemas.openxmlformats.org/officeDocument/2006/relationships/tags" Target="../tags/tag145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48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4" Type="http://schemas.openxmlformats.org/officeDocument/2006/relationships/tags" Target="../tags/tag154.xml"/><Relationship Id="rId13" Type="http://schemas.openxmlformats.org/officeDocument/2006/relationships/tags" Target="../tags/tag153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57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6" Type="http://schemas.openxmlformats.org/officeDocument/2006/relationships/tags" Target="../tags/tag165.xml"/><Relationship Id="rId15" Type="http://schemas.openxmlformats.org/officeDocument/2006/relationships/tags" Target="../tags/tag164.xml"/><Relationship Id="rId14" Type="http://schemas.openxmlformats.org/officeDocument/2006/relationships/tags" Target="../tags/tag163.xml"/><Relationship Id="rId13" Type="http://schemas.openxmlformats.org/officeDocument/2006/relationships/tags" Target="../tags/tag162.xml"/><Relationship Id="rId12" Type="http://schemas.openxmlformats.org/officeDocument/2006/relationships/tags" Target="../tags/tag161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68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3" Type="http://schemas.openxmlformats.org/officeDocument/2006/relationships/tags" Target="../tags/tag173.xml"/><Relationship Id="rId12" Type="http://schemas.openxmlformats.org/officeDocument/2006/relationships/tags" Target="../tags/tag172.xml"/><Relationship Id="rId11" Type="http://schemas.openxmlformats.org/officeDocument/2006/relationships/tags" Target="../tags/tag171.xml"/><Relationship Id="rId10" Type="http://schemas.openxmlformats.org/officeDocument/2006/relationships/tags" Target="../tags/tag170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7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81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80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184.xml"/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183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182.xml"/><Relationship Id="rId12" Type="http://schemas.openxmlformats.org/officeDocument/2006/relationships/tags" Target="../tags/tag186.xml"/><Relationship Id="rId11" Type="http://schemas.openxmlformats.org/officeDocument/2006/relationships/tags" Target="../tags/tag185.xml"/><Relationship Id="rId10" Type="http://schemas.openxmlformats.org/officeDocument/2006/relationships/image" Target="../media/image3.sv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2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88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87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90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89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192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191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94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93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96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95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98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97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99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03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02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211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10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3" Type="http://schemas.openxmlformats.org/officeDocument/2006/relationships/tags" Target="../tags/tag215.xml"/><Relationship Id="rId12" Type="http://schemas.openxmlformats.org/officeDocument/2006/relationships/tags" Target="../tags/tag214.xml"/><Relationship Id="rId11" Type="http://schemas.openxmlformats.org/officeDocument/2006/relationships/tags" Target="../tags/tag213.xml"/><Relationship Id="rId10" Type="http://schemas.openxmlformats.org/officeDocument/2006/relationships/tags" Target="../tags/tag212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4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18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4" Type="http://schemas.openxmlformats.org/officeDocument/2006/relationships/tags" Target="../tags/tag224.xml"/><Relationship Id="rId13" Type="http://schemas.openxmlformats.org/officeDocument/2006/relationships/tags" Target="../tags/tag223.xml"/><Relationship Id="rId12" Type="http://schemas.openxmlformats.org/officeDocument/2006/relationships/tags" Target="../tags/tag222.xml"/><Relationship Id="rId11" Type="http://schemas.openxmlformats.org/officeDocument/2006/relationships/tags" Target="../tags/tag221.xml"/><Relationship Id="rId10" Type="http://schemas.openxmlformats.org/officeDocument/2006/relationships/tags" Target="../tags/tag220.xml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228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27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26.xml"/><Relationship Id="rId2" Type="http://schemas.openxmlformats.org/officeDocument/2006/relationships/tags" Target="../tags/tag225.xml"/><Relationship Id="rId14" Type="http://schemas.openxmlformats.org/officeDocument/2006/relationships/tags" Target="../tags/tag233.xml"/><Relationship Id="rId13" Type="http://schemas.openxmlformats.org/officeDocument/2006/relationships/tags" Target="../tags/tag232.xml"/><Relationship Id="rId12" Type="http://schemas.openxmlformats.org/officeDocument/2006/relationships/tags" Target="../tags/tag231.xml"/><Relationship Id="rId11" Type="http://schemas.openxmlformats.org/officeDocument/2006/relationships/tags" Target="../tags/tag230.xml"/><Relationship Id="rId10" Type="http://schemas.openxmlformats.org/officeDocument/2006/relationships/tags" Target="../tags/tag229.xml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237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36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4" Type="http://schemas.openxmlformats.org/officeDocument/2006/relationships/tags" Target="../tags/tag242.xml"/><Relationship Id="rId13" Type="http://schemas.openxmlformats.org/officeDocument/2006/relationships/tags" Target="../tags/tag241.xml"/><Relationship Id="rId12" Type="http://schemas.openxmlformats.org/officeDocument/2006/relationships/tags" Target="../tags/tag240.xml"/><Relationship Id="rId11" Type="http://schemas.openxmlformats.org/officeDocument/2006/relationships/tags" Target="../tags/tag239.xml"/><Relationship Id="rId10" Type="http://schemas.openxmlformats.org/officeDocument/2006/relationships/tags" Target="../tags/tag238.xml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45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6" Type="http://schemas.openxmlformats.org/officeDocument/2006/relationships/tags" Target="../tags/tag253.xml"/><Relationship Id="rId15" Type="http://schemas.openxmlformats.org/officeDocument/2006/relationships/tags" Target="../tags/tag252.xml"/><Relationship Id="rId14" Type="http://schemas.openxmlformats.org/officeDocument/2006/relationships/tags" Target="../tags/tag251.xml"/><Relationship Id="rId13" Type="http://schemas.openxmlformats.org/officeDocument/2006/relationships/tags" Target="../tags/tag250.xml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9" Type="http://schemas.openxmlformats.org/officeDocument/2006/relationships/tags" Target="../tags/tag257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256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3" Type="http://schemas.openxmlformats.org/officeDocument/2006/relationships/tags" Target="../tags/tag261.xml"/><Relationship Id="rId12" Type="http://schemas.openxmlformats.org/officeDocument/2006/relationships/tags" Target="../tags/tag260.xml"/><Relationship Id="rId11" Type="http://schemas.openxmlformats.org/officeDocument/2006/relationships/tags" Target="../tags/tag259.xml"/><Relationship Id="rId10" Type="http://schemas.openxmlformats.org/officeDocument/2006/relationships/tags" Target="../tags/tag258.xml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9" Type="http://schemas.openxmlformats.org/officeDocument/2006/relationships/tags" Target="../tags/tag268.xml"/><Relationship Id="rId8" Type="http://schemas.openxmlformats.org/officeDocument/2006/relationships/tags" Target="../tags/tag267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66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265.xml"/><Relationship Id="rId12" Type="http://schemas.openxmlformats.org/officeDocument/2006/relationships/tags" Target="../tags/tag271.xml"/><Relationship Id="rId11" Type="http://schemas.openxmlformats.org/officeDocument/2006/relationships/tags" Target="../tags/tag270.xml"/><Relationship Id="rId10" Type="http://schemas.openxmlformats.org/officeDocument/2006/relationships/tags" Target="../tags/tag269.xml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16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8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20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/>
          <p:nvPr>
            <p:ph type="subTitle" idx="3" hasCustomPrompt="1"/>
            <p:custDataLst>
              <p:tags r:id="rId5"/>
            </p:custDataLst>
          </p:nvPr>
        </p:nvSpPr>
        <p:spPr>
          <a:xfrm>
            <a:off x="1652270" y="3282003"/>
            <a:ext cx="8890064" cy="152081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6"/>
            </p:custDataLst>
          </p:nvPr>
        </p:nvSpPr>
        <p:spPr>
          <a:xfrm>
            <a:off x="1652270" y="2055183"/>
            <a:ext cx="8890064" cy="10998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145" b="1" i="0" u="none" strike="noStrike" kern="1200" cap="none" spc="-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2"/>
          <p:cNvSpPr/>
          <p:nvPr>
            <p:ph type="body" idx="1" hasCustomPrompt="1"/>
            <p:custDataLst>
              <p:tags r:id="rId5"/>
            </p:custDataLst>
          </p:nvPr>
        </p:nvSpPr>
        <p:spPr>
          <a:xfrm>
            <a:off x="1652905" y="1650127"/>
            <a:ext cx="8889429" cy="11282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6" name="标题 4"/>
          <p:cNvSpPr/>
          <p:nvPr>
            <p:ph type="title" hasCustomPrompt="1"/>
            <p:custDataLst>
              <p:tags r:id="rId6"/>
            </p:custDataLst>
          </p:nvPr>
        </p:nvSpPr>
        <p:spPr>
          <a:xfrm>
            <a:off x="1652270" y="2930762"/>
            <a:ext cx="8890064" cy="227711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4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/>
          <p:nvPr>
            <p:ph type="subTitle" idx="3" hasCustomPrompt="1"/>
            <p:custDataLst>
              <p:tags r:id="rId5"/>
            </p:custDataLst>
          </p:nvPr>
        </p:nvSpPr>
        <p:spPr>
          <a:xfrm>
            <a:off x="1652270" y="3282003"/>
            <a:ext cx="8890064" cy="152081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6"/>
            </p:custDataLst>
          </p:nvPr>
        </p:nvSpPr>
        <p:spPr>
          <a:xfrm>
            <a:off x="1652270" y="2055183"/>
            <a:ext cx="8890064" cy="10998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145" b="1" i="0" u="none" strike="noStrike" kern="1200" cap="none" spc="-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153" y="1931146"/>
            <a:ext cx="3235350" cy="2995696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2" hasCustomPrompt="1"/>
            <p:custDataLst>
              <p:tags r:id="rId11"/>
            </p:custDataLst>
          </p:nvPr>
        </p:nvSpPr>
        <p:spPr>
          <a:xfrm>
            <a:off x="4521236" y="3808212"/>
            <a:ext cx="6858000" cy="54356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3" hasCustomPrompt="1"/>
            <p:custDataLst>
              <p:tags r:id="rId12"/>
            </p:custDataLst>
          </p:nvPr>
        </p:nvSpPr>
        <p:spPr>
          <a:xfrm>
            <a:off x="4521236" y="4461627"/>
            <a:ext cx="6858000" cy="1318880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8080" y="1396999"/>
            <a:ext cx="4389120" cy="4064002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2"/>
          <p:cNvSpPr/>
          <p:nvPr>
            <p:ph type="body" idx="1" hasCustomPrompt="1"/>
            <p:custDataLst>
              <p:tags r:id="rId5"/>
            </p:custDataLst>
          </p:nvPr>
        </p:nvSpPr>
        <p:spPr>
          <a:xfrm>
            <a:off x="1652905" y="1650127"/>
            <a:ext cx="8889429" cy="11282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6" name="标题 4"/>
          <p:cNvSpPr/>
          <p:nvPr>
            <p:ph type="title" hasCustomPrompt="1"/>
            <p:custDataLst>
              <p:tags r:id="rId6"/>
            </p:custDataLst>
          </p:nvPr>
        </p:nvSpPr>
        <p:spPr>
          <a:xfrm>
            <a:off x="1652270" y="2930762"/>
            <a:ext cx="8890064" cy="227711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4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153" y="1931146"/>
            <a:ext cx="3235350" cy="2995696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2" hasCustomPrompt="1"/>
            <p:custDataLst>
              <p:tags r:id="rId11"/>
            </p:custDataLst>
          </p:nvPr>
        </p:nvSpPr>
        <p:spPr>
          <a:xfrm>
            <a:off x="4521236" y="3808212"/>
            <a:ext cx="6858000" cy="54356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3" hasCustomPrompt="1"/>
            <p:custDataLst>
              <p:tags r:id="rId12"/>
            </p:custDataLst>
          </p:nvPr>
        </p:nvSpPr>
        <p:spPr>
          <a:xfrm>
            <a:off x="4521236" y="4461627"/>
            <a:ext cx="6858000" cy="1318880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/>
          <p:nvPr>
            <p:ph type="subTitle" idx="3" hasCustomPrompt="1"/>
            <p:custDataLst>
              <p:tags r:id="rId5"/>
            </p:custDataLst>
          </p:nvPr>
        </p:nvSpPr>
        <p:spPr>
          <a:xfrm>
            <a:off x="1652270" y="3282003"/>
            <a:ext cx="8890064" cy="152081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6"/>
            </p:custDataLst>
          </p:nvPr>
        </p:nvSpPr>
        <p:spPr>
          <a:xfrm>
            <a:off x="1652270" y="2055183"/>
            <a:ext cx="8890064" cy="10998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145" b="1" i="0" u="none" strike="noStrike" kern="1200" cap="none" spc="-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153" y="1931146"/>
            <a:ext cx="3235350" cy="2995696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2" hasCustomPrompt="1"/>
            <p:custDataLst>
              <p:tags r:id="rId11"/>
            </p:custDataLst>
          </p:nvPr>
        </p:nvSpPr>
        <p:spPr>
          <a:xfrm>
            <a:off x="4521236" y="3808212"/>
            <a:ext cx="6858000" cy="54356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3" hasCustomPrompt="1"/>
            <p:custDataLst>
              <p:tags r:id="rId12"/>
            </p:custDataLst>
          </p:nvPr>
        </p:nvSpPr>
        <p:spPr>
          <a:xfrm>
            <a:off x="4521236" y="4461627"/>
            <a:ext cx="6858000" cy="1318880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8080" y="1396999"/>
            <a:ext cx="4389120" cy="4064002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形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473"/>
            <a:ext cx="12192000" cy="68210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2"/>
          <p:cNvSpPr/>
          <p:nvPr>
            <p:ph type="body" idx="1" hasCustomPrompt="1"/>
            <p:custDataLst>
              <p:tags r:id="rId5"/>
            </p:custDataLst>
          </p:nvPr>
        </p:nvSpPr>
        <p:spPr>
          <a:xfrm>
            <a:off x="1652905" y="1650127"/>
            <a:ext cx="8889429" cy="11282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6" name="标题 4"/>
          <p:cNvSpPr/>
          <p:nvPr>
            <p:ph type="title" hasCustomPrompt="1"/>
            <p:custDataLst>
              <p:tags r:id="rId6"/>
            </p:custDataLst>
          </p:nvPr>
        </p:nvSpPr>
        <p:spPr>
          <a:xfrm>
            <a:off x="1652270" y="2930762"/>
            <a:ext cx="8890064" cy="227711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4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形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8080" y="1396999"/>
            <a:ext cx="4389120" cy="4064002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88.xml"/><Relationship Id="rId20" Type="http://schemas.openxmlformats.org/officeDocument/2006/relationships/tags" Target="../tags/tag87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86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2" Type="http://schemas.openxmlformats.org/officeDocument/2006/relationships/theme" Target="../theme/theme2.xml"/><Relationship Id="rId21" Type="http://schemas.openxmlformats.org/officeDocument/2006/relationships/tags" Target="../tags/tag176.xml"/><Relationship Id="rId20" Type="http://schemas.openxmlformats.org/officeDocument/2006/relationships/tags" Target="../tags/tag175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174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2" Type="http://schemas.openxmlformats.org/officeDocument/2006/relationships/theme" Target="../theme/theme3.xml"/><Relationship Id="rId21" Type="http://schemas.openxmlformats.org/officeDocument/2006/relationships/tags" Target="../tags/tag264.xml"/><Relationship Id="rId20" Type="http://schemas.openxmlformats.org/officeDocument/2006/relationships/tags" Target="../tags/tag263.xml"/><Relationship Id="rId2" Type="http://schemas.openxmlformats.org/officeDocument/2006/relationships/slideLayout" Target="../slideLayouts/slideLayout38.xml"/><Relationship Id="rId19" Type="http://schemas.openxmlformats.org/officeDocument/2006/relationships/tags" Target="../tags/tag262.xml"/><Relationship Id="rId18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5" Type="http://schemas.openxmlformats.org/officeDocument/2006/relationships/theme" Target="../theme/theme4.xml"/><Relationship Id="rId4" Type="http://schemas.openxmlformats.org/officeDocument/2006/relationships/tags" Target="../tags/tag274.xml"/><Relationship Id="rId3" Type="http://schemas.openxmlformats.org/officeDocument/2006/relationships/tags" Target="../tags/tag273.xml"/><Relationship Id="rId2" Type="http://schemas.openxmlformats.org/officeDocument/2006/relationships/tags" Target="../tags/tag272.xml"/><Relationship Id="rId1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tags" Target="../tags/tag278.xml"/><Relationship Id="rId4" Type="http://schemas.openxmlformats.org/officeDocument/2006/relationships/tags" Target="../tags/tag277.xml"/><Relationship Id="rId3" Type="http://schemas.openxmlformats.org/officeDocument/2006/relationships/tags" Target="../tags/tag276.xml"/><Relationship Id="rId2" Type="http://schemas.openxmlformats.org/officeDocument/2006/relationships/image" Target="../media/image5.png"/><Relationship Id="rId1" Type="http://schemas.openxmlformats.org/officeDocument/2006/relationships/tags" Target="../tags/tag27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56.xml"/><Relationship Id="rId8" Type="http://schemas.openxmlformats.org/officeDocument/2006/relationships/tags" Target="../tags/tag355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354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353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58.xml"/><Relationship Id="rId11" Type="http://schemas.openxmlformats.org/officeDocument/2006/relationships/tags" Target="../tags/tag357.xml"/><Relationship Id="rId10" Type="http://schemas.openxmlformats.org/officeDocument/2006/relationships/image" Target="../media/image7.png"/><Relationship Id="rId1" Type="http://schemas.openxmlformats.org/officeDocument/2006/relationships/tags" Target="../tags/tag35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67.xml"/><Relationship Id="rId8" Type="http://schemas.openxmlformats.org/officeDocument/2006/relationships/tags" Target="../tags/tag366.xml"/><Relationship Id="rId7" Type="http://schemas.openxmlformats.org/officeDocument/2006/relationships/tags" Target="../tags/tag365.xml"/><Relationship Id="rId6" Type="http://schemas.openxmlformats.org/officeDocument/2006/relationships/tags" Target="../tags/tag364.xml"/><Relationship Id="rId5" Type="http://schemas.openxmlformats.org/officeDocument/2006/relationships/tags" Target="../tags/tag363.xml"/><Relationship Id="rId4" Type="http://schemas.openxmlformats.org/officeDocument/2006/relationships/tags" Target="../tags/tag362.xml"/><Relationship Id="rId3" Type="http://schemas.openxmlformats.org/officeDocument/2006/relationships/tags" Target="../tags/tag361.x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380.xml"/><Relationship Id="rId21" Type="http://schemas.openxmlformats.org/officeDocument/2006/relationships/tags" Target="../tags/tag379.xml"/><Relationship Id="rId20" Type="http://schemas.openxmlformats.org/officeDocument/2006/relationships/tags" Target="../tags/tag378.xml"/><Relationship Id="rId2" Type="http://schemas.openxmlformats.org/officeDocument/2006/relationships/tags" Target="../tags/tag360.xml"/><Relationship Id="rId19" Type="http://schemas.openxmlformats.org/officeDocument/2006/relationships/tags" Target="../tags/tag377.xml"/><Relationship Id="rId18" Type="http://schemas.openxmlformats.org/officeDocument/2006/relationships/tags" Target="../tags/tag376.xml"/><Relationship Id="rId17" Type="http://schemas.openxmlformats.org/officeDocument/2006/relationships/tags" Target="../tags/tag375.xml"/><Relationship Id="rId16" Type="http://schemas.openxmlformats.org/officeDocument/2006/relationships/tags" Target="../tags/tag374.xml"/><Relationship Id="rId15" Type="http://schemas.openxmlformats.org/officeDocument/2006/relationships/tags" Target="../tags/tag373.xml"/><Relationship Id="rId14" Type="http://schemas.openxmlformats.org/officeDocument/2006/relationships/tags" Target="../tags/tag372.xml"/><Relationship Id="rId13" Type="http://schemas.openxmlformats.org/officeDocument/2006/relationships/tags" Target="../tags/tag371.xml"/><Relationship Id="rId12" Type="http://schemas.openxmlformats.org/officeDocument/2006/relationships/tags" Target="../tags/tag370.xml"/><Relationship Id="rId11" Type="http://schemas.openxmlformats.org/officeDocument/2006/relationships/tags" Target="../tags/tag369.xml"/><Relationship Id="rId10" Type="http://schemas.openxmlformats.org/officeDocument/2006/relationships/tags" Target="../tags/tag368.xml"/><Relationship Id="rId1" Type="http://schemas.openxmlformats.org/officeDocument/2006/relationships/tags" Target="../tags/tag35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85.xml"/><Relationship Id="rId8" Type="http://schemas.openxmlformats.org/officeDocument/2006/relationships/tags" Target="../tags/tag384.xml"/><Relationship Id="rId7" Type="http://schemas.openxmlformats.org/officeDocument/2006/relationships/tags" Target="../tags/tag383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82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88.xml"/><Relationship Id="rId11" Type="http://schemas.openxmlformats.org/officeDocument/2006/relationships/tags" Target="../tags/tag387.xml"/><Relationship Id="rId10" Type="http://schemas.openxmlformats.org/officeDocument/2006/relationships/tags" Target="../tags/tag386.xml"/><Relationship Id="rId1" Type="http://schemas.openxmlformats.org/officeDocument/2006/relationships/tags" Target="../tags/tag38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93.xml"/><Relationship Id="rId8" Type="http://schemas.openxmlformats.org/officeDocument/2006/relationships/tags" Target="../tags/tag392.xml"/><Relationship Id="rId7" Type="http://schemas.openxmlformats.org/officeDocument/2006/relationships/tags" Target="../tags/tag391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90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96.xml"/><Relationship Id="rId11" Type="http://schemas.openxmlformats.org/officeDocument/2006/relationships/tags" Target="../tags/tag395.xml"/><Relationship Id="rId10" Type="http://schemas.openxmlformats.org/officeDocument/2006/relationships/tags" Target="../tags/tag394.xml"/><Relationship Id="rId1" Type="http://schemas.openxmlformats.org/officeDocument/2006/relationships/tags" Target="../tags/tag38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401.xml"/><Relationship Id="rId8" Type="http://schemas.openxmlformats.org/officeDocument/2006/relationships/tags" Target="../tags/tag400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399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398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39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406.xml"/><Relationship Id="rId8" Type="http://schemas.openxmlformats.org/officeDocument/2006/relationships/tags" Target="../tags/tag405.xml"/><Relationship Id="rId7" Type="http://schemas.openxmlformats.org/officeDocument/2006/relationships/tags" Target="../tags/tag404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403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413.xml"/><Relationship Id="rId15" Type="http://schemas.openxmlformats.org/officeDocument/2006/relationships/tags" Target="../tags/tag412.xml"/><Relationship Id="rId14" Type="http://schemas.openxmlformats.org/officeDocument/2006/relationships/tags" Target="../tags/tag411.xml"/><Relationship Id="rId13" Type="http://schemas.openxmlformats.org/officeDocument/2006/relationships/tags" Target="../tags/tag410.xml"/><Relationship Id="rId12" Type="http://schemas.openxmlformats.org/officeDocument/2006/relationships/tags" Target="../tags/tag409.xml"/><Relationship Id="rId11" Type="http://schemas.openxmlformats.org/officeDocument/2006/relationships/tags" Target="../tags/tag408.xml"/><Relationship Id="rId10" Type="http://schemas.openxmlformats.org/officeDocument/2006/relationships/tags" Target="../tags/tag407.xml"/><Relationship Id="rId1" Type="http://schemas.openxmlformats.org/officeDocument/2006/relationships/tags" Target="../tags/tag40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18.xml"/><Relationship Id="rId8" Type="http://schemas.openxmlformats.org/officeDocument/2006/relationships/tags" Target="../tags/tag417.xml"/><Relationship Id="rId7" Type="http://schemas.openxmlformats.org/officeDocument/2006/relationships/tags" Target="../tags/tag416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415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423.xml"/><Relationship Id="rId13" Type="http://schemas.openxmlformats.org/officeDocument/2006/relationships/tags" Target="../tags/tag422.xml"/><Relationship Id="rId12" Type="http://schemas.openxmlformats.org/officeDocument/2006/relationships/tags" Target="../tags/tag421.xml"/><Relationship Id="rId11" Type="http://schemas.openxmlformats.org/officeDocument/2006/relationships/tags" Target="../tags/tag420.xml"/><Relationship Id="rId10" Type="http://schemas.openxmlformats.org/officeDocument/2006/relationships/tags" Target="../tags/tag419.xml"/><Relationship Id="rId1" Type="http://schemas.openxmlformats.org/officeDocument/2006/relationships/tags" Target="../tags/tag414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428.xml"/><Relationship Id="rId8" Type="http://schemas.openxmlformats.org/officeDocument/2006/relationships/tags" Target="../tags/tag427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426.xml"/><Relationship Id="rId4" Type="http://schemas.openxmlformats.org/officeDocument/2006/relationships/image" Target="../media/image2.svg"/><Relationship Id="rId30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9" Type="http://schemas.openxmlformats.org/officeDocument/2006/relationships/tags" Target="../tags/tag448.xml"/><Relationship Id="rId28" Type="http://schemas.openxmlformats.org/officeDocument/2006/relationships/tags" Target="../tags/tag447.xml"/><Relationship Id="rId27" Type="http://schemas.openxmlformats.org/officeDocument/2006/relationships/tags" Target="../tags/tag446.xml"/><Relationship Id="rId26" Type="http://schemas.openxmlformats.org/officeDocument/2006/relationships/tags" Target="../tags/tag445.xml"/><Relationship Id="rId25" Type="http://schemas.openxmlformats.org/officeDocument/2006/relationships/tags" Target="../tags/tag444.xml"/><Relationship Id="rId24" Type="http://schemas.openxmlformats.org/officeDocument/2006/relationships/tags" Target="../tags/tag443.xml"/><Relationship Id="rId23" Type="http://schemas.openxmlformats.org/officeDocument/2006/relationships/tags" Target="../tags/tag442.xml"/><Relationship Id="rId22" Type="http://schemas.openxmlformats.org/officeDocument/2006/relationships/tags" Target="../tags/tag441.xml"/><Relationship Id="rId21" Type="http://schemas.openxmlformats.org/officeDocument/2006/relationships/tags" Target="../tags/tag440.xml"/><Relationship Id="rId20" Type="http://schemas.openxmlformats.org/officeDocument/2006/relationships/tags" Target="../tags/tag439.xml"/><Relationship Id="rId2" Type="http://schemas.openxmlformats.org/officeDocument/2006/relationships/tags" Target="../tags/tag425.xml"/><Relationship Id="rId19" Type="http://schemas.openxmlformats.org/officeDocument/2006/relationships/tags" Target="../tags/tag438.xml"/><Relationship Id="rId18" Type="http://schemas.openxmlformats.org/officeDocument/2006/relationships/tags" Target="../tags/tag437.xml"/><Relationship Id="rId17" Type="http://schemas.openxmlformats.org/officeDocument/2006/relationships/tags" Target="../tags/tag436.xml"/><Relationship Id="rId16" Type="http://schemas.openxmlformats.org/officeDocument/2006/relationships/tags" Target="../tags/tag435.xml"/><Relationship Id="rId15" Type="http://schemas.openxmlformats.org/officeDocument/2006/relationships/tags" Target="../tags/tag434.xml"/><Relationship Id="rId14" Type="http://schemas.openxmlformats.org/officeDocument/2006/relationships/tags" Target="../tags/tag433.xml"/><Relationship Id="rId13" Type="http://schemas.openxmlformats.org/officeDocument/2006/relationships/tags" Target="../tags/tag432.xml"/><Relationship Id="rId12" Type="http://schemas.openxmlformats.org/officeDocument/2006/relationships/tags" Target="../tags/tag431.xml"/><Relationship Id="rId11" Type="http://schemas.openxmlformats.org/officeDocument/2006/relationships/tags" Target="../tags/tag430.xml"/><Relationship Id="rId10" Type="http://schemas.openxmlformats.org/officeDocument/2006/relationships/tags" Target="../tags/tag429.xml"/><Relationship Id="rId1" Type="http://schemas.openxmlformats.org/officeDocument/2006/relationships/tags" Target="../tags/tag424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453.xml"/><Relationship Id="rId8" Type="http://schemas.openxmlformats.org/officeDocument/2006/relationships/tags" Target="../tags/tag452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451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450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458.xml"/><Relationship Id="rId13" Type="http://schemas.openxmlformats.org/officeDocument/2006/relationships/tags" Target="../tags/tag457.xml"/><Relationship Id="rId12" Type="http://schemas.openxmlformats.org/officeDocument/2006/relationships/tags" Target="../tags/tag456.xml"/><Relationship Id="rId11" Type="http://schemas.openxmlformats.org/officeDocument/2006/relationships/tags" Target="../tags/tag455.xml"/><Relationship Id="rId10" Type="http://schemas.openxmlformats.org/officeDocument/2006/relationships/tags" Target="../tags/tag454.xml"/><Relationship Id="rId1" Type="http://schemas.openxmlformats.org/officeDocument/2006/relationships/tags" Target="../tags/tag449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463.xml"/><Relationship Id="rId8" Type="http://schemas.openxmlformats.org/officeDocument/2006/relationships/tags" Target="../tags/tag462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461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460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464.xml"/><Relationship Id="rId1" Type="http://schemas.openxmlformats.org/officeDocument/2006/relationships/tags" Target="../tags/tag45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83.xml"/><Relationship Id="rId8" Type="http://schemas.openxmlformats.org/officeDocument/2006/relationships/tags" Target="../tags/tag282.xml"/><Relationship Id="rId7" Type="http://schemas.openxmlformats.org/officeDocument/2006/relationships/tags" Target="../tags/tag281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280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291.xml"/><Relationship Id="rId16" Type="http://schemas.openxmlformats.org/officeDocument/2006/relationships/tags" Target="../tags/tag290.xml"/><Relationship Id="rId15" Type="http://schemas.openxmlformats.org/officeDocument/2006/relationships/tags" Target="../tags/tag289.xml"/><Relationship Id="rId14" Type="http://schemas.openxmlformats.org/officeDocument/2006/relationships/tags" Target="../tags/tag288.xml"/><Relationship Id="rId13" Type="http://schemas.openxmlformats.org/officeDocument/2006/relationships/tags" Target="../tags/tag287.xml"/><Relationship Id="rId12" Type="http://schemas.openxmlformats.org/officeDocument/2006/relationships/tags" Target="../tags/tag286.xml"/><Relationship Id="rId11" Type="http://schemas.openxmlformats.org/officeDocument/2006/relationships/tags" Target="../tags/tag285.xml"/><Relationship Id="rId10" Type="http://schemas.openxmlformats.org/officeDocument/2006/relationships/tags" Target="../tags/tag284.xml"/><Relationship Id="rId1" Type="http://schemas.openxmlformats.org/officeDocument/2006/relationships/tags" Target="../tags/tag279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469.xml"/><Relationship Id="rId8" Type="http://schemas.openxmlformats.org/officeDocument/2006/relationships/tags" Target="../tags/tag468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46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466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470.xml"/><Relationship Id="rId1" Type="http://schemas.openxmlformats.org/officeDocument/2006/relationships/tags" Target="../tags/tag465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tags" Target="../tags/tag474.xml"/><Relationship Id="rId7" Type="http://schemas.openxmlformats.org/officeDocument/2006/relationships/tags" Target="../tags/tag473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472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478.xml"/><Relationship Id="rId12" Type="http://schemas.openxmlformats.org/officeDocument/2006/relationships/tags" Target="../tags/tag477.xml"/><Relationship Id="rId11" Type="http://schemas.openxmlformats.org/officeDocument/2006/relationships/tags" Target="../tags/tag476.xml"/><Relationship Id="rId10" Type="http://schemas.openxmlformats.org/officeDocument/2006/relationships/tags" Target="../tags/tag475.xml"/><Relationship Id="rId1" Type="http://schemas.openxmlformats.org/officeDocument/2006/relationships/tags" Target="../tags/tag47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9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5.xml"/><Relationship Id="rId5" Type="http://schemas.openxmlformats.org/officeDocument/2006/relationships/tags" Target="../tags/tag484.xml"/><Relationship Id="rId4" Type="http://schemas.openxmlformats.org/officeDocument/2006/relationships/tags" Target="../tags/tag483.xml"/><Relationship Id="rId3" Type="http://schemas.openxmlformats.org/officeDocument/2006/relationships/tags" Target="../tags/tag482.xml"/><Relationship Id="rId2" Type="http://schemas.openxmlformats.org/officeDocument/2006/relationships/tags" Target="../tags/tag481.xml"/><Relationship Id="rId1" Type="http://schemas.openxmlformats.org/officeDocument/2006/relationships/tags" Target="../tags/tag480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488.xml"/><Relationship Id="rId8" Type="http://schemas.openxmlformats.org/officeDocument/2006/relationships/image" Target="../media/image10.jpeg"/><Relationship Id="rId7" Type="http://schemas.openxmlformats.org/officeDocument/2006/relationships/tags" Target="../tags/tag487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486.xml"/><Relationship Id="rId3" Type="http://schemas.openxmlformats.org/officeDocument/2006/relationships/image" Target="../media/image2.svg"/><Relationship Id="rId20" Type="http://schemas.openxmlformats.org/officeDocument/2006/relationships/slideLayout" Target="../slideLayouts/slideLayout25.xml"/><Relationship Id="rId2" Type="http://schemas.openxmlformats.org/officeDocument/2006/relationships/image" Target="../media/image2.png"/><Relationship Id="rId19" Type="http://schemas.openxmlformats.org/officeDocument/2006/relationships/tags" Target="../tags/tag498.xml"/><Relationship Id="rId18" Type="http://schemas.openxmlformats.org/officeDocument/2006/relationships/tags" Target="../tags/tag497.xml"/><Relationship Id="rId17" Type="http://schemas.openxmlformats.org/officeDocument/2006/relationships/tags" Target="../tags/tag496.xml"/><Relationship Id="rId16" Type="http://schemas.openxmlformats.org/officeDocument/2006/relationships/tags" Target="../tags/tag495.xml"/><Relationship Id="rId15" Type="http://schemas.openxmlformats.org/officeDocument/2006/relationships/tags" Target="../tags/tag494.xml"/><Relationship Id="rId14" Type="http://schemas.openxmlformats.org/officeDocument/2006/relationships/tags" Target="../tags/tag493.xml"/><Relationship Id="rId13" Type="http://schemas.openxmlformats.org/officeDocument/2006/relationships/tags" Target="../tags/tag492.xml"/><Relationship Id="rId12" Type="http://schemas.openxmlformats.org/officeDocument/2006/relationships/tags" Target="../tags/tag491.xml"/><Relationship Id="rId11" Type="http://schemas.openxmlformats.org/officeDocument/2006/relationships/tags" Target="../tags/tag490.xml"/><Relationship Id="rId10" Type="http://schemas.openxmlformats.org/officeDocument/2006/relationships/tags" Target="../tags/tag489.xml"/><Relationship Id="rId1" Type="http://schemas.openxmlformats.org/officeDocument/2006/relationships/tags" Target="../tags/tag485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503.xml"/><Relationship Id="rId8" Type="http://schemas.openxmlformats.org/officeDocument/2006/relationships/tags" Target="../tags/tag502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501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500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509.xml"/><Relationship Id="rId15" Type="http://schemas.openxmlformats.org/officeDocument/2006/relationships/image" Target="../media/image11.png"/><Relationship Id="rId14" Type="http://schemas.openxmlformats.org/officeDocument/2006/relationships/tags" Target="../tags/tag508.xml"/><Relationship Id="rId13" Type="http://schemas.openxmlformats.org/officeDocument/2006/relationships/tags" Target="../tags/tag507.xml"/><Relationship Id="rId12" Type="http://schemas.openxmlformats.org/officeDocument/2006/relationships/tags" Target="../tags/tag506.xml"/><Relationship Id="rId11" Type="http://schemas.openxmlformats.org/officeDocument/2006/relationships/tags" Target="../tags/tag505.xml"/><Relationship Id="rId10" Type="http://schemas.openxmlformats.org/officeDocument/2006/relationships/tags" Target="../tags/tag504.xml"/><Relationship Id="rId1" Type="http://schemas.openxmlformats.org/officeDocument/2006/relationships/tags" Target="../tags/tag49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tags" Target="../tags/tag511.xml"/><Relationship Id="rId1" Type="http://schemas.openxmlformats.org/officeDocument/2006/relationships/tags" Target="../tags/tag5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tags" Target="../tags/tag293.xml"/><Relationship Id="rId1" Type="http://schemas.openxmlformats.org/officeDocument/2006/relationships/tags" Target="../tags/tag29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299.xml"/><Relationship Id="rId6" Type="http://schemas.openxmlformats.org/officeDocument/2006/relationships/image" Target="../media/image6.png"/><Relationship Id="rId5" Type="http://schemas.openxmlformats.org/officeDocument/2006/relationships/tags" Target="../tags/tag298.xml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8" Type="http://schemas.openxmlformats.org/officeDocument/2006/relationships/tags" Target="../tags/tag303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302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30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30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09.xml"/><Relationship Id="rId8" Type="http://schemas.openxmlformats.org/officeDocument/2006/relationships/tags" Target="../tags/tag308.xml"/><Relationship Id="rId7" Type="http://schemas.openxmlformats.org/officeDocument/2006/relationships/tags" Target="../tags/tag307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06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12.xml"/><Relationship Id="rId11" Type="http://schemas.openxmlformats.org/officeDocument/2006/relationships/tags" Target="../tags/tag311.xml"/><Relationship Id="rId10" Type="http://schemas.openxmlformats.org/officeDocument/2006/relationships/tags" Target="../tags/tag310.xml"/><Relationship Id="rId1" Type="http://schemas.openxmlformats.org/officeDocument/2006/relationships/tags" Target="../tags/tag30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17.xml"/><Relationship Id="rId8" Type="http://schemas.openxmlformats.org/officeDocument/2006/relationships/tags" Target="../tags/tag316.xml"/><Relationship Id="rId7" Type="http://schemas.openxmlformats.org/officeDocument/2006/relationships/tags" Target="../tags/tag315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14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321.xml"/><Relationship Id="rId12" Type="http://schemas.openxmlformats.org/officeDocument/2006/relationships/tags" Target="../tags/tag320.xml"/><Relationship Id="rId11" Type="http://schemas.openxmlformats.org/officeDocument/2006/relationships/tags" Target="../tags/tag319.xml"/><Relationship Id="rId10" Type="http://schemas.openxmlformats.org/officeDocument/2006/relationships/tags" Target="../tags/tag318.xml"/><Relationship Id="rId1" Type="http://schemas.openxmlformats.org/officeDocument/2006/relationships/tags" Target="../tags/tag31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26.xml"/><Relationship Id="rId8" Type="http://schemas.openxmlformats.org/officeDocument/2006/relationships/tags" Target="../tags/tag325.xml"/><Relationship Id="rId7" Type="http://schemas.openxmlformats.org/officeDocument/2006/relationships/tags" Target="../tags/tag324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23.xml"/><Relationship Id="rId3" Type="http://schemas.openxmlformats.org/officeDocument/2006/relationships/image" Target="../media/image2.svg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339.xml"/><Relationship Id="rId21" Type="http://schemas.openxmlformats.org/officeDocument/2006/relationships/tags" Target="../tags/tag338.xml"/><Relationship Id="rId20" Type="http://schemas.openxmlformats.org/officeDocument/2006/relationships/tags" Target="../tags/tag337.xml"/><Relationship Id="rId2" Type="http://schemas.openxmlformats.org/officeDocument/2006/relationships/image" Target="../media/image2.png"/><Relationship Id="rId19" Type="http://schemas.openxmlformats.org/officeDocument/2006/relationships/tags" Target="../tags/tag336.xml"/><Relationship Id="rId18" Type="http://schemas.openxmlformats.org/officeDocument/2006/relationships/tags" Target="../tags/tag335.xml"/><Relationship Id="rId17" Type="http://schemas.openxmlformats.org/officeDocument/2006/relationships/tags" Target="../tags/tag334.xml"/><Relationship Id="rId16" Type="http://schemas.openxmlformats.org/officeDocument/2006/relationships/tags" Target="../tags/tag333.xml"/><Relationship Id="rId15" Type="http://schemas.openxmlformats.org/officeDocument/2006/relationships/tags" Target="../tags/tag332.xml"/><Relationship Id="rId14" Type="http://schemas.openxmlformats.org/officeDocument/2006/relationships/tags" Target="../tags/tag331.xml"/><Relationship Id="rId13" Type="http://schemas.openxmlformats.org/officeDocument/2006/relationships/tags" Target="../tags/tag330.xml"/><Relationship Id="rId12" Type="http://schemas.openxmlformats.org/officeDocument/2006/relationships/tags" Target="../tags/tag329.xml"/><Relationship Id="rId11" Type="http://schemas.openxmlformats.org/officeDocument/2006/relationships/tags" Target="../tags/tag328.xml"/><Relationship Id="rId10" Type="http://schemas.openxmlformats.org/officeDocument/2006/relationships/tags" Target="../tags/tag327.xml"/><Relationship Id="rId1" Type="http://schemas.openxmlformats.org/officeDocument/2006/relationships/tags" Target="../tags/tag32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44.xml"/><Relationship Id="rId8" Type="http://schemas.openxmlformats.org/officeDocument/2006/relationships/tags" Target="../tags/tag343.xml"/><Relationship Id="rId7" Type="http://schemas.openxmlformats.org/officeDocument/2006/relationships/tags" Target="../tags/tag342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41.xml"/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351.xml"/><Relationship Id="rId15" Type="http://schemas.openxmlformats.org/officeDocument/2006/relationships/tags" Target="../tags/tag350.xml"/><Relationship Id="rId14" Type="http://schemas.openxmlformats.org/officeDocument/2006/relationships/tags" Target="../tags/tag349.xml"/><Relationship Id="rId13" Type="http://schemas.openxmlformats.org/officeDocument/2006/relationships/tags" Target="../tags/tag348.xml"/><Relationship Id="rId12" Type="http://schemas.openxmlformats.org/officeDocument/2006/relationships/tags" Target="../tags/tag347.xml"/><Relationship Id="rId11" Type="http://schemas.openxmlformats.org/officeDocument/2006/relationships/tags" Target="../tags/tag346.xml"/><Relationship Id="rId10" Type="http://schemas.openxmlformats.org/officeDocument/2006/relationships/tags" Target="../tags/tag345.xml"/><Relationship Id="rId1" Type="http://schemas.openxmlformats.org/officeDocument/2006/relationships/tags" Target="../tags/tag3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01380" y="4284980"/>
            <a:ext cx="1391920" cy="1471930"/>
          </a:xfrm>
          <a:prstGeom prst="rect">
            <a:avLst/>
          </a:prstGeom>
        </p:spPr>
      </p:pic>
      <p:sp>
        <p:nvSpPr>
          <p:cNvPr id="4" name="副标题 3"/>
          <p:cNvSpPr/>
          <p:nvPr>
            <p:ph type="subTitle" idx="3"/>
            <p:custDataLst>
              <p:tags r:id="rId3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</a:rPr>
              <a:t>G9</a:t>
            </a:r>
            <a:endParaRPr lang="en-US" altLang="zh-CN">
              <a:solidFill>
                <a:schemeClr val="dk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2"/>
            <p:custDataLst>
              <p:tags r:id="rId4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zh-CN" sz="7100">
                <a:solidFill>
                  <a:schemeClr val="accent1">
                    <a:lumMod val="50000"/>
                  </a:schemeClr>
                </a:solidFill>
              </a:rPr>
              <a:t>需求分析汇报</a:t>
            </a:r>
            <a:endParaRPr lang="zh-CN" altLang="zh-CN" sz="710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矩形 17"/>
          <p:cNvSpPr/>
          <p:nvPr>
            <p:custDataLst>
              <p:tags r:id="rId1"/>
            </p:custDataLst>
          </p:nvPr>
        </p:nvSpPr>
        <p:spPr>
          <a:xfrm>
            <a:off x="0" y="914400"/>
            <a:ext cx="12192000" cy="502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6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1219210" y="1828800"/>
            <a:ext cx="5029238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接口需求</a:t>
            </a:r>
            <a:endParaRPr lang="zh-CN" altLang="en-US" sz="4000" b="1" spc="24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 l="595" r="595"/>
          <a:stretch>
            <a:fillRect/>
          </a:stretch>
        </p:blipFill>
        <p:spPr>
          <a:xfrm>
            <a:off x="69215" y="3097530"/>
            <a:ext cx="7108190" cy="301561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920" h="3360">
                <a:moveTo>
                  <a:pt x="0" y="0"/>
                </a:moveTo>
                <a:lnTo>
                  <a:pt x="7920" y="0"/>
                </a:lnTo>
                <a:lnTo>
                  <a:pt x="7920" y="3360"/>
                </a:lnTo>
                <a:lnTo>
                  <a:pt x="0" y="336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5" name="Title 6"/>
          <p:cNvSpPr txBox="1"/>
          <p:nvPr>
            <p:custDataLst>
              <p:tags r:id="rId11"/>
            </p:custDataLst>
          </p:nvPr>
        </p:nvSpPr>
        <p:spPr>
          <a:xfrm>
            <a:off x="6543040" y="851535"/>
            <a:ext cx="4975860" cy="38131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外部接口需求： 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1.</a:t>
            </a: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微信个人信息调用     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altLang="zh-CN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2.</a:t>
            </a: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数据库调用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内部接口需求： 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购买/售卖/求购时点击联系商家需要调用消息界面。</a:t>
            </a:r>
            <a:endParaRPr lang="en-US" altLang="zh-CN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点击搜索/筛选需要调用搜索/筛选界面</a:t>
            </a:r>
            <a:endParaRPr lang="en-US" altLang="zh-CN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打开小程序时需要调用登陆界面</a:t>
            </a:r>
            <a:endParaRPr lang="en-US" altLang="zh-CN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4200" lvl="1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alibri Light" panose="020F0302020204030204" charset="0"/>
              <a:buAutoNum type="arabicPeriod"/>
            </a:pPr>
            <a:r>
              <a:rPr lang="en-US"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点击注册时需要调用注册界面</a:t>
            </a:r>
            <a:endParaRPr lang="en-US" altLang="zh-CN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984885" y="568325"/>
            <a:ext cx="1814195" cy="945515"/>
            <a:chOff x="1632" y="992"/>
            <a:chExt cx="2421" cy="1114"/>
          </a:xfrm>
        </p:grpSpPr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1757" y="1150"/>
              <a:ext cx="2297" cy="9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1632" y="992"/>
              <a:ext cx="2297" cy="956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4"/>
            </p:custDataLst>
          </p:nvPr>
        </p:nvSpPr>
        <p:spPr>
          <a:xfrm>
            <a:off x="1347470" y="702310"/>
            <a:ext cx="995680" cy="56451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59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约束</a:t>
            </a:r>
            <a:endParaRPr lang="zh-CN" altLang="en-US" sz="3200" b="1" spc="159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96" name="组合 295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3895725" y="2035810"/>
            <a:ext cx="607695" cy="607060"/>
            <a:chOff x="836313" y="1281817"/>
            <a:chExt cx="1905000" cy="1902179"/>
          </a:xfrm>
        </p:grpSpPr>
        <p:sp>
          <p:nvSpPr>
            <p:cNvPr id="3" name="任意多边形: 形状 1"/>
            <p:cNvSpPr/>
            <p:nvPr>
              <p:custDataLst>
                <p:tags r:id="rId6"/>
              </p:custDataLst>
            </p:nvPr>
          </p:nvSpPr>
          <p:spPr>
            <a:xfrm>
              <a:off x="1612041" y="148444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" h="1">
                  <a:moveTo>
                    <a:pt x="0" y="0"/>
                  </a:moveTo>
                  <a:close/>
                </a:path>
              </a:pathLst>
            </a:custGeom>
            <a:solidFill>
              <a:srgbClr val="F13C73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0000"/>
                </a:solidFill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836313" y="1281817"/>
              <a:ext cx="1905000" cy="1902179"/>
              <a:chOff x="659130" y="612140"/>
              <a:chExt cx="5146039" cy="5138420"/>
            </a:xfrm>
          </p:grpSpPr>
          <p:sp>
            <p:nvSpPr>
              <p:cNvPr id="9" name="任意多边形: 形状 2"/>
              <p:cNvSpPr/>
              <p:nvPr>
                <p:custDataLst>
                  <p:tags r:id="rId7"/>
                </p:custDataLst>
              </p:nvPr>
            </p:nvSpPr>
            <p:spPr>
              <a:xfrm>
                <a:off x="659130" y="927100"/>
                <a:ext cx="5146039" cy="4457700"/>
              </a:xfrm>
              <a:custGeom>
                <a:avLst/>
                <a:gdLst>
                  <a:gd name="connsiteX0" fmla="*/ 3859530 w 5146040"/>
                  <a:gd name="connsiteY0" fmla="*/ 0 h 4457700"/>
                  <a:gd name="connsiteX1" fmla="*/ 1286510 w 5146040"/>
                  <a:gd name="connsiteY1" fmla="*/ 0 h 4457700"/>
                  <a:gd name="connsiteX2" fmla="*/ 0 w 5146040"/>
                  <a:gd name="connsiteY2" fmla="*/ 2228850 h 4457700"/>
                  <a:gd name="connsiteX3" fmla="*/ 1286510 w 5146040"/>
                  <a:gd name="connsiteY3" fmla="*/ 4457700 h 4457700"/>
                  <a:gd name="connsiteX4" fmla="*/ 3859530 w 5146040"/>
                  <a:gd name="connsiteY4" fmla="*/ 4457700 h 4457700"/>
                  <a:gd name="connsiteX5" fmla="*/ 5146040 w 5146040"/>
                  <a:gd name="connsiteY5" fmla="*/ 2228850 h 4457700"/>
                  <a:gd name="connsiteX6" fmla="*/ 3859530 w 5146040"/>
                  <a:gd name="connsiteY6" fmla="*/ 0 h 445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46040" h="4457700">
                    <a:moveTo>
                      <a:pt x="3859530" y="0"/>
                    </a:moveTo>
                    <a:lnTo>
                      <a:pt x="1286510" y="0"/>
                    </a:lnTo>
                    <a:lnTo>
                      <a:pt x="0" y="2228850"/>
                    </a:lnTo>
                    <a:lnTo>
                      <a:pt x="1286510" y="4457700"/>
                    </a:lnTo>
                    <a:lnTo>
                      <a:pt x="3859530" y="4457700"/>
                    </a:lnTo>
                    <a:lnTo>
                      <a:pt x="5146040" y="2228850"/>
                    </a:lnTo>
                    <a:lnTo>
                      <a:pt x="3859530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0" name="任意多边形: 形状 3"/>
              <p:cNvSpPr/>
              <p:nvPr>
                <p:custDataLst>
                  <p:tags r:id="rId8"/>
                </p:custDataLst>
              </p:nvPr>
            </p:nvSpPr>
            <p:spPr>
              <a:xfrm>
                <a:off x="688340" y="709930"/>
                <a:ext cx="5036820" cy="4892040"/>
              </a:xfrm>
              <a:custGeom>
                <a:avLst/>
                <a:gdLst>
                  <a:gd name="connsiteX0" fmla="*/ 5036820 w 5036820"/>
                  <a:gd name="connsiteY0" fmla="*/ 1916430 h 4892040"/>
                  <a:gd name="connsiteX1" fmla="*/ 3319780 w 5036820"/>
                  <a:gd name="connsiteY1" fmla="*/ 0 h 4892040"/>
                  <a:gd name="connsiteX2" fmla="*/ 800100 w 5036820"/>
                  <a:gd name="connsiteY2" fmla="*/ 529590 h 4892040"/>
                  <a:gd name="connsiteX3" fmla="*/ 0 w 5036820"/>
                  <a:gd name="connsiteY3" fmla="*/ 2975610 h 4892040"/>
                  <a:gd name="connsiteX4" fmla="*/ 1717040 w 5036820"/>
                  <a:gd name="connsiteY4" fmla="*/ 4892040 h 4892040"/>
                  <a:gd name="connsiteX5" fmla="*/ 4236720 w 5036820"/>
                  <a:gd name="connsiteY5" fmla="*/ 4362450 h 4892040"/>
                  <a:gd name="connsiteX6" fmla="*/ 5036820 w 5036820"/>
                  <a:gd name="connsiteY6" fmla="*/ 1916430 h 4892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6820" h="4892040">
                    <a:moveTo>
                      <a:pt x="5036820" y="1916430"/>
                    </a:moveTo>
                    <a:lnTo>
                      <a:pt x="3319780" y="0"/>
                    </a:lnTo>
                    <a:lnTo>
                      <a:pt x="800100" y="529590"/>
                    </a:lnTo>
                    <a:lnTo>
                      <a:pt x="0" y="2975610"/>
                    </a:lnTo>
                    <a:lnTo>
                      <a:pt x="1717040" y="4892040"/>
                    </a:lnTo>
                    <a:lnTo>
                      <a:pt x="4236720" y="4362450"/>
                    </a:lnTo>
                    <a:lnTo>
                      <a:pt x="5036820" y="191643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" name="任意多边形: 形状 4"/>
              <p:cNvSpPr/>
              <p:nvPr>
                <p:custDataLst>
                  <p:tags r:id="rId9"/>
                </p:custDataLst>
              </p:nvPr>
            </p:nvSpPr>
            <p:spPr>
              <a:xfrm>
                <a:off x="885190" y="612140"/>
                <a:ext cx="4592320" cy="5138420"/>
              </a:xfrm>
              <a:custGeom>
                <a:avLst/>
                <a:gdLst>
                  <a:gd name="connsiteX0" fmla="*/ 4451350 w 4592320"/>
                  <a:gd name="connsiteY0" fmla="*/ 3976370 h 5138420"/>
                  <a:gd name="connsiteX1" fmla="*/ 4592320 w 4592320"/>
                  <a:gd name="connsiteY1" fmla="*/ 1405890 h 5138420"/>
                  <a:gd name="connsiteX2" fmla="*/ 2437130 w 4592320"/>
                  <a:gd name="connsiteY2" fmla="*/ 0 h 5138420"/>
                  <a:gd name="connsiteX3" fmla="*/ 140970 w 4592320"/>
                  <a:gd name="connsiteY3" fmla="*/ 1162050 h 5138420"/>
                  <a:gd name="connsiteX4" fmla="*/ 0 w 4592320"/>
                  <a:gd name="connsiteY4" fmla="*/ 3732530 h 5138420"/>
                  <a:gd name="connsiteX5" fmla="*/ 2155190 w 4592320"/>
                  <a:gd name="connsiteY5" fmla="*/ 5138420 h 5138420"/>
                  <a:gd name="connsiteX6" fmla="*/ 4451350 w 4592320"/>
                  <a:gd name="connsiteY6" fmla="*/ 3976370 h 513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92320" h="5138420">
                    <a:moveTo>
                      <a:pt x="4451350" y="3976370"/>
                    </a:moveTo>
                    <a:lnTo>
                      <a:pt x="4592320" y="1405890"/>
                    </a:lnTo>
                    <a:lnTo>
                      <a:pt x="2437130" y="0"/>
                    </a:lnTo>
                    <a:lnTo>
                      <a:pt x="140970" y="1162050"/>
                    </a:lnTo>
                    <a:lnTo>
                      <a:pt x="0" y="3732530"/>
                    </a:lnTo>
                    <a:lnTo>
                      <a:pt x="2155190" y="5138420"/>
                    </a:lnTo>
                    <a:lnTo>
                      <a:pt x="4451350" y="3976370"/>
                    </a:lnTo>
                  </a:path>
                </a:pathLst>
              </a:custGeom>
              <a:solidFill>
                <a:schemeClr val="accent1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2" name="任意多边形: 形状 6"/>
            <p:cNvSpPr/>
            <p:nvPr>
              <p:custDataLst>
                <p:tags r:id="rId10"/>
              </p:custDataLst>
            </p:nvPr>
          </p:nvSpPr>
          <p:spPr>
            <a:xfrm>
              <a:off x="1463477" y="1643353"/>
              <a:ext cx="652552" cy="1156540"/>
            </a:xfrm>
            <a:custGeom>
              <a:avLst/>
              <a:gdLst/>
              <a:ahLst/>
              <a:cxnLst/>
              <a:rect l="0" t="0" r="0" b="0"/>
              <a:pathLst>
                <a:path w="1762761" h="3124201">
                  <a:moveTo>
                    <a:pt x="765810" y="34290"/>
                  </a:moveTo>
                  <a:lnTo>
                    <a:pt x="1103630" y="33020"/>
                  </a:lnTo>
                  <a:cubicBezTo>
                    <a:pt x="1132840" y="33020"/>
                    <a:pt x="1158240" y="25400"/>
                    <a:pt x="1178560" y="13970"/>
                  </a:cubicBezTo>
                  <a:cubicBezTo>
                    <a:pt x="1201420" y="0"/>
                    <a:pt x="1230630" y="15240"/>
                    <a:pt x="1230630" y="41910"/>
                  </a:cubicBezTo>
                  <a:lnTo>
                    <a:pt x="1242060" y="2278380"/>
                  </a:lnTo>
                  <a:cubicBezTo>
                    <a:pt x="1236980" y="2548890"/>
                    <a:pt x="1291590" y="2602230"/>
                    <a:pt x="1357630" y="2600960"/>
                  </a:cubicBezTo>
                  <a:lnTo>
                    <a:pt x="1607820" y="2599690"/>
                  </a:lnTo>
                  <a:cubicBezTo>
                    <a:pt x="1691640" y="2599690"/>
                    <a:pt x="1761490" y="2667000"/>
                    <a:pt x="1761490" y="2752090"/>
                  </a:cubicBezTo>
                  <a:lnTo>
                    <a:pt x="1762760" y="2962910"/>
                  </a:lnTo>
                  <a:cubicBezTo>
                    <a:pt x="1762760" y="3046730"/>
                    <a:pt x="1695451" y="3116580"/>
                    <a:pt x="1610360" y="3116580"/>
                  </a:cubicBezTo>
                  <a:lnTo>
                    <a:pt x="166371" y="3124200"/>
                  </a:lnTo>
                  <a:cubicBezTo>
                    <a:pt x="82550" y="3124200"/>
                    <a:pt x="12700" y="3056890"/>
                    <a:pt x="12700" y="2971800"/>
                  </a:cubicBezTo>
                  <a:lnTo>
                    <a:pt x="11430" y="2760980"/>
                  </a:lnTo>
                  <a:cubicBezTo>
                    <a:pt x="11430" y="2677160"/>
                    <a:pt x="78740" y="2607310"/>
                    <a:pt x="163830" y="2607310"/>
                  </a:cubicBezTo>
                  <a:lnTo>
                    <a:pt x="389890" y="2606040"/>
                  </a:lnTo>
                  <a:cubicBezTo>
                    <a:pt x="473710" y="2606040"/>
                    <a:pt x="542290" y="2537460"/>
                    <a:pt x="542290" y="2452370"/>
                  </a:cubicBezTo>
                  <a:lnTo>
                    <a:pt x="534670" y="969010"/>
                  </a:lnTo>
                  <a:cubicBezTo>
                    <a:pt x="534670" y="862330"/>
                    <a:pt x="426720" y="788670"/>
                    <a:pt x="326390" y="826770"/>
                  </a:cubicBezTo>
                  <a:cubicBezTo>
                    <a:pt x="276860" y="845820"/>
                    <a:pt x="238760" y="858520"/>
                    <a:pt x="204470" y="869950"/>
                  </a:cubicBezTo>
                  <a:cubicBezTo>
                    <a:pt x="106680" y="902970"/>
                    <a:pt x="3810" y="831850"/>
                    <a:pt x="2540" y="727710"/>
                  </a:cubicBezTo>
                  <a:cubicBezTo>
                    <a:pt x="2540" y="687070"/>
                    <a:pt x="1270" y="647700"/>
                    <a:pt x="1270" y="613410"/>
                  </a:cubicBezTo>
                  <a:cubicBezTo>
                    <a:pt x="0" y="554990"/>
                    <a:pt x="33020" y="502920"/>
                    <a:pt x="83820" y="476250"/>
                  </a:cubicBezTo>
                  <a:cubicBezTo>
                    <a:pt x="307340" y="360680"/>
                    <a:pt x="496570" y="269240"/>
                    <a:pt x="651510" y="87630"/>
                  </a:cubicBezTo>
                  <a:cubicBezTo>
                    <a:pt x="679450" y="54610"/>
                    <a:pt x="721360" y="34290"/>
                    <a:pt x="765810" y="3429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0000"/>
                </a:solidFill>
              </a:endParaRPr>
            </a:p>
          </p:txBody>
        </p:sp>
      </p:grpSp>
      <p:grpSp>
        <p:nvGrpSpPr>
          <p:cNvPr id="299" name="组合 298"/>
          <p:cNvGrpSpPr>
            <a:grpSpLocks noChangeAspect="1"/>
          </p:cNvGrpSpPr>
          <p:nvPr>
            <p:custDataLst>
              <p:tags r:id="rId11"/>
            </p:custDataLst>
          </p:nvPr>
        </p:nvGrpSpPr>
        <p:grpSpPr>
          <a:xfrm>
            <a:off x="3908425" y="4002405"/>
            <a:ext cx="594995" cy="594360"/>
            <a:chOff x="2995313" y="1281817"/>
            <a:chExt cx="1905000" cy="1902179"/>
          </a:xfrm>
        </p:grpSpPr>
        <p:grpSp>
          <p:nvGrpSpPr>
            <p:cNvPr id="13" name="组合 12"/>
            <p:cNvGrpSpPr/>
            <p:nvPr/>
          </p:nvGrpSpPr>
          <p:grpSpPr>
            <a:xfrm>
              <a:off x="2995313" y="1281817"/>
              <a:ext cx="1905000" cy="1902179"/>
              <a:chOff x="595630" y="612140"/>
              <a:chExt cx="5146040" cy="5138420"/>
            </a:xfrm>
          </p:grpSpPr>
          <p:sp>
            <p:nvSpPr>
              <p:cNvPr id="14" name="任意多边形: 形状 8"/>
              <p:cNvSpPr/>
              <p:nvPr>
                <p:custDataLst>
                  <p:tags r:id="rId12"/>
                </p:custDataLst>
              </p:nvPr>
            </p:nvSpPr>
            <p:spPr>
              <a:xfrm>
                <a:off x="595630" y="927100"/>
                <a:ext cx="5146040" cy="4457700"/>
              </a:xfrm>
              <a:custGeom>
                <a:avLst/>
                <a:gdLst>
                  <a:gd name="connsiteX0" fmla="*/ 3859530 w 5146040"/>
                  <a:gd name="connsiteY0" fmla="*/ 0 h 4457700"/>
                  <a:gd name="connsiteX1" fmla="*/ 1286510 w 5146040"/>
                  <a:gd name="connsiteY1" fmla="*/ 0 h 4457700"/>
                  <a:gd name="connsiteX2" fmla="*/ 0 w 5146040"/>
                  <a:gd name="connsiteY2" fmla="*/ 2228850 h 4457700"/>
                  <a:gd name="connsiteX3" fmla="*/ 1286510 w 5146040"/>
                  <a:gd name="connsiteY3" fmla="*/ 4457700 h 4457700"/>
                  <a:gd name="connsiteX4" fmla="*/ 3859530 w 5146040"/>
                  <a:gd name="connsiteY4" fmla="*/ 4457700 h 4457700"/>
                  <a:gd name="connsiteX5" fmla="*/ 5146040 w 5146040"/>
                  <a:gd name="connsiteY5" fmla="*/ 2228850 h 4457700"/>
                  <a:gd name="connsiteX6" fmla="*/ 3859530 w 5146040"/>
                  <a:gd name="connsiteY6" fmla="*/ 0 h 445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46040" h="4457700">
                    <a:moveTo>
                      <a:pt x="3859530" y="0"/>
                    </a:moveTo>
                    <a:lnTo>
                      <a:pt x="1286510" y="0"/>
                    </a:lnTo>
                    <a:lnTo>
                      <a:pt x="0" y="2228850"/>
                    </a:lnTo>
                    <a:lnTo>
                      <a:pt x="1286510" y="4457700"/>
                    </a:lnTo>
                    <a:lnTo>
                      <a:pt x="3859530" y="4457700"/>
                    </a:lnTo>
                    <a:lnTo>
                      <a:pt x="5146040" y="2228850"/>
                    </a:lnTo>
                    <a:lnTo>
                      <a:pt x="3859530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" name="任意多边形: 形状 9"/>
              <p:cNvSpPr/>
              <p:nvPr>
                <p:custDataLst>
                  <p:tags r:id="rId13"/>
                </p:custDataLst>
              </p:nvPr>
            </p:nvSpPr>
            <p:spPr>
              <a:xfrm>
                <a:off x="624840" y="709930"/>
                <a:ext cx="5036820" cy="4892040"/>
              </a:xfrm>
              <a:custGeom>
                <a:avLst/>
                <a:gdLst>
                  <a:gd name="connsiteX0" fmla="*/ 5036820 w 5036820"/>
                  <a:gd name="connsiteY0" fmla="*/ 1916430 h 4892040"/>
                  <a:gd name="connsiteX1" fmla="*/ 3319780 w 5036820"/>
                  <a:gd name="connsiteY1" fmla="*/ 0 h 4892040"/>
                  <a:gd name="connsiteX2" fmla="*/ 800100 w 5036820"/>
                  <a:gd name="connsiteY2" fmla="*/ 529590 h 4892040"/>
                  <a:gd name="connsiteX3" fmla="*/ 0 w 5036820"/>
                  <a:gd name="connsiteY3" fmla="*/ 2975610 h 4892040"/>
                  <a:gd name="connsiteX4" fmla="*/ 1717040 w 5036820"/>
                  <a:gd name="connsiteY4" fmla="*/ 4892040 h 4892040"/>
                  <a:gd name="connsiteX5" fmla="*/ 4236720 w 5036820"/>
                  <a:gd name="connsiteY5" fmla="*/ 4362450 h 4892040"/>
                  <a:gd name="connsiteX6" fmla="*/ 5036820 w 5036820"/>
                  <a:gd name="connsiteY6" fmla="*/ 1916430 h 4892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6820" h="4892040">
                    <a:moveTo>
                      <a:pt x="5036820" y="1916430"/>
                    </a:moveTo>
                    <a:lnTo>
                      <a:pt x="3319780" y="0"/>
                    </a:lnTo>
                    <a:lnTo>
                      <a:pt x="800100" y="529590"/>
                    </a:lnTo>
                    <a:lnTo>
                      <a:pt x="0" y="2975610"/>
                    </a:lnTo>
                    <a:lnTo>
                      <a:pt x="1717040" y="4892040"/>
                    </a:lnTo>
                    <a:lnTo>
                      <a:pt x="4236720" y="4362450"/>
                    </a:lnTo>
                    <a:lnTo>
                      <a:pt x="5036820" y="191643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" name="任意多边形: 形状 10"/>
              <p:cNvSpPr/>
              <p:nvPr>
                <p:custDataLst>
                  <p:tags r:id="rId14"/>
                </p:custDataLst>
              </p:nvPr>
            </p:nvSpPr>
            <p:spPr>
              <a:xfrm>
                <a:off x="821690" y="612140"/>
                <a:ext cx="4592320" cy="5138420"/>
              </a:xfrm>
              <a:custGeom>
                <a:avLst/>
                <a:gdLst>
                  <a:gd name="connsiteX0" fmla="*/ 4451350 w 4592320"/>
                  <a:gd name="connsiteY0" fmla="*/ 3976370 h 5138420"/>
                  <a:gd name="connsiteX1" fmla="*/ 4592320 w 4592320"/>
                  <a:gd name="connsiteY1" fmla="*/ 1405890 h 5138420"/>
                  <a:gd name="connsiteX2" fmla="*/ 2437130 w 4592320"/>
                  <a:gd name="connsiteY2" fmla="*/ 0 h 5138420"/>
                  <a:gd name="connsiteX3" fmla="*/ 140970 w 4592320"/>
                  <a:gd name="connsiteY3" fmla="*/ 1162050 h 5138420"/>
                  <a:gd name="connsiteX4" fmla="*/ 0 w 4592320"/>
                  <a:gd name="connsiteY4" fmla="*/ 3732530 h 5138420"/>
                  <a:gd name="connsiteX5" fmla="*/ 2155190 w 4592320"/>
                  <a:gd name="connsiteY5" fmla="*/ 5138420 h 5138420"/>
                  <a:gd name="connsiteX6" fmla="*/ 4451350 w 4592320"/>
                  <a:gd name="connsiteY6" fmla="*/ 3976370 h 513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92320" h="5138420">
                    <a:moveTo>
                      <a:pt x="4451350" y="3976370"/>
                    </a:moveTo>
                    <a:lnTo>
                      <a:pt x="4592320" y="1405890"/>
                    </a:lnTo>
                    <a:lnTo>
                      <a:pt x="2437130" y="0"/>
                    </a:lnTo>
                    <a:lnTo>
                      <a:pt x="140970" y="1162050"/>
                    </a:lnTo>
                    <a:lnTo>
                      <a:pt x="0" y="3732530"/>
                    </a:lnTo>
                    <a:lnTo>
                      <a:pt x="2155190" y="5138420"/>
                    </a:lnTo>
                    <a:lnTo>
                      <a:pt x="4451350" y="3976370"/>
                    </a:lnTo>
                  </a:path>
                </a:pathLst>
              </a:custGeom>
              <a:solidFill>
                <a:schemeClr val="accent1"/>
              </a:solidFill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7" name="任意多边形: 形状 12"/>
            <p:cNvSpPr/>
            <p:nvPr>
              <p:custDataLst>
                <p:tags r:id="rId15"/>
              </p:custDataLst>
            </p:nvPr>
          </p:nvSpPr>
          <p:spPr>
            <a:xfrm>
              <a:off x="3599441" y="1633480"/>
              <a:ext cx="697685" cy="1087900"/>
            </a:xfrm>
            <a:custGeom>
              <a:avLst/>
              <a:gdLst/>
              <a:ahLst/>
              <a:cxnLst/>
              <a:rect l="0" t="0" r="0" b="0"/>
              <a:pathLst>
                <a:path w="1884680" h="2938781">
                  <a:moveTo>
                    <a:pt x="417830" y="1035050"/>
                  </a:moveTo>
                  <a:lnTo>
                    <a:pt x="132080" y="979170"/>
                  </a:lnTo>
                  <a:cubicBezTo>
                    <a:pt x="52070" y="963930"/>
                    <a:pt x="0" y="885190"/>
                    <a:pt x="17780" y="806450"/>
                  </a:cubicBezTo>
                  <a:cubicBezTo>
                    <a:pt x="134620" y="271780"/>
                    <a:pt x="443230" y="3810"/>
                    <a:pt x="943610" y="1270"/>
                  </a:cubicBezTo>
                  <a:cubicBezTo>
                    <a:pt x="1236980" y="0"/>
                    <a:pt x="1460500" y="80010"/>
                    <a:pt x="1615440" y="242570"/>
                  </a:cubicBezTo>
                  <a:cubicBezTo>
                    <a:pt x="1769110" y="405130"/>
                    <a:pt x="1846580" y="604520"/>
                    <a:pt x="1847850" y="839470"/>
                  </a:cubicBezTo>
                  <a:cubicBezTo>
                    <a:pt x="1849120" y="1082040"/>
                    <a:pt x="1765300" y="1320800"/>
                    <a:pt x="1597660" y="1553210"/>
                  </a:cubicBezTo>
                  <a:cubicBezTo>
                    <a:pt x="1478280" y="1718310"/>
                    <a:pt x="1285240" y="1903730"/>
                    <a:pt x="1016000" y="2108200"/>
                  </a:cubicBezTo>
                  <a:cubicBezTo>
                    <a:pt x="905510" y="2193290"/>
                    <a:pt x="966470" y="2369820"/>
                    <a:pt x="1104900" y="2369820"/>
                  </a:cubicBezTo>
                  <a:lnTo>
                    <a:pt x="1617979" y="2367280"/>
                  </a:lnTo>
                  <a:cubicBezTo>
                    <a:pt x="1766570" y="2366010"/>
                    <a:pt x="1884679" y="2493010"/>
                    <a:pt x="1873250" y="2641600"/>
                  </a:cubicBezTo>
                  <a:lnTo>
                    <a:pt x="1861820" y="2797810"/>
                  </a:lnTo>
                  <a:cubicBezTo>
                    <a:pt x="1855470" y="2874010"/>
                    <a:pt x="1793240" y="2932430"/>
                    <a:pt x="1717040" y="2932430"/>
                  </a:cubicBezTo>
                  <a:lnTo>
                    <a:pt x="147320" y="2938780"/>
                  </a:lnTo>
                  <a:cubicBezTo>
                    <a:pt x="67310" y="2938780"/>
                    <a:pt x="1270" y="2874010"/>
                    <a:pt x="1270" y="2794000"/>
                  </a:cubicBezTo>
                  <a:lnTo>
                    <a:pt x="0" y="2440940"/>
                  </a:lnTo>
                  <a:cubicBezTo>
                    <a:pt x="0" y="2399030"/>
                    <a:pt x="17780" y="2358390"/>
                    <a:pt x="49530" y="2330450"/>
                  </a:cubicBezTo>
                  <a:cubicBezTo>
                    <a:pt x="547370" y="1897380"/>
                    <a:pt x="859790" y="1590040"/>
                    <a:pt x="985520" y="1408430"/>
                  </a:cubicBezTo>
                  <a:cubicBezTo>
                    <a:pt x="1116330" y="1220470"/>
                    <a:pt x="1181100" y="1042670"/>
                    <a:pt x="1179830" y="875030"/>
                  </a:cubicBezTo>
                  <a:cubicBezTo>
                    <a:pt x="1178560" y="635000"/>
                    <a:pt x="1087120" y="515620"/>
                    <a:pt x="906780" y="516890"/>
                  </a:cubicBezTo>
                  <a:cubicBezTo>
                    <a:pt x="797560" y="516890"/>
                    <a:pt x="718820" y="565150"/>
                    <a:pt x="669290" y="660400"/>
                  </a:cubicBezTo>
                  <a:cubicBezTo>
                    <a:pt x="635000" y="726440"/>
                    <a:pt x="608330" y="811530"/>
                    <a:pt x="590550" y="916940"/>
                  </a:cubicBezTo>
                  <a:cubicBezTo>
                    <a:pt x="575310" y="996950"/>
                    <a:pt x="497840" y="1050290"/>
                    <a:pt x="417830" y="103505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00" name="组合 299"/>
          <p:cNvGrpSpPr>
            <a:grpSpLocks noChangeAspect="1"/>
          </p:cNvGrpSpPr>
          <p:nvPr>
            <p:custDataLst>
              <p:tags r:id="rId16"/>
            </p:custDataLst>
          </p:nvPr>
        </p:nvGrpSpPr>
        <p:grpSpPr>
          <a:xfrm>
            <a:off x="3916045" y="5578475"/>
            <a:ext cx="591820" cy="591185"/>
            <a:chOff x="5154313" y="1281817"/>
            <a:chExt cx="1905000" cy="1902179"/>
          </a:xfrm>
        </p:grpSpPr>
        <p:sp>
          <p:nvSpPr>
            <p:cNvPr id="18" name="任意多边形: 形状 14"/>
            <p:cNvSpPr/>
            <p:nvPr>
              <p:custDataLst>
                <p:tags r:id="rId17"/>
              </p:custDataLst>
            </p:nvPr>
          </p:nvSpPr>
          <p:spPr>
            <a:xfrm>
              <a:off x="5154313" y="1398411"/>
              <a:ext cx="1905000" cy="1650185"/>
            </a:xfrm>
            <a:custGeom>
              <a:avLst/>
              <a:gdLst>
                <a:gd name="connsiteX0" fmla="*/ 3859530 w 5146040"/>
                <a:gd name="connsiteY0" fmla="*/ 0 h 4457700"/>
                <a:gd name="connsiteX1" fmla="*/ 1286510 w 5146040"/>
                <a:gd name="connsiteY1" fmla="*/ 0 h 4457700"/>
                <a:gd name="connsiteX2" fmla="*/ 0 w 5146040"/>
                <a:gd name="connsiteY2" fmla="*/ 2228850 h 4457700"/>
                <a:gd name="connsiteX3" fmla="*/ 1286510 w 5146040"/>
                <a:gd name="connsiteY3" fmla="*/ 4457700 h 4457700"/>
                <a:gd name="connsiteX4" fmla="*/ 3859530 w 5146040"/>
                <a:gd name="connsiteY4" fmla="*/ 4457700 h 4457700"/>
                <a:gd name="connsiteX5" fmla="*/ 5146040 w 5146040"/>
                <a:gd name="connsiteY5" fmla="*/ 2228850 h 4457700"/>
                <a:gd name="connsiteX6" fmla="*/ 3859530 w 5146040"/>
                <a:gd name="connsiteY6" fmla="*/ 0 h 445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46040" h="4457700">
                  <a:moveTo>
                    <a:pt x="3859530" y="0"/>
                  </a:moveTo>
                  <a:lnTo>
                    <a:pt x="1286510" y="0"/>
                  </a:lnTo>
                  <a:lnTo>
                    <a:pt x="0" y="2228850"/>
                  </a:lnTo>
                  <a:lnTo>
                    <a:pt x="1286510" y="4457700"/>
                  </a:lnTo>
                  <a:lnTo>
                    <a:pt x="3859530" y="4457700"/>
                  </a:lnTo>
                  <a:lnTo>
                    <a:pt x="5146040" y="2228850"/>
                  </a:lnTo>
                  <a:lnTo>
                    <a:pt x="3859530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任意多边形: 形状 15"/>
            <p:cNvSpPr/>
            <p:nvPr>
              <p:custDataLst>
                <p:tags r:id="rId18"/>
              </p:custDataLst>
            </p:nvPr>
          </p:nvSpPr>
          <p:spPr>
            <a:xfrm>
              <a:off x="5165126" y="1318018"/>
              <a:ext cx="1864568" cy="1810972"/>
            </a:xfrm>
            <a:custGeom>
              <a:avLst/>
              <a:gdLst>
                <a:gd name="connsiteX0" fmla="*/ 5036820 w 5036820"/>
                <a:gd name="connsiteY0" fmla="*/ 1916430 h 4892040"/>
                <a:gd name="connsiteX1" fmla="*/ 3319780 w 5036820"/>
                <a:gd name="connsiteY1" fmla="*/ 0 h 4892040"/>
                <a:gd name="connsiteX2" fmla="*/ 800100 w 5036820"/>
                <a:gd name="connsiteY2" fmla="*/ 529590 h 4892040"/>
                <a:gd name="connsiteX3" fmla="*/ 0 w 5036820"/>
                <a:gd name="connsiteY3" fmla="*/ 2975610 h 4892040"/>
                <a:gd name="connsiteX4" fmla="*/ 1717040 w 5036820"/>
                <a:gd name="connsiteY4" fmla="*/ 4892040 h 4892040"/>
                <a:gd name="connsiteX5" fmla="*/ 4236720 w 5036820"/>
                <a:gd name="connsiteY5" fmla="*/ 4362450 h 4892040"/>
                <a:gd name="connsiteX6" fmla="*/ 5036820 w 5036820"/>
                <a:gd name="connsiteY6" fmla="*/ 1916430 h 4892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36820" h="4892040">
                  <a:moveTo>
                    <a:pt x="5036820" y="1916430"/>
                  </a:moveTo>
                  <a:lnTo>
                    <a:pt x="3319780" y="0"/>
                  </a:lnTo>
                  <a:lnTo>
                    <a:pt x="800100" y="529590"/>
                  </a:lnTo>
                  <a:lnTo>
                    <a:pt x="0" y="2975610"/>
                  </a:lnTo>
                  <a:lnTo>
                    <a:pt x="1717040" y="4892040"/>
                  </a:lnTo>
                  <a:lnTo>
                    <a:pt x="4236720" y="4362450"/>
                  </a:lnTo>
                  <a:lnTo>
                    <a:pt x="5036820" y="191643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任意多边形: 形状 16"/>
            <p:cNvSpPr/>
            <p:nvPr>
              <p:custDataLst>
                <p:tags r:id="rId19"/>
              </p:custDataLst>
            </p:nvPr>
          </p:nvSpPr>
          <p:spPr>
            <a:xfrm>
              <a:off x="5237998" y="1281817"/>
              <a:ext cx="1700020" cy="1902179"/>
            </a:xfrm>
            <a:custGeom>
              <a:avLst/>
              <a:gdLst>
                <a:gd name="connsiteX0" fmla="*/ 4451350 w 4592320"/>
                <a:gd name="connsiteY0" fmla="*/ 3976370 h 5138420"/>
                <a:gd name="connsiteX1" fmla="*/ 4592320 w 4592320"/>
                <a:gd name="connsiteY1" fmla="*/ 1405890 h 5138420"/>
                <a:gd name="connsiteX2" fmla="*/ 2437130 w 4592320"/>
                <a:gd name="connsiteY2" fmla="*/ 0 h 5138420"/>
                <a:gd name="connsiteX3" fmla="*/ 140970 w 4592320"/>
                <a:gd name="connsiteY3" fmla="*/ 1162050 h 5138420"/>
                <a:gd name="connsiteX4" fmla="*/ 0 w 4592320"/>
                <a:gd name="connsiteY4" fmla="*/ 3732530 h 5138420"/>
                <a:gd name="connsiteX5" fmla="*/ 2155190 w 4592320"/>
                <a:gd name="connsiteY5" fmla="*/ 5138420 h 5138420"/>
                <a:gd name="connsiteX6" fmla="*/ 4451350 w 4592320"/>
                <a:gd name="connsiteY6" fmla="*/ 3976370 h 513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92320" h="5138420">
                  <a:moveTo>
                    <a:pt x="4451350" y="3976370"/>
                  </a:moveTo>
                  <a:lnTo>
                    <a:pt x="4592320" y="1405890"/>
                  </a:lnTo>
                  <a:lnTo>
                    <a:pt x="2437130" y="0"/>
                  </a:lnTo>
                  <a:lnTo>
                    <a:pt x="140970" y="1162050"/>
                  </a:lnTo>
                  <a:lnTo>
                    <a:pt x="0" y="3732530"/>
                  </a:lnTo>
                  <a:lnTo>
                    <a:pt x="2155190" y="5138420"/>
                  </a:lnTo>
                  <a:lnTo>
                    <a:pt x="4451350" y="3976370"/>
                  </a:lnTo>
                </a:path>
              </a:pathLst>
            </a:custGeom>
            <a:solidFill>
              <a:schemeClr val="accent1"/>
            </a:soli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" name="任意多边形: 形状 18"/>
            <p:cNvSpPr/>
            <p:nvPr>
              <p:custDataLst>
                <p:tags r:id="rId20"/>
              </p:custDataLst>
            </p:nvPr>
          </p:nvSpPr>
          <p:spPr>
            <a:xfrm>
              <a:off x="5755620" y="1642413"/>
              <a:ext cx="722133" cy="1121750"/>
            </a:xfrm>
            <a:custGeom>
              <a:avLst/>
              <a:gdLst/>
              <a:ahLst/>
              <a:cxnLst/>
              <a:rect l="0" t="0" r="0" b="0"/>
              <a:pathLst>
                <a:path w="1950721" h="3030221">
                  <a:moveTo>
                    <a:pt x="455930" y="835660"/>
                  </a:moveTo>
                  <a:lnTo>
                    <a:pt x="256540" y="798830"/>
                  </a:lnTo>
                  <a:cubicBezTo>
                    <a:pt x="144780" y="778510"/>
                    <a:pt x="80010" y="657860"/>
                    <a:pt x="127000" y="553720"/>
                  </a:cubicBezTo>
                  <a:cubicBezTo>
                    <a:pt x="294640" y="187960"/>
                    <a:pt x="591820" y="3810"/>
                    <a:pt x="1014730" y="1270"/>
                  </a:cubicBezTo>
                  <a:cubicBezTo>
                    <a:pt x="1287780" y="0"/>
                    <a:pt x="1499870" y="69850"/>
                    <a:pt x="1653540" y="209550"/>
                  </a:cubicBezTo>
                  <a:cubicBezTo>
                    <a:pt x="1807210" y="350520"/>
                    <a:pt x="1884680" y="541020"/>
                    <a:pt x="1885950" y="783590"/>
                  </a:cubicBezTo>
                  <a:cubicBezTo>
                    <a:pt x="1887220" y="994410"/>
                    <a:pt x="1819910" y="1163320"/>
                    <a:pt x="1685290" y="1290320"/>
                  </a:cubicBezTo>
                  <a:cubicBezTo>
                    <a:pt x="1605280" y="1365250"/>
                    <a:pt x="1607820" y="1494790"/>
                    <a:pt x="1695450" y="1560830"/>
                  </a:cubicBezTo>
                  <a:cubicBezTo>
                    <a:pt x="1864360" y="1686560"/>
                    <a:pt x="1948180" y="1879600"/>
                    <a:pt x="1949450" y="2137410"/>
                  </a:cubicBezTo>
                  <a:cubicBezTo>
                    <a:pt x="1950720" y="2426970"/>
                    <a:pt x="1861820" y="2647950"/>
                    <a:pt x="1681480" y="2799080"/>
                  </a:cubicBezTo>
                  <a:cubicBezTo>
                    <a:pt x="1501140" y="2950210"/>
                    <a:pt x="1271270" y="3027680"/>
                    <a:pt x="991870" y="3028950"/>
                  </a:cubicBezTo>
                  <a:cubicBezTo>
                    <a:pt x="740410" y="3030220"/>
                    <a:pt x="521970" y="2965450"/>
                    <a:pt x="336550" y="2834640"/>
                  </a:cubicBezTo>
                  <a:cubicBezTo>
                    <a:pt x="190500" y="2731770"/>
                    <a:pt x="88900" y="2573020"/>
                    <a:pt x="27940" y="2357120"/>
                  </a:cubicBezTo>
                  <a:cubicBezTo>
                    <a:pt x="0" y="2255520"/>
                    <a:pt x="64770" y="2152650"/>
                    <a:pt x="167640" y="2134870"/>
                  </a:cubicBezTo>
                  <a:lnTo>
                    <a:pt x="387350" y="2096770"/>
                  </a:lnTo>
                  <a:cubicBezTo>
                    <a:pt x="474980" y="2081530"/>
                    <a:pt x="561340" y="2134870"/>
                    <a:pt x="585470" y="2219961"/>
                  </a:cubicBezTo>
                  <a:cubicBezTo>
                    <a:pt x="640080" y="2410461"/>
                    <a:pt x="759460" y="2505711"/>
                    <a:pt x="942340" y="2504440"/>
                  </a:cubicBezTo>
                  <a:cubicBezTo>
                    <a:pt x="1046480" y="2504440"/>
                    <a:pt x="1130300" y="2468881"/>
                    <a:pt x="1191260" y="2397761"/>
                  </a:cubicBezTo>
                  <a:cubicBezTo>
                    <a:pt x="1252220" y="2326640"/>
                    <a:pt x="1282700" y="2226311"/>
                    <a:pt x="1282700" y="2095501"/>
                  </a:cubicBezTo>
                  <a:cubicBezTo>
                    <a:pt x="1281430" y="1828801"/>
                    <a:pt x="1130300" y="1695451"/>
                    <a:pt x="829310" y="1697991"/>
                  </a:cubicBezTo>
                  <a:lnTo>
                    <a:pt x="829310" y="1697991"/>
                  </a:lnTo>
                  <a:cubicBezTo>
                    <a:pt x="731520" y="1699261"/>
                    <a:pt x="650240" y="1620521"/>
                    <a:pt x="650240" y="1522731"/>
                  </a:cubicBezTo>
                  <a:lnTo>
                    <a:pt x="650240" y="1402081"/>
                  </a:lnTo>
                  <a:cubicBezTo>
                    <a:pt x="650240" y="1304291"/>
                    <a:pt x="728980" y="1225551"/>
                    <a:pt x="825500" y="1224281"/>
                  </a:cubicBezTo>
                  <a:lnTo>
                    <a:pt x="828040" y="1224281"/>
                  </a:lnTo>
                  <a:cubicBezTo>
                    <a:pt x="924560" y="1224281"/>
                    <a:pt x="999490" y="1214121"/>
                    <a:pt x="1054100" y="1196341"/>
                  </a:cubicBezTo>
                  <a:cubicBezTo>
                    <a:pt x="1108710" y="1178561"/>
                    <a:pt x="1154430" y="1140461"/>
                    <a:pt x="1189990" y="1082041"/>
                  </a:cubicBezTo>
                  <a:cubicBezTo>
                    <a:pt x="1226820" y="1024891"/>
                    <a:pt x="1244600" y="948691"/>
                    <a:pt x="1243331" y="855981"/>
                  </a:cubicBezTo>
                  <a:cubicBezTo>
                    <a:pt x="1242060" y="618491"/>
                    <a:pt x="1143001" y="499111"/>
                    <a:pt x="946151" y="500381"/>
                  </a:cubicBezTo>
                  <a:cubicBezTo>
                    <a:pt x="810261" y="501651"/>
                    <a:pt x="711201" y="576581"/>
                    <a:pt x="650241" y="725171"/>
                  </a:cubicBezTo>
                  <a:cubicBezTo>
                    <a:pt x="619760" y="805180"/>
                    <a:pt x="539750" y="850900"/>
                    <a:pt x="455930" y="835660"/>
                  </a:cubicBezTo>
                  <a:close/>
                </a:path>
              </a:pathLst>
            </a:custGeom>
            <a:solidFill>
              <a:srgbClr val="F9F9F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3" name="文本框 22"/>
          <p:cNvSpPr txBox="1"/>
          <p:nvPr>
            <p:custDataLst>
              <p:tags r:id="rId21"/>
            </p:custDataLst>
          </p:nvPr>
        </p:nvSpPr>
        <p:spPr>
          <a:xfrm>
            <a:off x="4568825" y="1903095"/>
            <a:ext cx="6936740" cy="4211320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成员没有开发微信小程序的经验，需要从头开始学习使用微信小程序开发者工具</a:t>
            </a:r>
            <a:endParaRPr lang="zh-CN" altLang="en-US" sz="2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endParaRPr lang="zh-CN" altLang="en-US" sz="2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对于javascript语言并不精通，需要在学习时深入</a:t>
            </a:r>
            <a:endParaRPr lang="zh-CN" altLang="en-US" sz="2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endParaRPr lang="zh-CN" altLang="en-US" sz="2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 fontAlgn="ctr">
              <a:lnSpc>
                <a:spcPct val="130000"/>
              </a:lnSpc>
              <a:spcBef>
                <a:spcPts val="260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spc="3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没有美术设计功底，界面ui需要参考现有程序。</a:t>
            </a:r>
            <a:endParaRPr lang="zh-CN" altLang="en-US" sz="2400" spc="3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7"/>
            </p:custDataLst>
          </p:nvPr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22000">
                <a:srgbClr val="84C9C5">
                  <a:alpha val="15000"/>
                </a:srgbClr>
              </a:gs>
              <a:gs pos="100000">
                <a:srgbClr val="84C9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3"/>
          <p:cNvSpPr/>
          <p:nvPr>
            <p:custDataLst>
              <p:tags r:id="rId8"/>
            </p:custDataLst>
          </p:nvPr>
        </p:nvSpPr>
        <p:spPr>
          <a:xfrm>
            <a:off x="0" y="1197682"/>
            <a:ext cx="12200381" cy="5676054"/>
          </a:xfrm>
          <a:custGeom>
            <a:avLst/>
            <a:gdLst/>
            <a:ahLst/>
            <a:cxnLst/>
            <a:rect l="l" t="t" r="r" b="b"/>
            <a:pathLst>
              <a:path w="9144000" h="4257040">
                <a:moveTo>
                  <a:pt x="1228069" y="0"/>
                </a:moveTo>
                <a:lnTo>
                  <a:pt x="1178108" y="316"/>
                </a:lnTo>
                <a:lnTo>
                  <a:pt x="1125512" y="4429"/>
                </a:lnTo>
                <a:lnTo>
                  <a:pt x="1072373" y="12036"/>
                </a:lnTo>
                <a:lnTo>
                  <a:pt x="1020785" y="22836"/>
                </a:lnTo>
                <a:lnTo>
                  <a:pt x="972840" y="36526"/>
                </a:lnTo>
                <a:lnTo>
                  <a:pt x="930630" y="52804"/>
                </a:lnTo>
                <a:lnTo>
                  <a:pt x="0" y="474825"/>
                </a:lnTo>
                <a:lnTo>
                  <a:pt x="0" y="4256587"/>
                </a:lnTo>
                <a:lnTo>
                  <a:pt x="9143492" y="4256587"/>
                </a:lnTo>
                <a:lnTo>
                  <a:pt x="9143492" y="1132304"/>
                </a:lnTo>
                <a:lnTo>
                  <a:pt x="1273302" y="3782"/>
                </a:lnTo>
                <a:lnTo>
                  <a:pt x="1228069" y="0"/>
                </a:lnTo>
                <a:close/>
              </a:path>
            </a:pathLst>
          </a:custGeom>
          <a:solidFill>
            <a:schemeClr val="lt1">
              <a:alpha val="99000"/>
            </a:schemeClr>
          </a:solidFill>
        </p:spPr>
        <p:txBody>
          <a:bodyPr wrap="square" lIns="0" tIns="0" rIns="0" bIns="0" rtlCol="0"/>
          <a:p>
            <a:pPr defTabSz="1216660"/>
            <a:endParaRPr sz="2395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248360" y="609480"/>
            <a:ext cx="5029238" cy="1067029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200" b="1" spc="36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逆向需求</a:t>
            </a:r>
            <a:endParaRPr lang="zh-CN" altLang="en-US" sz="5200" b="1" spc="36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10"/>
            </p:custDataLst>
          </p:nvPr>
        </p:nvSpPr>
        <p:spPr>
          <a:xfrm>
            <a:off x="914400" y="3200426"/>
            <a:ext cx="10363200" cy="7010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1.项目不进行线上交易，线上无支付渠道</a:t>
            </a: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11"/>
            </p:custDataLst>
          </p:nvPr>
        </p:nvSpPr>
        <p:spPr>
          <a:xfrm>
            <a:off x="914400" y="4196182"/>
            <a:ext cx="10363200" cy="205233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2.无须建立每个人的画像。仅仅是通过标签进行分类推荐</a:t>
            </a: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6" name="矩形 4"/>
          <p:cNvSpPr/>
          <p:nvPr>
            <p:custDataLst>
              <p:tags r:id="rId7"/>
            </p:custDataLst>
          </p:nvPr>
        </p:nvSpPr>
        <p:spPr>
          <a:xfrm>
            <a:off x="1067441" y="1080773"/>
            <a:ext cx="10363283" cy="5029240"/>
          </a:xfrm>
          <a:prstGeom prst="rect">
            <a:avLst/>
          </a:prstGeom>
          <a:solidFill>
            <a:schemeClr val="dk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3"/>
          <p:cNvSpPr/>
          <p:nvPr>
            <p:custDataLst>
              <p:tags r:id="rId8"/>
            </p:custDataLst>
          </p:nvPr>
        </p:nvSpPr>
        <p:spPr>
          <a:xfrm>
            <a:off x="914358" y="914403"/>
            <a:ext cx="10363283" cy="50292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>
            <p:custDataLst>
              <p:tags r:id="rId9"/>
            </p:custDataLst>
          </p:nvPr>
        </p:nvSpPr>
        <p:spPr>
          <a:xfrm rot="1260000">
            <a:off x="9374505" y="462280"/>
            <a:ext cx="732790" cy="136652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54" h="2152">
                <a:moveTo>
                  <a:pt x="577" y="0"/>
                </a:moveTo>
                <a:cubicBezTo>
                  <a:pt x="866" y="0"/>
                  <a:pt x="1105" y="113"/>
                  <a:pt x="1147" y="262"/>
                </a:cubicBezTo>
                <a:lnTo>
                  <a:pt x="1149" y="268"/>
                </a:lnTo>
                <a:lnTo>
                  <a:pt x="1154" y="268"/>
                </a:lnTo>
                <a:lnTo>
                  <a:pt x="1154" y="309"/>
                </a:lnTo>
                <a:lnTo>
                  <a:pt x="1154" y="480"/>
                </a:lnTo>
                <a:lnTo>
                  <a:pt x="955" y="480"/>
                </a:lnTo>
                <a:lnTo>
                  <a:pt x="955" y="309"/>
                </a:lnTo>
                <a:cubicBezTo>
                  <a:pt x="955" y="223"/>
                  <a:pt x="786" y="154"/>
                  <a:pt x="577" y="154"/>
                </a:cubicBezTo>
                <a:cubicBezTo>
                  <a:pt x="368" y="154"/>
                  <a:pt x="199" y="223"/>
                  <a:pt x="199" y="309"/>
                </a:cubicBezTo>
                <a:lnTo>
                  <a:pt x="199" y="1843"/>
                </a:lnTo>
                <a:cubicBezTo>
                  <a:pt x="199" y="1929"/>
                  <a:pt x="324" y="1998"/>
                  <a:pt x="478" y="1998"/>
                </a:cubicBezTo>
                <a:cubicBezTo>
                  <a:pt x="631" y="1998"/>
                  <a:pt x="756" y="1929"/>
                  <a:pt x="756" y="1843"/>
                </a:cubicBezTo>
                <a:lnTo>
                  <a:pt x="756" y="792"/>
                </a:lnTo>
                <a:lnTo>
                  <a:pt x="753" y="780"/>
                </a:lnTo>
                <a:cubicBezTo>
                  <a:pt x="729" y="712"/>
                  <a:pt x="678" y="665"/>
                  <a:pt x="618" y="661"/>
                </a:cubicBezTo>
                <a:cubicBezTo>
                  <a:pt x="529" y="657"/>
                  <a:pt x="453" y="748"/>
                  <a:pt x="446" y="866"/>
                </a:cubicBezTo>
                <a:lnTo>
                  <a:pt x="259" y="856"/>
                </a:lnTo>
                <a:cubicBezTo>
                  <a:pt x="271" y="635"/>
                  <a:pt x="436" y="465"/>
                  <a:pt x="627" y="475"/>
                </a:cubicBezTo>
                <a:cubicBezTo>
                  <a:pt x="783" y="483"/>
                  <a:pt x="909" y="608"/>
                  <a:pt x="944" y="773"/>
                </a:cubicBezTo>
                <a:lnTo>
                  <a:pt x="945" y="778"/>
                </a:lnTo>
                <a:lnTo>
                  <a:pt x="955" y="778"/>
                </a:lnTo>
                <a:lnTo>
                  <a:pt x="955" y="1843"/>
                </a:lnTo>
                <a:lnTo>
                  <a:pt x="955" y="1854"/>
                </a:lnTo>
                <a:lnTo>
                  <a:pt x="955" y="1854"/>
                </a:lnTo>
                <a:lnTo>
                  <a:pt x="954" y="1859"/>
                </a:lnTo>
                <a:cubicBezTo>
                  <a:pt x="942" y="2022"/>
                  <a:pt x="733" y="2152"/>
                  <a:pt x="478" y="2152"/>
                </a:cubicBezTo>
                <a:cubicBezTo>
                  <a:pt x="222" y="2152"/>
                  <a:pt x="13" y="2022"/>
                  <a:pt x="1" y="1859"/>
                </a:cubicBezTo>
                <a:lnTo>
                  <a:pt x="0" y="1854"/>
                </a:lnTo>
                <a:lnTo>
                  <a:pt x="0" y="1854"/>
                </a:lnTo>
                <a:lnTo>
                  <a:pt x="0" y="1843"/>
                </a:lnTo>
                <a:lnTo>
                  <a:pt x="0" y="309"/>
                </a:lnTo>
                <a:lnTo>
                  <a:pt x="0" y="284"/>
                </a:lnTo>
                <a:lnTo>
                  <a:pt x="2" y="284"/>
                </a:lnTo>
                <a:lnTo>
                  <a:pt x="3" y="277"/>
                </a:lnTo>
                <a:cubicBezTo>
                  <a:pt x="33" y="121"/>
                  <a:pt x="278" y="0"/>
                  <a:pt x="577" y="0"/>
                </a:cubicBezTo>
                <a:close/>
              </a:path>
            </a:pathLst>
          </a:custGeom>
          <a:solidFill>
            <a:srgbClr val="666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2286000" y="1981086"/>
            <a:ext cx="7620000" cy="917346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 lnSpcReduction="2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400" b="1" spc="38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将来可能提出的要求</a:t>
            </a:r>
            <a:endParaRPr lang="zh-CN" altLang="en-US" sz="5400" b="1" spc="38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11"/>
            </p:custDataLst>
          </p:nvPr>
        </p:nvSpPr>
        <p:spPr>
          <a:xfrm>
            <a:off x="2286000" y="3200400"/>
            <a:ext cx="7620000" cy="18288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 fontScale="6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4200" spc="2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界面风格设计</a:t>
            </a:r>
            <a:endParaRPr lang="zh-CN" altLang="en-US" sz="4200" spc="2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endParaRPr lang="zh-CN" altLang="en-US" sz="4200" spc="2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4200" spc="2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用户对程序更多功能的期待</a:t>
            </a:r>
            <a:endParaRPr lang="zh-CN" altLang="en-US" sz="4200" spc="2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1066800"/>
            <a:ext cx="12192000" cy="47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2013585" y="1456055"/>
            <a:ext cx="7676515" cy="372554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400" b="1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计算机通信需求</a:t>
            </a:r>
            <a:endParaRPr lang="zh-CN" altLang="en-US" sz="2400" b="1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用户：能够访问互联网，流畅使用微信即可。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开发者：主要使用城市学院校园网。需要vpn流畅运行github等网站。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9" name="任意多边形: 形状 7"/>
          <p:cNvSpPr/>
          <p:nvPr>
            <p:custDataLst>
              <p:tags r:id="rId7"/>
            </p:custDataLst>
          </p:nvPr>
        </p:nvSpPr>
        <p:spPr>
          <a:xfrm>
            <a:off x="11073282" y="5893070"/>
            <a:ext cx="1116566" cy="968113"/>
          </a:xfrm>
          <a:custGeom>
            <a:avLst/>
            <a:gdLst>
              <a:gd name="connsiteX0" fmla="*/ 0 w 1116566"/>
              <a:gd name="connsiteY0" fmla="*/ 968113 h 968113"/>
              <a:gd name="connsiteX1" fmla="*/ 1116566 w 1116566"/>
              <a:gd name="connsiteY1" fmla="*/ 968113 h 968113"/>
              <a:gd name="connsiteX2" fmla="*/ 1116566 w 1116566"/>
              <a:gd name="connsiteY2" fmla="*/ 0 h 96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566" h="968113">
                <a:moveTo>
                  <a:pt x="0" y="968113"/>
                </a:moveTo>
                <a:lnTo>
                  <a:pt x="1116566" y="968113"/>
                </a:lnTo>
                <a:lnTo>
                  <a:pt x="1116566" y="0"/>
                </a:lnTo>
                <a:close/>
              </a:path>
            </a:pathLst>
          </a:custGeom>
          <a:solidFill>
            <a:schemeClr val="accent3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任意多边形: 形状 10"/>
          <p:cNvSpPr/>
          <p:nvPr>
            <p:custDataLst>
              <p:tags r:id="rId8"/>
            </p:custDataLst>
          </p:nvPr>
        </p:nvSpPr>
        <p:spPr>
          <a:xfrm>
            <a:off x="143781" y="0"/>
            <a:ext cx="994611" cy="68580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直角三角形 11"/>
          <p:cNvSpPr/>
          <p:nvPr>
            <p:custDataLst>
              <p:tags r:id="rId9"/>
            </p:custDataLst>
          </p:nvPr>
        </p:nvSpPr>
        <p:spPr>
          <a:xfrm flipH="1">
            <a:off x="-600" y="5516409"/>
            <a:ext cx="12193200" cy="134159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 rot="10800000">
            <a:off x="10055860" y="1461770"/>
            <a:ext cx="572135" cy="499745"/>
            <a:chOff x="1168400" y="1347856"/>
            <a:chExt cx="723913" cy="63168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任意多边形: 形状 17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任意多边形: 形状 18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任意多边形: 形状 11"/>
          <p:cNvSpPr/>
          <p:nvPr>
            <p:custDataLst>
              <p:tags r:id="rId13"/>
            </p:custDataLst>
          </p:nvPr>
        </p:nvSpPr>
        <p:spPr>
          <a:xfrm>
            <a:off x="-598" y="0"/>
            <a:ext cx="994611" cy="68580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4"/>
            </p:custDataLst>
          </p:nvPr>
        </p:nvSpPr>
        <p:spPr>
          <a:xfrm>
            <a:off x="1828815" y="1219210"/>
            <a:ext cx="7924864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lnSpcReduction="1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28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4400" b="1" spc="28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15"/>
            </p:custDataLst>
          </p:nvPr>
        </p:nvSpPr>
        <p:spPr>
          <a:xfrm>
            <a:off x="1828800" y="2286018"/>
            <a:ext cx="8686864" cy="304810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主要输入方式为点击和文字输入，程序需要对点击有快速准确的反馈，对文字能够正确识别和输入输出。</a:t>
            </a:r>
            <a:endParaRPr lang="zh-CN" altLang="en-US" sz="2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64" name="Right Triangle 1"/>
          <p:cNvSpPr/>
          <p:nvPr>
            <p:custDataLst>
              <p:tags r:id="rId7"/>
            </p:custDataLst>
          </p:nvPr>
        </p:nvSpPr>
        <p:spPr>
          <a:xfrm>
            <a:off x="5156202" y="4591209"/>
            <a:ext cx="7035797" cy="2266789"/>
          </a:xfrm>
          <a:custGeom>
            <a:avLst/>
            <a:gdLst>
              <a:gd name="connsiteX0" fmla="*/ 7035796 w 7035797"/>
              <a:gd name="connsiteY0" fmla="*/ 0 h 2697102"/>
              <a:gd name="connsiteX1" fmla="*/ 7035797 w 7035797"/>
              <a:gd name="connsiteY1" fmla="*/ 2697101 h 2697102"/>
              <a:gd name="connsiteX2" fmla="*/ 0 w 7035797"/>
              <a:gd name="connsiteY2" fmla="*/ 2697102 h 269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5797" h="2697102">
                <a:moveTo>
                  <a:pt x="7035796" y="0"/>
                </a:moveTo>
                <a:lnTo>
                  <a:pt x="7035797" y="2697101"/>
                </a:lnTo>
                <a:lnTo>
                  <a:pt x="0" y="26971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Right Triangle 18"/>
          <p:cNvSpPr/>
          <p:nvPr>
            <p:custDataLst>
              <p:tags r:id="rId8"/>
            </p:custDataLst>
          </p:nvPr>
        </p:nvSpPr>
        <p:spPr>
          <a:xfrm>
            <a:off x="26" y="8"/>
            <a:ext cx="7035793" cy="2697104"/>
          </a:xfrm>
          <a:custGeom>
            <a:avLst/>
            <a:gdLst>
              <a:gd name="connsiteX0" fmla="*/ 0 w 7035793"/>
              <a:gd name="connsiteY0" fmla="*/ 0 h 2697104"/>
              <a:gd name="connsiteX1" fmla="*/ 7035793 w 7035793"/>
              <a:gd name="connsiteY1" fmla="*/ 1 h 2697104"/>
              <a:gd name="connsiteX2" fmla="*/ 1 w 7035793"/>
              <a:gd name="connsiteY2" fmla="*/ 2697104 h 269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5793" h="2697104">
                <a:moveTo>
                  <a:pt x="0" y="0"/>
                </a:moveTo>
                <a:lnTo>
                  <a:pt x="7035793" y="1"/>
                </a:lnTo>
                <a:lnTo>
                  <a:pt x="1" y="2697104"/>
                </a:lnTo>
                <a:close/>
              </a:path>
            </a:pathLst>
          </a:custGeom>
          <a:solidFill>
            <a:schemeClr val="accent5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9"/>
            </p:custDataLst>
          </p:nvPr>
        </p:nvSpPr>
        <p:spPr>
          <a:xfrm>
            <a:off x="457204" y="6367871"/>
            <a:ext cx="11226890" cy="1053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10"/>
            </p:custDataLst>
          </p:nvPr>
        </p:nvSpPr>
        <p:spPr>
          <a:xfrm>
            <a:off x="457152" y="457200"/>
            <a:ext cx="11226890" cy="2720327"/>
          </a:xfrm>
          <a:prstGeom prst="rect">
            <a:avLst/>
          </a:prstGeom>
          <a:solidFill>
            <a:schemeClr val="lt2"/>
          </a:solidFill>
          <a:ln w="1905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11"/>
            </p:custDataLst>
          </p:nvPr>
        </p:nvSpPr>
        <p:spPr>
          <a:xfrm>
            <a:off x="457204" y="3169927"/>
            <a:ext cx="11226890" cy="3053123"/>
          </a:xfrm>
          <a:prstGeom prst="rect">
            <a:avLst/>
          </a:prstGeom>
          <a:solidFill>
            <a:schemeClr val="dk2"/>
          </a:solidFill>
          <a:ln w="1905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2"/>
            </p:custDataLst>
          </p:nvPr>
        </p:nvSpPr>
        <p:spPr>
          <a:xfrm>
            <a:off x="1219162" y="762006"/>
            <a:ext cx="9753676" cy="210310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200" b="1" spc="3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zh-CN" altLang="en-US" sz="5200" b="1" spc="36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13"/>
            </p:custDataLst>
          </p:nvPr>
        </p:nvSpPr>
        <p:spPr>
          <a:xfrm>
            <a:off x="1219200" y="3474729"/>
            <a:ext cx="9753676" cy="246891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用户：需要按照功能介绍使用</a:t>
            </a:r>
            <a:endParaRPr lang="zh-CN" altLang="en-US" sz="2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开发者/维护者：需要按时维护和更新，对于文件和代码的更改要备份，用文件配置工具管理。</a:t>
            </a:r>
            <a:endParaRPr lang="zh-CN" altLang="en-US" sz="2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1676400"/>
            <a:ext cx="12192000" cy="44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914362" y="609605"/>
            <a:ext cx="10363276" cy="1056894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200" b="1" spc="3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合格性规定</a:t>
            </a:r>
            <a:endParaRPr lang="zh-CN" altLang="en-US" sz="5200" b="1" spc="36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5" name="矩形 64"/>
          <p:cNvSpPr/>
          <p:nvPr>
            <p:custDataLst>
              <p:tags r:id="rId9"/>
            </p:custDataLst>
          </p:nvPr>
        </p:nvSpPr>
        <p:spPr>
          <a:xfrm flipH="1">
            <a:off x="743721" y="5570319"/>
            <a:ext cx="10704558" cy="106875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algn="ctr" rotWithShape="0">
              <a:schemeClr val="dk1">
                <a:lumMod val="50000"/>
                <a:lumOff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任意多边形: 形状 66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 flipH="1">
            <a:off x="743721" y="5570319"/>
            <a:ext cx="1569150" cy="1068758"/>
          </a:xfrm>
          <a:custGeom>
            <a:avLst/>
            <a:gdLst>
              <a:gd name="connsiteX0" fmla="*/ 991964 w 1616685"/>
              <a:gd name="connsiteY0" fmla="*/ 0 h 1199251"/>
              <a:gd name="connsiteX1" fmla="*/ 633636 w 1616685"/>
              <a:gd name="connsiteY1" fmla="*/ 0 h 1199251"/>
              <a:gd name="connsiteX2" fmla="*/ 0 w 1616685"/>
              <a:gd name="connsiteY2" fmla="*/ 1199251 h 1199251"/>
              <a:gd name="connsiteX3" fmla="*/ 948419 w 1616685"/>
              <a:gd name="connsiteY3" fmla="*/ 1199251 h 1199251"/>
              <a:gd name="connsiteX4" fmla="*/ 1616076 w 1616685"/>
              <a:gd name="connsiteY4" fmla="*/ 1199251 h 1199251"/>
              <a:gd name="connsiteX5" fmla="*/ 1616685 w 1616685"/>
              <a:gd name="connsiteY5" fmla="*/ 1199251 h 1199251"/>
              <a:gd name="connsiteX6" fmla="*/ 1616685 w 1616685"/>
              <a:gd name="connsiteY6" fmla="*/ 1182379 h 1199251"/>
              <a:gd name="connsiteX7" fmla="*/ 1616076 w 1616685"/>
              <a:gd name="connsiteY7" fmla="*/ 1181226 h 1199251"/>
              <a:gd name="connsiteX8" fmla="*/ 1616076 w 1616685"/>
              <a:gd name="connsiteY8" fmla="*/ 1029 h 1199251"/>
              <a:gd name="connsiteX9" fmla="*/ 992508 w 1616685"/>
              <a:gd name="connsiteY9" fmla="*/ 1029 h 119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6685" h="1199251">
                <a:moveTo>
                  <a:pt x="991964" y="0"/>
                </a:moveTo>
                <a:lnTo>
                  <a:pt x="633636" y="0"/>
                </a:lnTo>
                <a:lnTo>
                  <a:pt x="0" y="1199251"/>
                </a:lnTo>
                <a:lnTo>
                  <a:pt x="948419" y="1199251"/>
                </a:lnTo>
                <a:lnTo>
                  <a:pt x="1616076" y="1199251"/>
                </a:lnTo>
                <a:lnTo>
                  <a:pt x="1616685" y="1199251"/>
                </a:lnTo>
                <a:lnTo>
                  <a:pt x="1616685" y="1182379"/>
                </a:lnTo>
                <a:lnTo>
                  <a:pt x="1616076" y="1181226"/>
                </a:lnTo>
                <a:lnTo>
                  <a:pt x="1616076" y="1029"/>
                </a:lnTo>
                <a:lnTo>
                  <a:pt x="992508" y="10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文本框 47"/>
          <p:cNvSpPr txBox="1"/>
          <p:nvPr>
            <p:custDataLst>
              <p:tags r:id="rId11"/>
            </p:custDataLst>
          </p:nvPr>
        </p:nvSpPr>
        <p:spPr>
          <a:xfrm flipH="1">
            <a:off x="2647055" y="6124187"/>
            <a:ext cx="8103703" cy="316227"/>
          </a:xfrm>
          <a:prstGeom prst="rect">
            <a:avLst/>
          </a:prstGeom>
          <a:noFill/>
        </p:spPr>
        <p:txBody>
          <a:bodyPr wrap="square" lIns="90000" tIns="0" rIns="90000" bIns="46800" rtlCol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>
                <a:solidFill>
                  <a:schemeClr val="dk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用github管理文档，能够公开审查。 </a:t>
            </a:r>
            <a:endParaRPr lang="zh-CN" altLang="en-US" sz="1600">
              <a:solidFill>
                <a:schemeClr val="dk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>
            <p:custDataLst>
              <p:tags r:id="rId12"/>
            </p:custDataLst>
          </p:nvPr>
        </p:nvSpPr>
        <p:spPr>
          <a:xfrm flipH="1">
            <a:off x="2647055" y="5744463"/>
            <a:ext cx="8103703" cy="380956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 lnSpcReduction="20000"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审查</a:t>
            </a:r>
            <a:endParaRPr lang="zh-CN" altLang="en-US" sz="2000" b="1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>
            <p:custDataLst>
              <p:tags r:id="rId13"/>
            </p:custDataLst>
          </p:nvPr>
        </p:nvSpPr>
        <p:spPr>
          <a:xfrm flipH="1">
            <a:off x="815679" y="5647626"/>
            <a:ext cx="944613" cy="914142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lstStyle/>
          <a:p>
            <a:pPr algn="ctr"/>
            <a:r>
              <a:rPr lang="en-US" altLang="zh-CN" sz="5400" b="1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n-US" altLang="zh-CN" sz="5400" b="1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矩形 32"/>
          <p:cNvSpPr/>
          <p:nvPr>
            <p:custDataLst>
              <p:tags r:id="rId14"/>
            </p:custDataLst>
          </p:nvPr>
        </p:nvSpPr>
        <p:spPr>
          <a:xfrm flipH="1">
            <a:off x="743721" y="4307220"/>
            <a:ext cx="10704558" cy="106875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algn="ctr" rotWithShape="0">
              <a:schemeClr val="dk1">
                <a:lumMod val="50000"/>
                <a:lumOff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任意多边形: 形状 33"/>
          <p:cNvSpPr>
            <a:spLocks noChangeAspect="1"/>
          </p:cNvSpPr>
          <p:nvPr>
            <p:custDataLst>
              <p:tags r:id="rId15"/>
            </p:custDataLst>
          </p:nvPr>
        </p:nvSpPr>
        <p:spPr>
          <a:xfrm flipH="1">
            <a:off x="743721" y="4307220"/>
            <a:ext cx="1569150" cy="1068758"/>
          </a:xfrm>
          <a:custGeom>
            <a:avLst/>
            <a:gdLst>
              <a:gd name="connsiteX0" fmla="*/ 991964 w 1616685"/>
              <a:gd name="connsiteY0" fmla="*/ 0 h 1199251"/>
              <a:gd name="connsiteX1" fmla="*/ 633636 w 1616685"/>
              <a:gd name="connsiteY1" fmla="*/ 0 h 1199251"/>
              <a:gd name="connsiteX2" fmla="*/ 0 w 1616685"/>
              <a:gd name="connsiteY2" fmla="*/ 1199251 h 1199251"/>
              <a:gd name="connsiteX3" fmla="*/ 948419 w 1616685"/>
              <a:gd name="connsiteY3" fmla="*/ 1199251 h 1199251"/>
              <a:gd name="connsiteX4" fmla="*/ 1616076 w 1616685"/>
              <a:gd name="connsiteY4" fmla="*/ 1199251 h 1199251"/>
              <a:gd name="connsiteX5" fmla="*/ 1616685 w 1616685"/>
              <a:gd name="connsiteY5" fmla="*/ 1199251 h 1199251"/>
              <a:gd name="connsiteX6" fmla="*/ 1616685 w 1616685"/>
              <a:gd name="connsiteY6" fmla="*/ 1182379 h 1199251"/>
              <a:gd name="connsiteX7" fmla="*/ 1616076 w 1616685"/>
              <a:gd name="connsiteY7" fmla="*/ 1181226 h 1199251"/>
              <a:gd name="connsiteX8" fmla="*/ 1616076 w 1616685"/>
              <a:gd name="connsiteY8" fmla="*/ 1029 h 1199251"/>
              <a:gd name="connsiteX9" fmla="*/ 992508 w 1616685"/>
              <a:gd name="connsiteY9" fmla="*/ 1029 h 119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6685" h="1199251">
                <a:moveTo>
                  <a:pt x="991964" y="0"/>
                </a:moveTo>
                <a:lnTo>
                  <a:pt x="633636" y="0"/>
                </a:lnTo>
                <a:lnTo>
                  <a:pt x="0" y="1199251"/>
                </a:lnTo>
                <a:lnTo>
                  <a:pt x="948419" y="1199251"/>
                </a:lnTo>
                <a:lnTo>
                  <a:pt x="1616076" y="1199251"/>
                </a:lnTo>
                <a:lnTo>
                  <a:pt x="1616685" y="1199251"/>
                </a:lnTo>
                <a:lnTo>
                  <a:pt x="1616685" y="1182379"/>
                </a:lnTo>
                <a:lnTo>
                  <a:pt x="1616076" y="1181226"/>
                </a:lnTo>
                <a:lnTo>
                  <a:pt x="1616076" y="1029"/>
                </a:lnTo>
                <a:lnTo>
                  <a:pt x="992508" y="10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>
            <p:custDataLst>
              <p:tags r:id="rId16"/>
            </p:custDataLst>
          </p:nvPr>
        </p:nvSpPr>
        <p:spPr>
          <a:xfrm flipH="1">
            <a:off x="2647055" y="4860537"/>
            <a:ext cx="8103703" cy="316227"/>
          </a:xfrm>
          <a:prstGeom prst="rect">
            <a:avLst/>
          </a:prstGeom>
          <a:noFill/>
        </p:spPr>
        <p:txBody>
          <a:bodyPr wrap="square" lIns="90000" tIns="0" rIns="90000" bIns="46800" rtlCol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>
                <a:solidFill>
                  <a:schemeClr val="dk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与其他同类铲平进行对比分析 有一定的区分度和优势。</a:t>
            </a:r>
            <a:endParaRPr lang="zh-CN" altLang="en-US" sz="1600">
              <a:solidFill>
                <a:schemeClr val="dk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>
            <p:custDataLst>
              <p:tags r:id="rId17"/>
            </p:custDataLst>
          </p:nvPr>
        </p:nvSpPr>
        <p:spPr>
          <a:xfrm flipH="1">
            <a:off x="2647055" y="4480814"/>
            <a:ext cx="8103703" cy="380956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 lnSpcReduction="20000"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分析</a:t>
            </a:r>
            <a:endParaRPr lang="zh-CN" altLang="en-US" sz="2000" b="1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>
            <p:custDataLst>
              <p:tags r:id="rId18"/>
            </p:custDataLst>
          </p:nvPr>
        </p:nvSpPr>
        <p:spPr>
          <a:xfrm flipH="1">
            <a:off x="815680" y="4384527"/>
            <a:ext cx="944613" cy="914142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lstStyle/>
          <a:p>
            <a:pPr algn="ctr"/>
            <a:r>
              <a:rPr lang="en-US" altLang="zh-CN" sz="5400" b="1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n-US" altLang="zh-CN" sz="5400" b="1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矩形 42"/>
          <p:cNvSpPr/>
          <p:nvPr>
            <p:custDataLst>
              <p:tags r:id="rId19"/>
            </p:custDataLst>
          </p:nvPr>
        </p:nvSpPr>
        <p:spPr>
          <a:xfrm flipH="1">
            <a:off x="743721" y="3044122"/>
            <a:ext cx="10704558" cy="106875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algn="ctr" rotWithShape="0">
              <a:schemeClr val="dk1">
                <a:lumMod val="50000"/>
                <a:lumOff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任意多边形: 形状 43"/>
          <p:cNvSpPr>
            <a:spLocks noChangeAspect="1"/>
          </p:cNvSpPr>
          <p:nvPr>
            <p:custDataLst>
              <p:tags r:id="rId20"/>
            </p:custDataLst>
          </p:nvPr>
        </p:nvSpPr>
        <p:spPr>
          <a:xfrm flipH="1">
            <a:off x="743721" y="3044122"/>
            <a:ext cx="1569150" cy="1068758"/>
          </a:xfrm>
          <a:custGeom>
            <a:avLst/>
            <a:gdLst>
              <a:gd name="connsiteX0" fmla="*/ 991964 w 1616685"/>
              <a:gd name="connsiteY0" fmla="*/ 0 h 1199251"/>
              <a:gd name="connsiteX1" fmla="*/ 633636 w 1616685"/>
              <a:gd name="connsiteY1" fmla="*/ 0 h 1199251"/>
              <a:gd name="connsiteX2" fmla="*/ 0 w 1616685"/>
              <a:gd name="connsiteY2" fmla="*/ 1199251 h 1199251"/>
              <a:gd name="connsiteX3" fmla="*/ 948419 w 1616685"/>
              <a:gd name="connsiteY3" fmla="*/ 1199251 h 1199251"/>
              <a:gd name="connsiteX4" fmla="*/ 1616076 w 1616685"/>
              <a:gd name="connsiteY4" fmla="*/ 1199251 h 1199251"/>
              <a:gd name="connsiteX5" fmla="*/ 1616685 w 1616685"/>
              <a:gd name="connsiteY5" fmla="*/ 1199251 h 1199251"/>
              <a:gd name="connsiteX6" fmla="*/ 1616685 w 1616685"/>
              <a:gd name="connsiteY6" fmla="*/ 1182379 h 1199251"/>
              <a:gd name="connsiteX7" fmla="*/ 1616076 w 1616685"/>
              <a:gd name="connsiteY7" fmla="*/ 1181226 h 1199251"/>
              <a:gd name="connsiteX8" fmla="*/ 1616076 w 1616685"/>
              <a:gd name="connsiteY8" fmla="*/ 1029 h 1199251"/>
              <a:gd name="connsiteX9" fmla="*/ 992508 w 1616685"/>
              <a:gd name="connsiteY9" fmla="*/ 1029 h 119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6685" h="1199251">
                <a:moveTo>
                  <a:pt x="991964" y="0"/>
                </a:moveTo>
                <a:lnTo>
                  <a:pt x="633636" y="0"/>
                </a:lnTo>
                <a:lnTo>
                  <a:pt x="0" y="1199251"/>
                </a:lnTo>
                <a:lnTo>
                  <a:pt x="948419" y="1199251"/>
                </a:lnTo>
                <a:lnTo>
                  <a:pt x="1616076" y="1199251"/>
                </a:lnTo>
                <a:lnTo>
                  <a:pt x="1616685" y="1199251"/>
                </a:lnTo>
                <a:lnTo>
                  <a:pt x="1616685" y="1182379"/>
                </a:lnTo>
                <a:lnTo>
                  <a:pt x="1616076" y="1181226"/>
                </a:lnTo>
                <a:lnTo>
                  <a:pt x="1616076" y="1029"/>
                </a:lnTo>
                <a:lnTo>
                  <a:pt x="992508" y="10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21"/>
            </p:custDataLst>
          </p:nvPr>
        </p:nvSpPr>
        <p:spPr>
          <a:xfrm flipH="1">
            <a:off x="2647055" y="3597516"/>
            <a:ext cx="8103703" cy="316227"/>
          </a:xfrm>
          <a:prstGeom prst="rect">
            <a:avLst/>
          </a:prstGeom>
          <a:noFill/>
        </p:spPr>
        <p:txBody>
          <a:bodyPr wrap="square" lIns="90000" tIns="0" rIns="90000" bIns="46800" rtlCol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>
                <a:solidFill>
                  <a:schemeClr val="dk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测试要求小程序达到能够在任意Android/ios手机上运行的标准</a:t>
            </a:r>
            <a:endParaRPr lang="zh-CN" altLang="en-US" sz="1600">
              <a:solidFill>
                <a:schemeClr val="dk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>
            <p:custDataLst>
              <p:tags r:id="rId22"/>
            </p:custDataLst>
          </p:nvPr>
        </p:nvSpPr>
        <p:spPr>
          <a:xfrm flipH="1">
            <a:off x="2647055" y="3217793"/>
            <a:ext cx="8103703" cy="380956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 lnSpcReduction="20000"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测试</a:t>
            </a:r>
            <a:endParaRPr lang="zh-CN" altLang="en-US" sz="2000" b="1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>
            <p:custDataLst>
              <p:tags r:id="rId23"/>
            </p:custDataLst>
          </p:nvPr>
        </p:nvSpPr>
        <p:spPr>
          <a:xfrm flipH="1">
            <a:off x="815680" y="3121429"/>
            <a:ext cx="944613" cy="914142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lstStyle/>
          <a:p>
            <a:pPr algn="ctr"/>
            <a:r>
              <a:rPr lang="en-US" altLang="zh-CN" sz="5400" b="1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altLang="zh-CN" sz="5400" b="1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矩形 52"/>
          <p:cNvSpPr/>
          <p:nvPr>
            <p:custDataLst>
              <p:tags r:id="rId24"/>
            </p:custDataLst>
          </p:nvPr>
        </p:nvSpPr>
        <p:spPr>
          <a:xfrm flipH="1">
            <a:off x="743721" y="1781024"/>
            <a:ext cx="10704558" cy="106875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algn="ctr" rotWithShape="0">
              <a:schemeClr val="dk1">
                <a:lumMod val="50000"/>
                <a:lumOff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任意多边形: 形状 53"/>
          <p:cNvSpPr/>
          <p:nvPr>
            <p:custDataLst>
              <p:tags r:id="rId25"/>
            </p:custDataLst>
          </p:nvPr>
        </p:nvSpPr>
        <p:spPr>
          <a:xfrm flipH="1">
            <a:off x="743721" y="1781024"/>
            <a:ext cx="1569150" cy="1068758"/>
          </a:xfrm>
          <a:custGeom>
            <a:avLst/>
            <a:gdLst>
              <a:gd name="connsiteX0" fmla="*/ 991964 w 1616685"/>
              <a:gd name="connsiteY0" fmla="*/ 0 h 1199251"/>
              <a:gd name="connsiteX1" fmla="*/ 633636 w 1616685"/>
              <a:gd name="connsiteY1" fmla="*/ 0 h 1199251"/>
              <a:gd name="connsiteX2" fmla="*/ 0 w 1616685"/>
              <a:gd name="connsiteY2" fmla="*/ 1199251 h 1199251"/>
              <a:gd name="connsiteX3" fmla="*/ 948419 w 1616685"/>
              <a:gd name="connsiteY3" fmla="*/ 1199251 h 1199251"/>
              <a:gd name="connsiteX4" fmla="*/ 1616076 w 1616685"/>
              <a:gd name="connsiteY4" fmla="*/ 1199251 h 1199251"/>
              <a:gd name="connsiteX5" fmla="*/ 1616685 w 1616685"/>
              <a:gd name="connsiteY5" fmla="*/ 1199251 h 1199251"/>
              <a:gd name="connsiteX6" fmla="*/ 1616685 w 1616685"/>
              <a:gd name="connsiteY6" fmla="*/ 1182379 h 1199251"/>
              <a:gd name="connsiteX7" fmla="*/ 1616076 w 1616685"/>
              <a:gd name="connsiteY7" fmla="*/ 1181226 h 1199251"/>
              <a:gd name="connsiteX8" fmla="*/ 1616076 w 1616685"/>
              <a:gd name="connsiteY8" fmla="*/ 1029 h 1199251"/>
              <a:gd name="connsiteX9" fmla="*/ 992508 w 1616685"/>
              <a:gd name="connsiteY9" fmla="*/ 1029 h 119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6685" h="1199251">
                <a:moveTo>
                  <a:pt x="991964" y="0"/>
                </a:moveTo>
                <a:lnTo>
                  <a:pt x="633636" y="0"/>
                </a:lnTo>
                <a:lnTo>
                  <a:pt x="0" y="1199251"/>
                </a:lnTo>
                <a:lnTo>
                  <a:pt x="948419" y="1199251"/>
                </a:lnTo>
                <a:lnTo>
                  <a:pt x="1616076" y="1199251"/>
                </a:lnTo>
                <a:lnTo>
                  <a:pt x="1616685" y="1199251"/>
                </a:lnTo>
                <a:lnTo>
                  <a:pt x="1616685" y="1182379"/>
                </a:lnTo>
                <a:lnTo>
                  <a:pt x="1616076" y="1181226"/>
                </a:lnTo>
                <a:lnTo>
                  <a:pt x="1616076" y="1029"/>
                </a:lnTo>
                <a:lnTo>
                  <a:pt x="992508" y="10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文本框 58"/>
          <p:cNvSpPr txBox="1"/>
          <p:nvPr>
            <p:custDataLst>
              <p:tags r:id="rId26"/>
            </p:custDataLst>
          </p:nvPr>
        </p:nvSpPr>
        <p:spPr>
          <a:xfrm flipH="1">
            <a:off x="2647055" y="2334495"/>
            <a:ext cx="8103703" cy="316227"/>
          </a:xfrm>
          <a:prstGeom prst="rect">
            <a:avLst/>
          </a:prstGeom>
          <a:noFill/>
        </p:spPr>
        <p:txBody>
          <a:bodyPr wrap="square" lIns="90000" tIns="0" rIns="90000" bIns="46800" rtlCol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>
                <a:solidFill>
                  <a:schemeClr val="dk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有专门演示ppt，并且能够在任意Android/ios手机上运行演示</a:t>
            </a:r>
            <a:endParaRPr lang="zh-CN" altLang="en-US" sz="1600">
              <a:solidFill>
                <a:schemeClr val="dk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>
            <p:custDataLst>
              <p:tags r:id="rId27"/>
            </p:custDataLst>
          </p:nvPr>
        </p:nvSpPr>
        <p:spPr>
          <a:xfrm flipH="1">
            <a:off x="2647055" y="1954772"/>
            <a:ext cx="8103703" cy="380956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 lnSpcReduction="20000"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b="1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演示</a:t>
            </a:r>
            <a:endParaRPr lang="zh-CN" altLang="en-US" sz="2000" b="1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8" name="文本框 57"/>
          <p:cNvSpPr txBox="1"/>
          <p:nvPr>
            <p:custDataLst>
              <p:tags r:id="rId28"/>
            </p:custDataLst>
          </p:nvPr>
        </p:nvSpPr>
        <p:spPr>
          <a:xfrm flipH="1">
            <a:off x="815680" y="1858331"/>
            <a:ext cx="944613" cy="914142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lstStyle/>
          <a:p>
            <a:pPr algn="ctr"/>
            <a:r>
              <a:rPr lang="en-US" altLang="zh-CN" sz="5400" b="1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altLang="zh-CN" sz="5400" b="1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29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8" name="等腰三角形 7"/>
          <p:cNvSpPr/>
          <p:nvPr>
            <p:custDataLst>
              <p:tags r:id="rId8"/>
            </p:custDataLst>
          </p:nvPr>
        </p:nvSpPr>
        <p:spPr>
          <a:xfrm flipV="1">
            <a:off x="5778500" y="0"/>
            <a:ext cx="635005" cy="3810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等腰三角形 10"/>
          <p:cNvSpPr/>
          <p:nvPr>
            <p:custDataLst>
              <p:tags r:id="rId9"/>
            </p:custDataLst>
          </p:nvPr>
        </p:nvSpPr>
        <p:spPr>
          <a:xfrm>
            <a:off x="5778500" y="6477000"/>
            <a:ext cx="635005" cy="3810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菱形 12"/>
          <p:cNvSpPr/>
          <p:nvPr>
            <p:custDataLst>
              <p:tags r:id="rId10"/>
            </p:custDataLst>
          </p:nvPr>
        </p:nvSpPr>
        <p:spPr>
          <a:xfrm>
            <a:off x="4397823" y="1654655"/>
            <a:ext cx="3396343" cy="3396343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1"/>
            </p:custDataLst>
          </p:nvPr>
        </p:nvSpPr>
        <p:spPr>
          <a:xfrm>
            <a:off x="4724389" y="2971823"/>
            <a:ext cx="2743213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200" b="1" spc="26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用户特点</a:t>
            </a:r>
            <a:endParaRPr lang="zh-CN" altLang="en-US" sz="4200" b="1" spc="26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itle 6"/>
          <p:cNvSpPr txBox="1"/>
          <p:nvPr>
            <p:custDataLst>
              <p:tags r:id="rId12"/>
            </p:custDataLst>
          </p:nvPr>
        </p:nvSpPr>
        <p:spPr>
          <a:xfrm>
            <a:off x="609605" y="1981216"/>
            <a:ext cx="3505225" cy="289561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城市学院高年级学生：主要售卖课本，对买进的需求主要集中在同年级中的考研/考公/复习笔记的交易。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13"/>
            </p:custDataLst>
          </p:nvPr>
        </p:nvSpPr>
        <p:spPr>
          <a:xfrm>
            <a:off x="8077264" y="1981188"/>
            <a:ext cx="3505225" cy="289561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城市学院低年级学生：主要购买课本，对于高年级学生有重点信息的课本有较大需求。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矩形 15"/>
          <p:cNvSpPr/>
          <p:nvPr>
            <p:custDataLst>
              <p:tags r:id="rId1"/>
            </p:custDataLst>
          </p:nvPr>
        </p:nvSpPr>
        <p:spPr>
          <a:xfrm>
            <a:off x="0" y="1676400"/>
            <a:ext cx="12192000" cy="44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914362" y="457205"/>
            <a:ext cx="10363276" cy="9144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000" b="1" spc="24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对一名大一学生的提问</a:t>
            </a:r>
            <a:endParaRPr lang="zh-CN" altLang="en-US" sz="4000" b="1" spc="24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9"/>
            </p:custDataLst>
          </p:nvPr>
        </p:nvSpPr>
        <p:spPr>
          <a:xfrm>
            <a:off x="914362" y="2130858"/>
            <a:ext cx="10363276" cy="38127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如果你可以买到需要的课本，你更倾向是买一本二手的还是上淘宝全新的买一本？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2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●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二手的吧，因为课程也基本是一学期就结束了，书本也用不了多久，二手的也会便宜很多。但是二手的要是有缺页那种的话，我觉得就不太好。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你买二手书本时，你希望想看到的东西，或者说了解什么书本信息？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2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●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版本号，作者，里面重要的话，印刷怎么样，二手的就不要买盗版了的吧，看看里面的二手程度褶皱，乱涂乱画之类的。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一些有笔记的书本如果卖贵一点你会买吗，还是就更倾向买这种二手书。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2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●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有些科目我会，笔记挺重要的，字好看的话贵一点没事。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平台没有付款功能，但是有消息功能，你们需要约定地点当面交换书本付款，这样的方式你有什么意见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2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●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我觉得挺好的，没准还能多认识个朋友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9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0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6" name="稻壳儿搜索【ainippt】_3"/>
          <p:cNvSpPr/>
          <p:nvPr>
            <p:custDataLst>
              <p:tags r:id="rId7"/>
            </p:custDataLst>
          </p:nvPr>
        </p:nvSpPr>
        <p:spPr>
          <a:xfrm>
            <a:off x="6985000" y="2256790"/>
            <a:ext cx="2520315" cy="443230"/>
          </a:xfrm>
          <a:prstGeom prst="rect">
            <a:avLst/>
          </a:prstGeom>
        </p:spPr>
        <p:txBody>
          <a:bodyPr wrap="square" anchor="b" anchorCtr="0">
            <a:normAutofit lnSpcReduction="2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200" spc="14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需求分析	</a:t>
            </a:r>
            <a:endParaRPr lang="zh-CN" altLang="en-US" sz="2200" spc="14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稻壳儿搜索【ainippt】_7"/>
          <p:cNvSpPr/>
          <p:nvPr>
            <p:custDataLst>
              <p:tags r:id="rId8"/>
            </p:custDataLst>
          </p:nvPr>
        </p:nvSpPr>
        <p:spPr>
          <a:xfrm>
            <a:off x="6374765" y="2198370"/>
            <a:ext cx="561975" cy="561975"/>
          </a:xfrm>
          <a:prstGeom prst="ellipse">
            <a:avLst/>
          </a:prstGeom>
          <a:solidFill>
            <a:schemeClr val="lt1"/>
          </a:solidFill>
          <a:ln w="12700">
            <a:solidFill>
              <a:schemeClr val="accent1">
                <a:shade val="50000"/>
              </a:schemeClr>
            </a:solidFill>
          </a:ln>
          <a:effectLst>
            <a:outerShdw blurRad="4318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46990" rIns="90170" bIns="46990" numCol="1" spcCol="0" rtlCol="0" fromWordArt="0" anchor="ctr" anchorCtr="0" forceAA="0" compatLnSpc="1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1400" spc="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01</a:t>
            </a:r>
            <a:endParaRPr lang="en-US" altLang="zh-CN" sz="1400" spc="6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1" name="稻壳儿搜索【ainippt】_4"/>
          <p:cNvSpPr/>
          <p:nvPr>
            <p:custDataLst>
              <p:tags r:id="rId9"/>
            </p:custDataLst>
          </p:nvPr>
        </p:nvSpPr>
        <p:spPr>
          <a:xfrm>
            <a:off x="6985000" y="3228340"/>
            <a:ext cx="2520315" cy="443230"/>
          </a:xfrm>
          <a:prstGeom prst="rect">
            <a:avLst/>
          </a:prstGeom>
        </p:spPr>
        <p:txBody>
          <a:bodyPr wrap="square" anchor="b" anchorCtr="0">
            <a:normAutofit lnSpcReduction="2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200" spc="14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sz="2200" spc="14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稻壳儿搜索【ainippt】_8"/>
          <p:cNvSpPr/>
          <p:nvPr>
            <p:custDataLst>
              <p:tags r:id="rId10"/>
            </p:custDataLst>
          </p:nvPr>
        </p:nvSpPr>
        <p:spPr>
          <a:xfrm>
            <a:off x="6374765" y="3157855"/>
            <a:ext cx="561975" cy="561975"/>
          </a:xfrm>
          <a:prstGeom prst="ellipse">
            <a:avLst/>
          </a:prstGeom>
          <a:solidFill>
            <a:schemeClr val="lt1"/>
          </a:solidFill>
          <a:ln w="12700">
            <a:solidFill>
              <a:schemeClr val="accent1">
                <a:shade val="50000"/>
              </a:schemeClr>
            </a:solidFill>
          </a:ln>
          <a:effectLst>
            <a:outerShdw blurRad="4318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46990" rIns="90170" bIns="46990" numCol="1" spcCol="0" rtlCol="0" fromWordArt="0" anchor="ctr" anchorCtr="0" forceAA="0" compatLnSpc="1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1400" spc="6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02</a:t>
            </a:r>
            <a:endParaRPr lang="en-US" altLang="zh-CN" sz="1400" spc="6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2" name="稻壳儿搜索【ainippt】_5"/>
          <p:cNvSpPr/>
          <p:nvPr>
            <p:custDataLst>
              <p:tags r:id="rId11"/>
            </p:custDataLst>
          </p:nvPr>
        </p:nvSpPr>
        <p:spPr>
          <a:xfrm>
            <a:off x="6985000" y="4258945"/>
            <a:ext cx="2520315" cy="443230"/>
          </a:xfrm>
          <a:prstGeom prst="rect">
            <a:avLst/>
          </a:prstGeom>
        </p:spPr>
        <p:txBody>
          <a:bodyPr wrap="square" anchor="b" anchorCtr="0">
            <a:normAutofit lnSpcReduction="2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200" spc="14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小组分工及评价</a:t>
            </a:r>
            <a:endParaRPr sz="2200" spc="14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稻壳儿搜索【ainippt】_9"/>
          <p:cNvSpPr/>
          <p:nvPr>
            <p:custDataLst>
              <p:tags r:id="rId12"/>
            </p:custDataLst>
          </p:nvPr>
        </p:nvSpPr>
        <p:spPr>
          <a:xfrm>
            <a:off x="6374765" y="4140200"/>
            <a:ext cx="561975" cy="561975"/>
          </a:xfrm>
          <a:prstGeom prst="ellipse">
            <a:avLst/>
          </a:prstGeom>
          <a:solidFill>
            <a:schemeClr val="lt1"/>
          </a:solidFill>
          <a:ln w="12700">
            <a:solidFill>
              <a:schemeClr val="accent1">
                <a:shade val="50000"/>
              </a:schemeClr>
            </a:solidFill>
          </a:ln>
          <a:effectLst>
            <a:outerShdw blurRad="4318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46990" rIns="90170" bIns="46990" numCol="1" spcCol="0" rtlCol="0" fromWordArt="0" anchor="ctr" anchorCtr="0" forceAA="0" compatLnSpc="1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1400" spc="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03</a:t>
            </a:r>
            <a:endParaRPr lang="en-US" altLang="zh-CN" sz="1400" spc="6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6" name="稻壳儿搜索【ainippt】_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493514" y="3786823"/>
            <a:ext cx="4105030" cy="62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170" tIns="46990" rIns="90170" bIns="46990" anchor="ctr" anchorCtr="0">
            <a:noAutofit/>
          </a:bodyPr>
          <a:p>
            <a:pPr marL="0" indent="0" algn="r" defTabSz="6858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5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CONTENTS.</a:t>
            </a:r>
            <a:endParaRPr lang="en-US" altLang="zh-CN" sz="54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稻壳儿搜索【ainippt】_2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580404" y="2616835"/>
            <a:ext cx="2018140" cy="805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170" tIns="46990" rIns="90170" bIns="46990" anchor="ctr" anchorCtr="0">
            <a:noAutofit/>
          </a:bodyPr>
          <a:p>
            <a:pPr algn="r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72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目录</a:t>
            </a:r>
            <a:endParaRPr lang="zh-CN" altLang="en-US" sz="72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" name="稻壳儿搜索【ainippt】_15"/>
          <p:cNvSpPr/>
          <p:nvPr>
            <p:custDataLst>
              <p:tags r:id="rId15"/>
            </p:custDataLst>
          </p:nvPr>
        </p:nvSpPr>
        <p:spPr>
          <a:xfrm>
            <a:off x="1493514" y="1626618"/>
            <a:ext cx="2480908" cy="3599190"/>
          </a:xfrm>
          <a:custGeom>
            <a:avLst/>
            <a:gdLst>
              <a:gd name="connsiteX0" fmla="*/ 0 w 1460500"/>
              <a:gd name="connsiteY0" fmla="*/ 0 h 2118828"/>
              <a:gd name="connsiteX1" fmla="*/ 1460500 w 1460500"/>
              <a:gd name="connsiteY1" fmla="*/ 0 h 2118828"/>
              <a:gd name="connsiteX2" fmla="*/ 1460500 w 1460500"/>
              <a:gd name="connsiteY2" fmla="*/ 303772 h 2118828"/>
              <a:gd name="connsiteX3" fmla="*/ 1392236 w 1460500"/>
              <a:gd name="connsiteY3" fmla="*/ 303772 h 2118828"/>
              <a:gd name="connsiteX4" fmla="*/ 1392236 w 1460500"/>
              <a:gd name="connsiteY4" fmla="*/ 68264 h 2118828"/>
              <a:gd name="connsiteX5" fmla="*/ 68264 w 1460500"/>
              <a:gd name="connsiteY5" fmla="*/ 68264 h 2118828"/>
              <a:gd name="connsiteX6" fmla="*/ 68264 w 1460500"/>
              <a:gd name="connsiteY6" fmla="*/ 2050564 h 2118828"/>
              <a:gd name="connsiteX7" fmla="*/ 1392236 w 1460500"/>
              <a:gd name="connsiteY7" fmla="*/ 2050564 h 2118828"/>
              <a:gd name="connsiteX8" fmla="*/ 1392236 w 1460500"/>
              <a:gd name="connsiteY8" fmla="*/ 1815056 h 2118828"/>
              <a:gd name="connsiteX9" fmla="*/ 1460500 w 1460500"/>
              <a:gd name="connsiteY9" fmla="*/ 1815056 h 2118828"/>
              <a:gd name="connsiteX10" fmla="*/ 1460500 w 1460500"/>
              <a:gd name="connsiteY10" fmla="*/ 2118828 h 2118828"/>
              <a:gd name="connsiteX11" fmla="*/ 0 w 1460500"/>
              <a:gd name="connsiteY11" fmla="*/ 2118828 h 2118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60500" h="2118828">
                <a:moveTo>
                  <a:pt x="0" y="0"/>
                </a:moveTo>
                <a:lnTo>
                  <a:pt x="1460500" y="0"/>
                </a:lnTo>
                <a:lnTo>
                  <a:pt x="1460500" y="303772"/>
                </a:lnTo>
                <a:lnTo>
                  <a:pt x="1392236" y="303772"/>
                </a:lnTo>
                <a:lnTo>
                  <a:pt x="1392236" y="68264"/>
                </a:lnTo>
                <a:lnTo>
                  <a:pt x="68264" y="68264"/>
                </a:lnTo>
                <a:lnTo>
                  <a:pt x="68264" y="2050564"/>
                </a:lnTo>
                <a:lnTo>
                  <a:pt x="1392236" y="2050564"/>
                </a:lnTo>
                <a:lnTo>
                  <a:pt x="1392236" y="1815056"/>
                </a:lnTo>
                <a:lnTo>
                  <a:pt x="1460500" y="1815056"/>
                </a:lnTo>
                <a:lnTo>
                  <a:pt x="1460500" y="2118828"/>
                </a:lnTo>
                <a:lnTo>
                  <a:pt x="0" y="211882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稻壳儿搜索【ainippt】_9"/>
          <p:cNvSpPr/>
          <p:nvPr>
            <p:custDataLst>
              <p:tags r:id="rId16"/>
            </p:custDataLst>
          </p:nvPr>
        </p:nvSpPr>
        <p:spPr>
          <a:xfrm>
            <a:off x="6374765" y="5122545"/>
            <a:ext cx="561975" cy="561975"/>
          </a:xfrm>
          <a:prstGeom prst="ellipse">
            <a:avLst/>
          </a:prstGeom>
          <a:solidFill>
            <a:schemeClr val="lt1"/>
          </a:solidFill>
          <a:ln w="12700">
            <a:solidFill>
              <a:schemeClr val="accent1">
                <a:shade val="50000"/>
              </a:schemeClr>
            </a:solidFill>
          </a:ln>
          <a:effectLst>
            <a:outerShdw blurRad="4318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170" tIns="46990" rIns="90170" bIns="46990" numCol="1" spcCol="0" rtlCol="0" fromWordArt="0" anchor="ctr" anchorCtr="0" forceAA="0" compatLnSpc="1">
            <a:normAutofit fontScale="9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1400" spc="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04</a:t>
            </a:r>
            <a:endParaRPr lang="en-US" altLang="zh-CN" sz="1400" spc="6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49465" y="5219065"/>
            <a:ext cx="2046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会议纪要</a:t>
            </a:r>
            <a:endParaRPr lang="zh-CN" altLang="en-US" sz="2200"/>
          </a:p>
        </p:txBody>
      </p:sp>
    </p:spTree>
    <p:custDataLst>
      <p:tags r:id="rId17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矩形 15"/>
          <p:cNvSpPr/>
          <p:nvPr>
            <p:custDataLst>
              <p:tags r:id="rId1"/>
            </p:custDataLst>
          </p:nvPr>
        </p:nvSpPr>
        <p:spPr>
          <a:xfrm>
            <a:off x="0" y="1676400"/>
            <a:ext cx="12192000" cy="44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914362" y="508420"/>
            <a:ext cx="10363276" cy="705451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000" b="1" spc="24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对一名大四学生的提问</a:t>
            </a:r>
            <a:endParaRPr lang="zh-CN" altLang="en-US" sz="4000" b="1" spc="24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Title 6"/>
          <p:cNvSpPr txBox="1"/>
          <p:nvPr>
            <p:custDataLst>
              <p:tags r:id="rId9"/>
            </p:custDataLst>
          </p:nvPr>
        </p:nvSpPr>
        <p:spPr>
          <a:xfrm>
            <a:off x="914362" y="1975866"/>
            <a:ext cx="10363276" cy="366295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8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你有没有不用的书？多不多？平时会怎么处理？</a:t>
            </a:r>
            <a:endParaRPr lang="zh-CN" altLang="en-US" sz="1800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04800" lvl="2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●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挺多的，就堆在那里，就每次放假回家整理的时候扔掉一波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8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如果你可以把这些书卖掉，当二手书本，你会定价多少？</a:t>
            </a:r>
            <a:endParaRPr lang="zh-CN" altLang="en-US" sz="1800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当二手书卖掉？5，6块一本吧，会不会太高？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8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那些你学完了的书本，上面有你的笔记的书本，你会卖吗？</a:t>
            </a:r>
            <a:endParaRPr lang="zh-CN" altLang="en-US" sz="1800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很少吧，一般做笔记的书本我都挺有用的，不过如果我考研考上了那就直接卖（考研党）。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8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平台没有付款功能，但是有消息功能，你们需要约定地点当面交换书本付款，这样的方式你有什么意见</a:t>
            </a:r>
            <a:endParaRPr lang="zh-CN" altLang="en-US" sz="1800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04800" lvl="2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●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这有点麻烦，大四挺忙的，时间上，还得特意留出时间，我希望可以有个快递员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914407" y="1981222"/>
            <a:ext cx="3035821" cy="1981213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200" b="1" spc="2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E-R图</a:t>
            </a:r>
            <a:endParaRPr lang="zh-CN" altLang="en-US" sz="4200" b="1" spc="26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 l="1882" r="1882"/>
          <a:stretch>
            <a:fillRect/>
          </a:stretch>
        </p:blipFill>
        <p:spPr>
          <a:xfrm>
            <a:off x="4559840" y="819138"/>
            <a:ext cx="7022643" cy="52197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00" h="6960">
                <a:moveTo>
                  <a:pt x="0" y="0"/>
                </a:moveTo>
                <a:lnTo>
                  <a:pt x="12000" y="0"/>
                </a:lnTo>
                <a:lnTo>
                  <a:pt x="12000" y="6960"/>
                </a:lnTo>
                <a:lnTo>
                  <a:pt x="0" y="6960"/>
                </a:lnTo>
                <a:lnTo>
                  <a:pt x="0" y="0"/>
                </a:lnTo>
                <a:close/>
              </a:path>
            </a:pathLst>
          </a:custGeom>
          <a:ln w="177800">
            <a:solidFill>
              <a:srgbClr val="FFFFFF"/>
            </a:solidFill>
          </a:ln>
          <a:effectLst>
            <a:outerShdw blurRad="254000" dir="270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5" name="矩形 4"/>
          <p:cNvSpPr/>
          <p:nvPr>
            <p:custDataLst>
              <p:tags r:id="rId10"/>
            </p:custDataLst>
          </p:nvPr>
        </p:nvSpPr>
        <p:spPr>
          <a:xfrm>
            <a:off x="1483624" y="6"/>
            <a:ext cx="1897393" cy="15240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11"/>
            </p:custDataLst>
          </p:nvPr>
        </p:nvSpPr>
        <p:spPr>
          <a:xfrm>
            <a:off x="1483624" y="1676419"/>
            <a:ext cx="1897393" cy="762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12"/>
            </p:custDataLst>
          </p:nvPr>
        </p:nvSpPr>
        <p:spPr>
          <a:xfrm>
            <a:off x="1483624" y="4267185"/>
            <a:ext cx="1897393" cy="25908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33709"/>
            <a:ext cx="10852237" cy="441964"/>
          </a:xfrm>
        </p:spPr>
        <p:txBody>
          <a:bodyPr/>
          <a:p>
            <a:r>
              <a:rPr lang="zh-CN" altLang="en-US"/>
              <a:t>界面原型</a:t>
            </a:r>
            <a:endParaRPr lang="zh-CN" altLang="en-US"/>
          </a:p>
        </p:txBody>
      </p:sp>
      <p:pic>
        <p:nvPicPr>
          <p:cNvPr id="10" name="图片 10"/>
          <p:cNvPicPr>
            <a:picLocks noChangeAspect="1" noChangeArrowheads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15845" y="1195705"/>
            <a:ext cx="7004685" cy="505269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509270" y="314325"/>
            <a:ext cx="2810510" cy="768350"/>
            <a:chOff x="802" y="495"/>
            <a:chExt cx="2781" cy="1210"/>
          </a:xfrm>
        </p:grpSpPr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927" y="653"/>
              <a:ext cx="2657" cy="105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802" y="495"/>
              <a:ext cx="2657" cy="1053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4"/>
            </p:custDataLst>
          </p:nvPr>
        </p:nvSpPr>
        <p:spPr>
          <a:xfrm>
            <a:off x="669882" y="443234"/>
            <a:ext cx="1669415" cy="41084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altLang="zh-CN" sz="2200" b="1" spc="205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sz="2200" b="1" spc="205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参考文献</a:t>
            </a:r>
            <a:endParaRPr lang="zh-CN" altLang="en-US" sz="2200" b="1" spc="205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326515"/>
            <a:ext cx="10852150" cy="5014595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</a:rPr>
              <a:t>需求说明书http://openstd.samr.gov.cn/bzgk/gb/newGbInfo?hcno=84C42B6277D2714B7176B10C6E6B1A44国家标准网GB8567-2006  2021/10/7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需求分析各项目</a:t>
            </a: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   </a:t>
            </a:r>
            <a:r>
              <a:rPr>
                <a:solidFill>
                  <a:schemeClr val="tx1"/>
                </a:solidFill>
              </a:rPr>
              <a:t>张海藩，软件工程（第二版），北京，人民有点出版社，</a:t>
            </a:r>
            <a:r>
              <a:rPr lang="en-US" altLang="zh-CN">
                <a:solidFill>
                  <a:schemeClr val="tx1"/>
                </a:solidFill>
              </a:rPr>
              <a:t>2006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 flipH="1">
            <a:off x="0" y="0"/>
            <a:ext cx="6095999" cy="6858000"/>
          </a:xfrm>
          <a:custGeom>
            <a:avLst/>
            <a:gdLst>
              <a:gd name="connsiteX0" fmla="*/ 6081129 w 6095999"/>
              <a:gd name="connsiteY0" fmla="*/ 0 h 6858000"/>
              <a:gd name="connsiteX1" fmla="*/ 6095999 w 6095999"/>
              <a:gd name="connsiteY1" fmla="*/ 0 h 6858000"/>
              <a:gd name="connsiteX2" fmla="*/ 6095999 w 6095999"/>
              <a:gd name="connsiteY2" fmla="*/ 6858000 h 6858000"/>
              <a:gd name="connsiteX3" fmla="*/ 0 w 6095999"/>
              <a:gd name="connsiteY3" fmla="*/ 6858000 h 6858000"/>
              <a:gd name="connsiteX4" fmla="*/ 0 w 6095999"/>
              <a:gd name="connsiteY4" fmla="*/ 684303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5999" h="6858000">
                <a:moveTo>
                  <a:pt x="6081129" y="0"/>
                </a:moveTo>
                <a:lnTo>
                  <a:pt x="6095999" y="0"/>
                </a:lnTo>
                <a:lnTo>
                  <a:pt x="6095999" y="6858000"/>
                </a:lnTo>
                <a:lnTo>
                  <a:pt x="0" y="6858000"/>
                </a:lnTo>
                <a:lnTo>
                  <a:pt x="0" y="6843039"/>
                </a:lnTo>
                <a:close/>
              </a:path>
            </a:pathLst>
          </a:custGeom>
        </p:spPr>
      </p:pic>
      <p:sp>
        <p:nvSpPr>
          <p:cNvPr id="17" name="任意多边形: 形状 16"/>
          <p:cNvSpPr/>
          <p:nvPr>
            <p:custDataLst>
              <p:tags r:id="rId9"/>
            </p:custDataLst>
          </p:nvPr>
        </p:nvSpPr>
        <p:spPr>
          <a:xfrm flipV="1">
            <a:off x="358017" y="185057"/>
            <a:ext cx="5767010" cy="6487886"/>
          </a:xfrm>
          <a:custGeom>
            <a:avLst/>
            <a:gdLst>
              <a:gd name="connsiteX0" fmla="*/ 6096000 w 6096000"/>
              <a:gd name="connsiteY0" fmla="*/ 14961 h 6858000"/>
              <a:gd name="connsiteX1" fmla="*/ 6096000 w 6096000"/>
              <a:gd name="connsiteY1" fmla="*/ 203645 h 6858000"/>
              <a:gd name="connsiteX2" fmla="*/ 182547 w 6096000"/>
              <a:gd name="connsiteY2" fmla="*/ 6858000 h 6858000"/>
              <a:gd name="connsiteX3" fmla="*/ 14871 w 6096000"/>
              <a:gd name="connsiteY3" fmla="*/ 6858000 h 6858000"/>
              <a:gd name="connsiteX4" fmla="*/ 0 w 6096000"/>
              <a:gd name="connsiteY4" fmla="*/ 0 h 6858000"/>
              <a:gd name="connsiteX5" fmla="*/ 1 w 6096000"/>
              <a:gd name="connsiteY5" fmla="*/ 0 h 6858000"/>
              <a:gd name="connsiteX6" fmla="*/ 1 w 6096000"/>
              <a:gd name="connsiteY6" fmla="*/ 6858000 h 6858000"/>
              <a:gd name="connsiteX7" fmla="*/ 0 w 6096000"/>
              <a:gd name="connsiteY7" fmla="*/ 6858000 h 6858000"/>
              <a:gd name="connsiteX8" fmla="*/ 0 w 6096000"/>
              <a:gd name="connsiteY8" fmla="*/ 188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6096000" y="14961"/>
                </a:moveTo>
                <a:lnTo>
                  <a:pt x="6096000" y="203645"/>
                </a:lnTo>
                <a:lnTo>
                  <a:pt x="182547" y="6858000"/>
                </a:lnTo>
                <a:lnTo>
                  <a:pt x="14871" y="6858000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1" y="6858000"/>
                </a:lnTo>
                <a:lnTo>
                  <a:pt x="0" y="6858000"/>
                </a:lnTo>
                <a:lnTo>
                  <a:pt x="0" y="1886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任意多边形: 形状 17"/>
          <p:cNvSpPr/>
          <p:nvPr>
            <p:custDataLst>
              <p:tags r:id="rId10"/>
            </p:custDataLst>
          </p:nvPr>
        </p:nvSpPr>
        <p:spPr>
          <a:xfrm flipV="1">
            <a:off x="748309" y="185057"/>
            <a:ext cx="5376822" cy="6048924"/>
          </a:xfrm>
          <a:custGeom>
            <a:avLst/>
            <a:gdLst>
              <a:gd name="connsiteX0" fmla="*/ 6096000 w 6096000"/>
              <a:gd name="connsiteY0" fmla="*/ 14961 h 6858000"/>
              <a:gd name="connsiteX1" fmla="*/ 6096000 w 6096000"/>
              <a:gd name="connsiteY1" fmla="*/ 203645 h 6858000"/>
              <a:gd name="connsiteX2" fmla="*/ 182547 w 6096000"/>
              <a:gd name="connsiteY2" fmla="*/ 6858000 h 6858000"/>
              <a:gd name="connsiteX3" fmla="*/ 14871 w 6096000"/>
              <a:gd name="connsiteY3" fmla="*/ 6858000 h 6858000"/>
              <a:gd name="connsiteX4" fmla="*/ 0 w 6096000"/>
              <a:gd name="connsiteY4" fmla="*/ 0 h 6858000"/>
              <a:gd name="connsiteX5" fmla="*/ 1 w 6096000"/>
              <a:gd name="connsiteY5" fmla="*/ 0 h 6858000"/>
              <a:gd name="connsiteX6" fmla="*/ 1 w 6096000"/>
              <a:gd name="connsiteY6" fmla="*/ 6858000 h 6858000"/>
              <a:gd name="connsiteX7" fmla="*/ 0 w 6096000"/>
              <a:gd name="connsiteY7" fmla="*/ 6858000 h 6858000"/>
              <a:gd name="connsiteX8" fmla="*/ 0 w 6096000"/>
              <a:gd name="connsiteY8" fmla="*/ 188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6096000" y="14961"/>
                </a:moveTo>
                <a:lnTo>
                  <a:pt x="6096000" y="203645"/>
                </a:lnTo>
                <a:lnTo>
                  <a:pt x="182547" y="6858000"/>
                </a:lnTo>
                <a:lnTo>
                  <a:pt x="14871" y="6858000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1" y="6858000"/>
                </a:lnTo>
                <a:lnTo>
                  <a:pt x="0" y="6858000"/>
                </a:lnTo>
                <a:lnTo>
                  <a:pt x="0" y="188683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1"/>
            </p:custDataLst>
          </p:nvPr>
        </p:nvSpPr>
        <p:spPr>
          <a:xfrm>
            <a:off x="6127639" y="1525760"/>
            <a:ext cx="4461440" cy="1132319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normAutofit fontScale="9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pc="24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spc="24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小组分工及评价</a:t>
            </a:r>
            <a:endParaRPr lang="zh-CN" altLang="en-US" sz="4000" b="1" spc="24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12"/>
            </p:custDataLst>
          </p:nvPr>
        </p:nvSpPr>
        <p:spPr>
          <a:xfrm>
            <a:off x="5255260" y="2809875"/>
            <a:ext cx="5351780" cy="247840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徐过：	可行性报告修订，需求报告主体撰写   90</a:t>
            </a:r>
            <a:endParaRPr lang="zh-CN" altLang="en-US" sz="1600" spc="18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许罗阳宁：    甘特图修订，需求PPT制作</a:t>
            </a:r>
            <a:r>
              <a:rPr lang="en-US" altLang="zh-CN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zh-CN" altLang="en-US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80</a:t>
            </a:r>
            <a:endParaRPr lang="zh-CN" altLang="en-US" sz="1600" spc="18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余浩凯 ：例会会议纪要，需求报告部分撰写  	</a:t>
            </a:r>
            <a:r>
              <a:rPr lang="en-US" altLang="zh-CN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1600" spc="18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75</a:t>
            </a:r>
            <a:endParaRPr lang="zh-CN" altLang="en-US" sz="1600" spc="18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13"/>
            </p:custDataLst>
          </p:nvPr>
        </p:nvGrpSpPr>
        <p:grpSpPr>
          <a:xfrm>
            <a:off x="5138493" y="1106708"/>
            <a:ext cx="2154587" cy="1080000"/>
            <a:chOff x="5708957" y="1036960"/>
            <a:chExt cx="2154587" cy="1080000"/>
          </a:xfrm>
          <a:solidFill>
            <a:schemeClr val="accent1">
              <a:alpha val="53000"/>
            </a:schemeClr>
          </a:solidFill>
        </p:grpSpPr>
        <p:sp>
          <p:nvSpPr>
            <p:cNvPr id="22" name="矩形 21"/>
            <p:cNvSpPr/>
            <p:nvPr>
              <p:custDataLst>
                <p:tags r:id="rId14"/>
              </p:custDataLst>
            </p:nvPr>
          </p:nvSpPr>
          <p:spPr>
            <a:xfrm>
              <a:off x="5708957" y="1208540"/>
              <a:ext cx="2154587" cy="95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15"/>
              </p:custDataLst>
            </p:nvPr>
          </p:nvSpPr>
          <p:spPr>
            <a:xfrm rot="5400000">
              <a:off x="5437030" y="1529063"/>
              <a:ext cx="1080000" cy="957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16"/>
            </p:custDataLst>
          </p:nvPr>
        </p:nvGrpSpPr>
        <p:grpSpPr>
          <a:xfrm flipH="1" flipV="1">
            <a:off x="9441271" y="4627495"/>
            <a:ext cx="2154587" cy="1080000"/>
            <a:chOff x="5708957" y="1036960"/>
            <a:chExt cx="2154587" cy="1080000"/>
          </a:xfrm>
          <a:solidFill>
            <a:schemeClr val="accent1">
              <a:alpha val="53000"/>
            </a:schemeClr>
          </a:solidFill>
        </p:grpSpPr>
        <p:sp>
          <p:nvSpPr>
            <p:cNvPr id="12" name="矩形 11"/>
            <p:cNvSpPr/>
            <p:nvPr>
              <p:custDataLst>
                <p:tags r:id="rId17"/>
              </p:custDataLst>
            </p:nvPr>
          </p:nvSpPr>
          <p:spPr>
            <a:xfrm>
              <a:off x="5708957" y="1208540"/>
              <a:ext cx="2154587" cy="95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8"/>
              </p:custDataLst>
            </p:nvPr>
          </p:nvSpPr>
          <p:spPr>
            <a:xfrm rot="5400000">
              <a:off x="5437030" y="1529063"/>
              <a:ext cx="1080000" cy="95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9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0" y="1219200"/>
            <a:ext cx="4120896" cy="44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H="1">
            <a:off x="4114833" y="1219210"/>
            <a:ext cx="8077264" cy="4419635"/>
          </a:xfrm>
          <a:prstGeom prst="rect">
            <a:avLst/>
          </a:prstGeom>
          <a:pattFill prst="dkUpDiag">
            <a:fgClr>
              <a:schemeClr val="lt2">
                <a:lumMod val="90000"/>
              </a:schemeClr>
            </a:fgClr>
            <a:bgClr>
              <a:schemeClr val="dk1">
                <a:lumMod val="65000"/>
                <a:lumOff val="3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9"/>
            </p:custDataLst>
          </p:nvPr>
        </p:nvSpPr>
        <p:spPr>
          <a:xfrm flipH="1">
            <a:off x="0" y="2439171"/>
            <a:ext cx="304800" cy="1980511"/>
          </a:xfrm>
          <a:prstGeom prst="rect">
            <a:avLst/>
          </a:prstGeom>
          <a:pattFill prst="ltUpDiag">
            <a:fgClr>
              <a:schemeClr val="lt2">
                <a:lumMod val="90000"/>
              </a:schemeClr>
            </a:fgClr>
            <a:bgClr>
              <a:schemeClr val="accent1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 rot="10800000">
            <a:off x="10649500" y="884289"/>
            <a:ext cx="720000" cy="415819"/>
            <a:chOff x="1160829" y="2656459"/>
            <a:chExt cx="720000" cy="415819"/>
          </a:xfrm>
          <a:solidFill>
            <a:schemeClr val="accent1"/>
          </a:solidFill>
        </p:grpSpPr>
        <p:sp>
          <p:nvSpPr>
            <p:cNvPr id="8" name="任意多边形: 形状 19"/>
            <p:cNvSpPr/>
            <p:nvPr>
              <p:custDataLst>
                <p:tags r:id="rId11"/>
              </p:custDataLst>
            </p:nvPr>
          </p:nvSpPr>
          <p:spPr>
            <a:xfrm>
              <a:off x="1160829" y="2656459"/>
              <a:ext cx="340237" cy="415819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任意多边形: 形状 20"/>
            <p:cNvSpPr/>
            <p:nvPr>
              <p:custDataLst>
                <p:tags r:id="rId12"/>
              </p:custDataLst>
            </p:nvPr>
          </p:nvSpPr>
          <p:spPr>
            <a:xfrm>
              <a:off x="1540592" y="2656459"/>
              <a:ext cx="340237" cy="415819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/>
          <p:cNvSpPr txBox="1"/>
          <p:nvPr>
            <p:custDataLst>
              <p:tags r:id="rId13"/>
            </p:custDataLst>
          </p:nvPr>
        </p:nvSpPr>
        <p:spPr>
          <a:xfrm>
            <a:off x="304800" y="2438400"/>
            <a:ext cx="3749675" cy="19812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5200" b="1" spc="3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4.会议纪要</a:t>
            </a:r>
            <a:endParaRPr lang="en-US" altLang="zh-CN" sz="5200" b="1" spc="36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4"/>
            </p:custDataLst>
          </p:nvPr>
        </p:nvPicPr>
        <p:blipFill rotWithShape="1">
          <a:blip r:embed="rId15"/>
          <a:srcRect t="7860" b="7860"/>
          <a:stretch>
            <a:fillRect/>
          </a:stretch>
        </p:blipFill>
        <p:spPr>
          <a:xfrm>
            <a:off x="4114833" y="1371600"/>
            <a:ext cx="8077263" cy="41148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720" h="5520">
                <a:moveTo>
                  <a:pt x="0" y="0"/>
                </a:moveTo>
                <a:lnTo>
                  <a:pt x="12720" y="0"/>
                </a:lnTo>
                <a:lnTo>
                  <a:pt x="12720" y="5520"/>
                </a:lnTo>
                <a:lnTo>
                  <a:pt x="0" y="552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6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400">
                <a:solidFill>
                  <a:schemeClr val="accent1">
                    <a:lumMod val="50000"/>
                  </a:schemeClr>
                </a:solidFill>
              </a:rPr>
              <a:t>感谢大家</a:t>
            </a:r>
            <a:endParaRPr lang="zh-CN" altLang="en-US" sz="740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30761" y="2705217"/>
            <a:ext cx="6858000" cy="54356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>
                <a:solidFill>
                  <a:schemeClr val="accent1">
                    <a:lumMod val="50000"/>
                  </a:schemeClr>
                </a:solidFill>
              </a:rPr>
              <a:t>1.需求分析</a:t>
            </a:r>
            <a:endParaRPr lang="en-US" altLang="zh-CN" sz="400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365125" y="534035"/>
            <a:ext cx="2444115" cy="952500"/>
            <a:chOff x="575" y="841"/>
            <a:chExt cx="3849" cy="1500"/>
          </a:xfrm>
        </p:grpSpPr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00" y="999"/>
              <a:ext cx="3725" cy="1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575" y="841"/>
              <a:ext cx="3725" cy="1343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Title 6"/>
          <p:cNvSpPr txBox="1"/>
          <p:nvPr>
            <p:custDataLst>
              <p:tags r:id="rId4"/>
            </p:custDataLst>
          </p:nvPr>
        </p:nvSpPr>
        <p:spPr>
          <a:xfrm>
            <a:off x="525780" y="662940"/>
            <a:ext cx="2043430" cy="59499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342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功能需求</a:t>
            </a:r>
            <a:endParaRPr lang="zh-CN" altLang="en-US" sz="3400" b="1" spc="342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4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32760" y="1250950"/>
            <a:ext cx="7112635" cy="497713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矩形 17"/>
          <p:cNvSpPr/>
          <p:nvPr>
            <p:custDataLst>
              <p:tags r:id="rId1"/>
            </p:custDataLst>
          </p:nvPr>
        </p:nvSpPr>
        <p:spPr>
          <a:xfrm>
            <a:off x="0" y="1066800"/>
            <a:ext cx="12192000" cy="47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形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16" name="图形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15" name="Title 6"/>
          <p:cNvSpPr txBox="1"/>
          <p:nvPr>
            <p:custDataLst>
              <p:tags r:id="rId8"/>
            </p:custDataLst>
          </p:nvPr>
        </p:nvSpPr>
        <p:spPr>
          <a:xfrm>
            <a:off x="1315720" y="1066800"/>
            <a:ext cx="8679815" cy="53689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购买：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可通过搜索/筛选缩小范围，或直接浏览选择课本，点击获取详情，点击联系商家跳转至与商家的消息界面，或点击购买下订单，按照所填信息确定交付信息，并完成线下的交付，点击确认完成则完成订单。</a:t>
            </a:r>
            <a:endParaRPr lang="zh-CN" altLang="en-US" sz="12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需求：点击反馈，消息收发，搜索筛选实现</a:t>
            </a:r>
            <a:endParaRPr lang="zh-CN" altLang="en-US" sz="12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出售：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点击出售创建并填写信息创建课本并发布到购买页面，用户可以按你所填写的信息来搜索/筛选到本课本。</a:t>
            </a:r>
            <a:endParaRPr lang="zh-CN" altLang="en-US" sz="12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需求：点击反馈，系统创建，数据库管理</a:t>
            </a:r>
            <a:endParaRPr lang="zh-CN" altLang="en-US" sz="12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求购：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求购创建并填写信息创建课本并发布到求购页面，用户可以按你所填写的信息来搜索/筛选到求购课本。用户也可在求购界面选择课本供应，点击联系学生跳转到消息界面，点击供应创建订单，按订单信息线下交付完成订单。</a:t>
            </a:r>
            <a:endParaRPr lang="zh-CN" altLang="en-US" sz="12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需求：点击反馈，消息收发，搜索/筛选实现，系统创建，数据库管理</a:t>
            </a:r>
            <a:endParaRPr lang="zh-CN" altLang="en-US" sz="12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2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需要微信小程序代码开发能力，数据库管理能力，界面设计能力。</a:t>
            </a:r>
            <a:endParaRPr lang="zh-CN" altLang="en-US" sz="12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7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6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914407" y="1971697"/>
            <a:ext cx="2971813" cy="1981213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200" b="1" spc="36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性能需求</a:t>
            </a:r>
            <a:endParaRPr lang="zh-CN" altLang="en-US" sz="5200" b="1" spc="36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itle 6"/>
          <p:cNvSpPr txBox="1"/>
          <p:nvPr>
            <p:custDataLst>
              <p:tags r:id="rId8"/>
            </p:custDataLst>
          </p:nvPr>
        </p:nvSpPr>
        <p:spPr>
          <a:xfrm>
            <a:off x="4299585" y="1353185"/>
            <a:ext cx="7699375" cy="44196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fontScale="90000"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2400" b="1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保密性需求</a:t>
            </a: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需要实名注册，并提供学号、学院等信息，能够追溯到实际学生</a:t>
            </a: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2400" b="1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私密性需求</a:t>
            </a: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仅限城市学院内交流和使用，在城市学院内为开放软件，拒绝校外人士使用</a:t>
            </a: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2400" b="1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计算机软硬件需求</a:t>
            </a:r>
            <a:endParaRPr lang="zh-CN" altLang="en-US" sz="2400" b="1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2400" b="1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可重用需求</a:t>
            </a: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同时适用于Android和ios环境</a:t>
            </a: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1471623" y="6"/>
            <a:ext cx="1857388" cy="15240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1471623" y="1676419"/>
            <a:ext cx="1857388" cy="762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>
            <p:custDataLst>
              <p:tags r:id="rId11"/>
            </p:custDataLst>
          </p:nvPr>
        </p:nvSpPr>
        <p:spPr>
          <a:xfrm>
            <a:off x="1471623" y="4267185"/>
            <a:ext cx="1857388" cy="25908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64" name="Right Triangle 1"/>
          <p:cNvSpPr/>
          <p:nvPr>
            <p:custDataLst>
              <p:tags r:id="rId7"/>
            </p:custDataLst>
          </p:nvPr>
        </p:nvSpPr>
        <p:spPr>
          <a:xfrm>
            <a:off x="5156202" y="4443488"/>
            <a:ext cx="7035797" cy="2414510"/>
          </a:xfrm>
          <a:custGeom>
            <a:avLst/>
            <a:gdLst>
              <a:gd name="connsiteX0" fmla="*/ 7035796 w 7035797"/>
              <a:gd name="connsiteY0" fmla="*/ 0 h 2697102"/>
              <a:gd name="connsiteX1" fmla="*/ 7035797 w 7035797"/>
              <a:gd name="connsiteY1" fmla="*/ 2697101 h 2697102"/>
              <a:gd name="connsiteX2" fmla="*/ 0 w 7035797"/>
              <a:gd name="connsiteY2" fmla="*/ 2697102 h 269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5797" h="2697102">
                <a:moveTo>
                  <a:pt x="7035796" y="0"/>
                </a:moveTo>
                <a:lnTo>
                  <a:pt x="7035797" y="2697101"/>
                </a:lnTo>
                <a:lnTo>
                  <a:pt x="0" y="26971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Right Triangle 18"/>
          <p:cNvSpPr/>
          <p:nvPr>
            <p:custDataLst>
              <p:tags r:id="rId8"/>
            </p:custDataLst>
          </p:nvPr>
        </p:nvSpPr>
        <p:spPr>
          <a:xfrm>
            <a:off x="26" y="8"/>
            <a:ext cx="7035793" cy="2697104"/>
          </a:xfrm>
          <a:custGeom>
            <a:avLst/>
            <a:gdLst>
              <a:gd name="connsiteX0" fmla="*/ 0 w 7035793"/>
              <a:gd name="connsiteY0" fmla="*/ 0 h 2697104"/>
              <a:gd name="connsiteX1" fmla="*/ 7035793 w 7035793"/>
              <a:gd name="connsiteY1" fmla="*/ 1 h 2697104"/>
              <a:gd name="connsiteX2" fmla="*/ 1 w 7035793"/>
              <a:gd name="connsiteY2" fmla="*/ 2697104 h 269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5793" h="2697104">
                <a:moveTo>
                  <a:pt x="0" y="0"/>
                </a:moveTo>
                <a:lnTo>
                  <a:pt x="7035793" y="1"/>
                </a:lnTo>
                <a:lnTo>
                  <a:pt x="1" y="2697104"/>
                </a:lnTo>
                <a:close/>
              </a:path>
            </a:pathLst>
          </a:custGeom>
          <a:solidFill>
            <a:schemeClr val="accent5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9"/>
            </p:custDataLst>
          </p:nvPr>
        </p:nvSpPr>
        <p:spPr>
          <a:xfrm>
            <a:off x="457204" y="6367871"/>
            <a:ext cx="11226890" cy="1053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10"/>
            </p:custDataLst>
          </p:nvPr>
        </p:nvSpPr>
        <p:spPr>
          <a:xfrm>
            <a:off x="457152" y="457200"/>
            <a:ext cx="11226890" cy="2476487"/>
          </a:xfrm>
          <a:prstGeom prst="rect">
            <a:avLst/>
          </a:prstGeom>
          <a:solidFill>
            <a:schemeClr val="lt2"/>
          </a:solidFill>
          <a:ln w="1905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>
            <p:custDataLst>
              <p:tags r:id="rId11"/>
            </p:custDataLst>
          </p:nvPr>
        </p:nvSpPr>
        <p:spPr>
          <a:xfrm>
            <a:off x="457204" y="2926087"/>
            <a:ext cx="11226890" cy="3296963"/>
          </a:xfrm>
          <a:prstGeom prst="rect">
            <a:avLst/>
          </a:prstGeom>
          <a:solidFill>
            <a:schemeClr val="dk2"/>
          </a:solidFill>
          <a:ln w="1905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12"/>
            </p:custDataLst>
          </p:nvPr>
        </p:nvSpPr>
        <p:spPr>
          <a:xfrm>
            <a:off x="720090" y="3086744"/>
            <a:ext cx="9753676" cy="27127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600" b="1" spc="2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计算机硬件需求</a:t>
            </a:r>
            <a:endParaRPr lang="zh-CN" altLang="en-US" sz="2600" b="1" spc="2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600" spc="2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要求较低，仅需能够搭建编程和测试环境即可。</a:t>
            </a:r>
            <a:endParaRPr lang="zh-CN" altLang="en-US" sz="2600" spc="2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90" y="758825"/>
            <a:ext cx="96704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计算机软件需求</a:t>
            </a:r>
            <a:endParaRPr lang="zh-CN" altLang="en-US" sz="2400" b="1"/>
          </a:p>
          <a:p>
            <a:r>
              <a:rPr lang="zh-CN" altLang="en-US" sz="2400"/>
              <a:t>文档管理：github desktop</a:t>
            </a:r>
            <a:endParaRPr lang="zh-CN" altLang="en-US" sz="2400"/>
          </a:p>
          <a:p>
            <a:r>
              <a:rPr lang="zh-CN" altLang="en-US" sz="2400"/>
              <a:t>代码编写：微信小程序开发者工具</a:t>
            </a:r>
            <a:endParaRPr lang="zh-CN" altLang="en-US" sz="2400"/>
          </a:p>
          <a:p>
            <a:r>
              <a:rPr lang="zh-CN" altLang="en-US" sz="2400"/>
              <a:t>数据库管理：mysql</a:t>
            </a:r>
            <a:endParaRPr lang="zh-CN" altLang="en-US" sz="2400"/>
          </a:p>
          <a:p>
            <a:r>
              <a:rPr lang="zh-CN" altLang="en-US" sz="2400"/>
              <a:t>文档编写：Microsoft word/ppt/project 、wps、网页版processon</a:t>
            </a:r>
            <a:endParaRPr lang="zh-CN" altLang="en-US" sz="2400"/>
          </a:p>
        </p:txBody>
      </p:sp>
    </p:spTree>
    <p:custDataLst>
      <p:tags r:id="rId1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7"/>
            </p:custDataLst>
          </p:nvPr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22000">
                <a:srgbClr val="84C9C5">
                  <a:alpha val="15000"/>
                </a:srgbClr>
              </a:gs>
              <a:gs pos="100000">
                <a:srgbClr val="84C9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6248360" y="609605"/>
            <a:ext cx="5029238" cy="9144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可靠性和可用性需求</a:t>
            </a:r>
            <a:endParaRPr lang="zh-CN" altLang="en-US" sz="4000" b="1" spc="24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9"/>
            </p:custDataLst>
          </p:nvPr>
        </p:nvSpPr>
        <p:spPr>
          <a:xfrm>
            <a:off x="914400" y="3190901"/>
            <a:ext cx="10363200" cy="7010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4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可靠性：在正常的网络连接可顺利进入网页</a:t>
            </a:r>
            <a:endParaRPr lang="zh-CN" altLang="en-US" sz="2400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3" name="组合 2"/>
          <p:cNvGrpSpPr/>
          <p:nvPr>
            <p:custDataLst>
              <p:tags r:id="rId10"/>
            </p:custDataLst>
          </p:nvPr>
        </p:nvGrpSpPr>
        <p:grpSpPr>
          <a:xfrm>
            <a:off x="1221105" y="4324350"/>
            <a:ext cx="7084695" cy="1804670"/>
            <a:chOff x="1134" y="8032"/>
            <a:chExt cx="11157" cy="2842"/>
          </a:xfrm>
        </p:grpSpPr>
        <p:sp>
          <p:nvSpPr>
            <p:cNvPr id="17" name="矩形 16"/>
            <p:cNvSpPr/>
            <p:nvPr>
              <p:custDataLst>
                <p:tags r:id="rId11"/>
              </p:custDataLst>
            </p:nvPr>
          </p:nvSpPr>
          <p:spPr>
            <a:xfrm>
              <a:off x="1134" y="8032"/>
              <a:ext cx="800" cy="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12"/>
              </p:custDataLst>
            </p:nvPr>
          </p:nvSpPr>
          <p:spPr>
            <a:xfrm>
              <a:off x="11491" y="10074"/>
              <a:ext cx="800" cy="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13"/>
              </p:custDataLst>
            </p:nvPr>
          </p:nvSpPr>
          <p:spPr>
            <a:xfrm>
              <a:off x="1134" y="8032"/>
              <a:ext cx="11157" cy="2842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14"/>
              </p:custDataLst>
            </p:nvPr>
          </p:nvSpPr>
          <p:spPr>
            <a:xfrm>
              <a:off x="1354" y="8233"/>
              <a:ext cx="10718" cy="2458"/>
            </a:xfrm>
            <a:prstGeom prst="rect">
              <a:avLst/>
            </a:prstGeom>
            <a:solidFill>
              <a:schemeClr val="lt1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21" name="Title 6"/>
          <p:cNvSpPr txBox="1"/>
          <p:nvPr>
            <p:custDataLst>
              <p:tags r:id="rId15"/>
            </p:custDataLst>
          </p:nvPr>
        </p:nvSpPr>
        <p:spPr>
          <a:xfrm>
            <a:off x="1321753" y="4802505"/>
            <a:ext cx="6169021" cy="95186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6195" lvl="0" algn="l"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2200" spc="1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可靠性：软件小功能少出现故障可一天之内恢复，正常访问可正常工作一年</a:t>
            </a:r>
            <a:endParaRPr lang="zh-CN" altLang="en-US" sz="2200" spc="1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8" name="组合 7"/>
          <p:cNvGrpSpPr/>
          <p:nvPr>
            <p:custDataLst>
              <p:tags r:id="rId16"/>
            </p:custDataLst>
          </p:nvPr>
        </p:nvGrpSpPr>
        <p:grpSpPr>
          <a:xfrm>
            <a:off x="1030605" y="1789430"/>
            <a:ext cx="6459220" cy="2338070"/>
            <a:chOff x="1236" y="4251"/>
            <a:chExt cx="10172" cy="3486"/>
          </a:xfrm>
        </p:grpSpPr>
        <p:sp>
          <p:nvSpPr>
            <p:cNvPr id="9" name="圆角矩形 8"/>
            <p:cNvSpPr/>
            <p:nvPr>
              <p:custDataLst>
                <p:tags r:id="rId17"/>
              </p:custDataLst>
            </p:nvPr>
          </p:nvSpPr>
          <p:spPr>
            <a:xfrm>
              <a:off x="1236" y="5153"/>
              <a:ext cx="10173" cy="2585"/>
            </a:xfrm>
            <a:prstGeom prst="roundRect">
              <a:avLst>
                <a:gd name="adj" fmla="val 6016"/>
              </a:avLst>
            </a:prstGeom>
            <a:pattFill prst="dotGrid">
              <a:fgClr>
                <a:schemeClr val="accent1">
                  <a:lumMod val="20000"/>
                  <a:lumOff val="80000"/>
                </a:schemeClr>
              </a:fgClr>
              <a:bgClr>
                <a:schemeClr val="lt1"/>
              </a:bgClr>
            </a:pattFill>
            <a:ln w="25400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127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10" name="组合 9"/>
            <p:cNvGrpSpPr/>
            <p:nvPr>
              <p:custDataLst>
                <p:tags r:id="rId18"/>
              </p:custDataLst>
            </p:nvPr>
          </p:nvGrpSpPr>
          <p:grpSpPr>
            <a:xfrm>
              <a:off x="5845" y="4251"/>
              <a:ext cx="956" cy="817"/>
              <a:chOff x="9122" y="2387"/>
              <a:chExt cx="956" cy="817"/>
            </a:xfrm>
          </p:grpSpPr>
          <p:sp>
            <p:nvSpPr>
              <p:cNvPr id="12" name="任意多边形 11"/>
              <p:cNvSpPr/>
              <p:nvPr>
                <p:custDataLst>
                  <p:tags r:id="rId19"/>
                </p:custDataLst>
              </p:nvPr>
            </p:nvSpPr>
            <p:spPr>
              <a:xfrm>
                <a:off x="9122" y="2450"/>
                <a:ext cx="957" cy="755"/>
              </a:xfrm>
              <a:custGeom>
                <a:avLst/>
                <a:gdLst>
                  <a:gd name="connsiteX0" fmla="*/ 0 w 957"/>
                  <a:gd name="connsiteY0" fmla="*/ 739 h 755"/>
                  <a:gd name="connsiteX1" fmla="*/ 471 w 957"/>
                  <a:gd name="connsiteY1" fmla="*/ 0 h 755"/>
                  <a:gd name="connsiteX2" fmla="*/ 957 w 957"/>
                  <a:gd name="connsiteY2" fmla="*/ 755 h 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7" h="755">
                    <a:moveTo>
                      <a:pt x="0" y="739"/>
                    </a:moveTo>
                    <a:lnTo>
                      <a:pt x="471" y="0"/>
                    </a:lnTo>
                    <a:lnTo>
                      <a:pt x="957" y="755"/>
                    </a:lnTo>
                  </a:path>
                </a:pathLst>
              </a:custGeom>
              <a:noFill/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椭圆 12"/>
              <p:cNvSpPr/>
              <p:nvPr>
                <p:custDataLst>
                  <p:tags r:id="rId20"/>
                </p:custDataLst>
              </p:nvPr>
            </p:nvSpPr>
            <p:spPr>
              <a:xfrm>
                <a:off x="9441" y="2387"/>
                <a:ext cx="320" cy="32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6" name="Title 6"/>
          <p:cNvSpPr txBox="1"/>
          <p:nvPr>
            <p:custDataLst>
              <p:tags r:id="rId21"/>
            </p:custDataLst>
          </p:nvPr>
        </p:nvSpPr>
        <p:spPr>
          <a:xfrm>
            <a:off x="1383665" y="2684780"/>
            <a:ext cx="5474970" cy="879475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6195" lvl="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Wingdings 3" panose="05040102010807070707" charset="0"/>
            </a:pPr>
            <a:r>
              <a:rPr lang="zh-CN" altLang="en-US" sz="2200" spc="16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可用性： </a:t>
            </a:r>
            <a:r>
              <a:rPr lang="en-US" altLang="zh-CN" sz="2200" spc="16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软件界面简单清楚，易</a:t>
            </a:r>
            <a:r>
              <a:rPr lang="zh-CN" altLang="en-US" sz="2200" spc="16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理解，易操作</a:t>
            </a:r>
            <a:endParaRPr lang="zh-CN" altLang="en-US" sz="2200" spc="16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形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9" name="任意多边形: 形状 7"/>
          <p:cNvSpPr/>
          <p:nvPr>
            <p:custDataLst>
              <p:tags r:id="rId7"/>
            </p:custDataLst>
          </p:nvPr>
        </p:nvSpPr>
        <p:spPr>
          <a:xfrm>
            <a:off x="11073282" y="5893070"/>
            <a:ext cx="1116566" cy="968113"/>
          </a:xfrm>
          <a:custGeom>
            <a:avLst/>
            <a:gdLst>
              <a:gd name="connsiteX0" fmla="*/ 0 w 1116566"/>
              <a:gd name="connsiteY0" fmla="*/ 968113 h 968113"/>
              <a:gd name="connsiteX1" fmla="*/ 1116566 w 1116566"/>
              <a:gd name="connsiteY1" fmla="*/ 968113 h 968113"/>
              <a:gd name="connsiteX2" fmla="*/ 1116566 w 1116566"/>
              <a:gd name="connsiteY2" fmla="*/ 0 h 96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566" h="968113">
                <a:moveTo>
                  <a:pt x="0" y="968113"/>
                </a:moveTo>
                <a:lnTo>
                  <a:pt x="1116566" y="968113"/>
                </a:lnTo>
                <a:lnTo>
                  <a:pt x="1116566" y="0"/>
                </a:lnTo>
                <a:close/>
              </a:path>
            </a:pathLst>
          </a:custGeom>
          <a:solidFill>
            <a:schemeClr val="accent3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任意多边形: 形状 10"/>
          <p:cNvSpPr/>
          <p:nvPr>
            <p:custDataLst>
              <p:tags r:id="rId8"/>
            </p:custDataLst>
          </p:nvPr>
        </p:nvSpPr>
        <p:spPr>
          <a:xfrm>
            <a:off x="143781" y="0"/>
            <a:ext cx="994611" cy="68580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直角三角形 11"/>
          <p:cNvSpPr/>
          <p:nvPr>
            <p:custDataLst>
              <p:tags r:id="rId9"/>
            </p:custDataLst>
          </p:nvPr>
        </p:nvSpPr>
        <p:spPr>
          <a:xfrm flipH="1">
            <a:off x="-600" y="5516409"/>
            <a:ext cx="12193200" cy="134159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 rot="10800000">
            <a:off x="10055860" y="1461770"/>
            <a:ext cx="572135" cy="499745"/>
            <a:chOff x="1168400" y="1347856"/>
            <a:chExt cx="723913" cy="63168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任意多边形: 形状 17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任意多边形: 形状 18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任意多边形: 形状 11"/>
          <p:cNvSpPr/>
          <p:nvPr>
            <p:custDataLst>
              <p:tags r:id="rId13"/>
            </p:custDataLst>
          </p:nvPr>
        </p:nvSpPr>
        <p:spPr>
          <a:xfrm>
            <a:off x="-598" y="0"/>
            <a:ext cx="994611" cy="68580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4"/>
            </p:custDataLst>
          </p:nvPr>
        </p:nvSpPr>
        <p:spPr>
          <a:xfrm>
            <a:off x="1828815" y="1219210"/>
            <a:ext cx="7924864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lnSpcReduction="1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28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出错处理需求</a:t>
            </a:r>
            <a:endParaRPr lang="zh-CN" altLang="en-US" sz="4400" b="1" spc="28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15"/>
            </p:custDataLst>
          </p:nvPr>
        </p:nvSpPr>
        <p:spPr>
          <a:xfrm>
            <a:off x="1828800" y="2286018"/>
            <a:ext cx="8686864" cy="304810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400" spc="2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当出现故障时，首要保护数据库的数据不受破坏，强制停用该小程序，优先维护休整。</a:t>
            </a:r>
            <a:endParaRPr lang="zh-CN" altLang="en-US" sz="2400" spc="2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400" spc="2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设置服务区域接受错误相关通知，当出错时给用户显示错误提示并给出反馈，给错误处理人员提供可查询的相关信息及代码。</a:t>
            </a:r>
            <a:endParaRPr lang="zh-CN" altLang="en-US" sz="2400" spc="2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5b6dc48f77754e928a75091119a29910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1294c523393845129c0857e1c9f2bc97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abc9cbde22b941f8b4685b1e7c74af00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62e60718a674d9e8886d0fa808110f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a94a6ea8644420584c6d362812d0fbc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1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60b699187624431d98543405202ce7b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113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0d629bedda8a48ea82260371c41a5bd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116.xml><?xml version="1.0" encoding="utf-8"?>
<p:tagLst xmlns:p="http://schemas.openxmlformats.org/presentationml/2006/main">
  <p:tag name="KSO_WM_SLIDE_BACKGROUND_TYPE" val="general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SLIDE_BACKGROUND_TYPE" val="general"/>
</p:tagLst>
</file>

<file path=ppt/tags/tag119.xml><?xml version="1.0" encoding="utf-8"?>
<p:tagLst xmlns:p="http://schemas.openxmlformats.org/presentationml/2006/main">
  <p:tag name="KSO_WM_SLIDE_BACKGROUND_TYPE" val="general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37d3a7340594c14abcc2606d13f3f7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a048e328e4d4fc181c1ebc10c126fb5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4bd718ffde184ed8afbc47b4c9f381c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26727fba55447fb2acf99df3850d3d"/>
  <p:tag name="KSO_WM_SLIDE_BACKGROUND_TYPE" val="frame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a69b9ba8f0a4fefa9015df4d3c2635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8d6e44ef836482b9db9fa842846d2e2"/>
  <p:tag name="KSO_WM_SLIDE_BACKGROUND_TYPE" val="frame"/>
</p:tagLst>
</file>

<file path=ppt/tags/tag123.xml><?xml version="1.0" encoding="utf-8"?>
<p:tagLst xmlns:p="http://schemas.openxmlformats.org/presentationml/2006/main">
  <p:tag name="KSO_WM_SLIDE_BACKGROUND_TYPE" val="frame"/>
</p:tagLst>
</file>

<file path=ppt/tags/tag124.xml><?xml version="1.0" encoding="utf-8"?>
<p:tagLst xmlns:p="http://schemas.openxmlformats.org/presentationml/2006/main">
  <p:tag name="KSO_WM_SLIDE_BACKGROUND_TYPE" val="frame"/>
</p:tagLst>
</file>

<file path=ppt/tags/tag125.xml><?xml version="1.0" encoding="utf-8"?>
<p:tagLst xmlns:p="http://schemas.openxmlformats.org/presentationml/2006/main">
  <p:tag name="KSO_WM_SLIDE_BACKGROUND_TYPE" val="frame"/>
</p:tagLst>
</file>

<file path=ppt/tags/tag126.xml><?xml version="1.0" encoding="utf-8"?>
<p:tagLst xmlns:p="http://schemas.openxmlformats.org/presentationml/2006/main">
  <p:tag name="KSO_WM_SLIDE_BACKGROUND_TYPE" val="frame"/>
</p:tagLst>
</file>

<file path=ppt/tags/tag127.xml><?xml version="1.0" encoding="utf-8"?>
<p:tagLst xmlns:p="http://schemas.openxmlformats.org/presentationml/2006/main">
  <p:tag name="KSO_WM_SLIDE_BACKGROUND_TYPE" val="frame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4d6cc17fb7114dc18ef6d1c4eb6d2f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d3d01d4c6ca44a0a2ef1a2e0e350c6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1a6990c071204613bf16df2c3a578a8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de315349a4bec9c3a913aebd8ab41"/>
  <p:tag name="KSO_WM_SLIDE_BACKGROUND_TYPE" val="leftRight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b1ce0f463484cc3a96b4272d0f781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a1a6faccb6c41ba916814403c3e0618"/>
  <p:tag name="KSO_WM_SLIDE_BACKGROUND_TYPE" val="leftRight"/>
</p:tagLst>
</file>

<file path=ppt/tags/tag131.xml><?xml version="1.0" encoding="utf-8"?>
<p:tagLst xmlns:p="http://schemas.openxmlformats.org/presentationml/2006/main">
  <p:tag name="KSO_WM_SLIDE_BACKGROUND_TYPE" val="leftRight"/>
</p:tagLst>
</file>

<file path=ppt/tags/tag132.xml><?xml version="1.0" encoding="utf-8"?>
<p:tagLst xmlns:p="http://schemas.openxmlformats.org/presentationml/2006/main">
  <p:tag name="KSO_WM_SLIDE_BACKGROUND_TYPE" val="leftRight"/>
</p:tagLst>
</file>

<file path=ppt/tags/tag133.xml><?xml version="1.0" encoding="utf-8"?>
<p:tagLst xmlns:p="http://schemas.openxmlformats.org/presentationml/2006/main">
  <p:tag name="KSO_WM_SLIDE_BACKGROUND_TYPE" val="leftRight"/>
</p:tagLst>
</file>

<file path=ppt/tags/tag134.xml><?xml version="1.0" encoding="utf-8"?>
<p:tagLst xmlns:p="http://schemas.openxmlformats.org/presentationml/2006/main">
  <p:tag name="KSO_WM_SLIDE_BACKGROUND_TYPE" val="leftRight"/>
</p:tagLst>
</file>

<file path=ppt/tags/tag135.xml><?xml version="1.0" encoding="utf-8"?>
<p:tagLst xmlns:p="http://schemas.openxmlformats.org/presentationml/2006/main">
  <p:tag name="KSO_WM_SLIDE_BACKGROUND_TYPE" val="leftRight"/>
</p:tagLst>
</file>

<file path=ppt/tags/tag136.xml><?xml version="1.0" encoding="utf-8"?>
<p:tagLst xmlns:p="http://schemas.openxmlformats.org/presentationml/2006/main">
  <p:tag name="KSO_WM_SLIDE_BACKGROUND_TYPE" val="leftRight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c11ec317bfe1447e96c4d62b6d96b40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e9cc47d1089412db54fd01ca73a4a02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4e0622cfc304f40aafcef1a53d88d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349e174046402997fe5de4b309f1b0"/>
  <p:tag name="KSO_WM_SLIDE_BACKGROUND_TYPE" val="topBottom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68bfd0e8c6d42238e565b3e1a78cb2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897173700ac4f15bd4354e957b0a1eb"/>
  <p:tag name="KSO_WM_SLIDE_BACKGROUND_TYPE" val="topBottom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40.xml><?xml version="1.0" encoding="utf-8"?>
<p:tagLst xmlns:p="http://schemas.openxmlformats.org/presentationml/2006/main">
  <p:tag name="KSO_WM_SLIDE_BACKGROUND_TYPE" val="topBottom"/>
</p:tagLst>
</file>

<file path=ppt/tags/tag141.xml><?xml version="1.0" encoding="utf-8"?>
<p:tagLst xmlns:p="http://schemas.openxmlformats.org/presentationml/2006/main">
  <p:tag name="KSO_WM_SLIDE_BACKGROUND_TYPE" val="topBottom"/>
</p:tagLst>
</file>

<file path=ppt/tags/tag142.xml><?xml version="1.0" encoding="utf-8"?>
<p:tagLst xmlns:p="http://schemas.openxmlformats.org/presentationml/2006/main">
  <p:tag name="KSO_WM_SLIDE_BACKGROUND_TYPE" val="topBottom"/>
</p:tagLst>
</file>

<file path=ppt/tags/tag143.xml><?xml version="1.0" encoding="utf-8"?>
<p:tagLst xmlns:p="http://schemas.openxmlformats.org/presentationml/2006/main">
  <p:tag name="KSO_WM_SLIDE_BACKGROUND_TYPE" val="topBottom"/>
</p:tagLst>
</file>

<file path=ppt/tags/tag144.xml><?xml version="1.0" encoding="utf-8"?>
<p:tagLst xmlns:p="http://schemas.openxmlformats.org/presentationml/2006/main">
  <p:tag name="KSO_WM_SLIDE_BACKGROUND_TYPE" val="topBottom"/>
</p:tagLst>
</file>

<file path=ppt/tags/tag145.xml><?xml version="1.0" encoding="utf-8"?>
<p:tagLst xmlns:p="http://schemas.openxmlformats.org/presentationml/2006/main">
  <p:tag name="KSO_WM_SLIDE_BACKGROUND_TYPE" val="topBottom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5e659b378674c2a9537c123e4fd4ba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1ca0fdbde8241e58a5cc8202363d9a6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5bca18bbde4147998616e2f3b6e5dab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ba65d2fd264ba1a2e2d8fd6bdb6964"/>
  <p:tag name="KSO_WM_SLIDE_BACKGROUND_TYPE" val="bottomTop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98d6e826e9541208a9291269488cd2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80a6aa694c942d2b2effc3d9087ca56"/>
  <p:tag name="KSO_WM_SLIDE_BACKGROUND_TYPE" val="bottomTop"/>
</p:tagLst>
</file>

<file path=ppt/tags/tag149.xml><?xml version="1.0" encoding="utf-8"?>
<p:tagLst xmlns:p="http://schemas.openxmlformats.org/presentationml/2006/main">
  <p:tag name="KSO_WM_SLIDE_BACKGROUND_TYPE" val="bottomTop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1294c523393845129c0857e1c9f2bc97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abc9cbde22b941f8b4685b1e7c74af00"/>
</p:tagLst>
</file>

<file path=ppt/tags/tag150.xml><?xml version="1.0" encoding="utf-8"?>
<p:tagLst xmlns:p="http://schemas.openxmlformats.org/presentationml/2006/main">
  <p:tag name="KSO_WM_SLIDE_BACKGROUND_TYPE" val="bottomTop"/>
</p:tagLst>
</file>

<file path=ppt/tags/tag151.xml><?xml version="1.0" encoding="utf-8"?>
<p:tagLst xmlns:p="http://schemas.openxmlformats.org/presentationml/2006/main">
  <p:tag name="KSO_WM_SLIDE_BACKGROUND_TYPE" val="bottomTop"/>
</p:tagLst>
</file>

<file path=ppt/tags/tag152.xml><?xml version="1.0" encoding="utf-8"?>
<p:tagLst xmlns:p="http://schemas.openxmlformats.org/presentationml/2006/main">
  <p:tag name="KSO_WM_SLIDE_BACKGROUND_TYPE" val="bottomTop"/>
</p:tagLst>
</file>

<file path=ppt/tags/tag153.xml><?xml version="1.0" encoding="utf-8"?>
<p:tagLst xmlns:p="http://schemas.openxmlformats.org/presentationml/2006/main">
  <p:tag name="KSO_WM_SLIDE_BACKGROUND_TYPE" val="bottomTop"/>
</p:tagLst>
</file>

<file path=ppt/tags/tag154.xml><?xml version="1.0" encoding="utf-8"?>
<p:tagLst xmlns:p="http://schemas.openxmlformats.org/presentationml/2006/main">
  <p:tag name="KSO_WM_SLIDE_BACKGROUND_TYPE" val="bottomTop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69e6b42c40be45c3aef4b2db98a305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7f6218bbe24aa1ae5b573464ebbef5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abeeb63760746f385c5bce071aa28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fb85214ce2842f1b08226027c5a2255"/>
  <p:tag name="KSO_WM_SLIDE_BACKGROUND_TYPE" val="navigation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3d091934f57148db93308110563eb1e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b7b0cdd56e9481e891c689a77bb0d3e"/>
  <p:tag name="KSO_WM_SLIDE_BACKGROUND_TYPE" val="navigation"/>
</p:tagLst>
</file>

<file path=ppt/tags/tag158.xml><?xml version="1.0" encoding="utf-8"?>
<p:tagLst xmlns:p="http://schemas.openxmlformats.org/presentationml/2006/main">
  <p:tag name="KSO_WM_SLIDE_BACKGROUND_TYPE" val="navigation"/>
</p:tagLst>
</file>

<file path=ppt/tags/tag159.xml><?xml version="1.0" encoding="utf-8"?>
<p:tagLst xmlns:p="http://schemas.openxmlformats.org/presentationml/2006/main">
  <p:tag name="KSO_WM_SLIDE_BACKGROUND_TYPE" val="navigation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62e60718a674d9e8886d0fa808110f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a94a6ea8644420584c6d362812d0fbc"/>
</p:tagLst>
</file>

<file path=ppt/tags/tag160.xml><?xml version="1.0" encoding="utf-8"?>
<p:tagLst xmlns:p="http://schemas.openxmlformats.org/presentationml/2006/main">
  <p:tag name="KSO_WM_SLIDE_BACKGROUND_TYPE" val="navigation"/>
</p:tagLst>
</file>

<file path=ppt/tags/tag161.xml><?xml version="1.0" encoding="utf-8"?>
<p:tagLst xmlns:p="http://schemas.openxmlformats.org/presentationml/2006/main">
  <p:tag name="KSO_WM_SLIDE_BACKGROUND_TYPE" val="navigation"/>
</p:tagLst>
</file>

<file path=ppt/tags/tag162.xml><?xml version="1.0" encoding="utf-8"?>
<p:tagLst xmlns:p="http://schemas.openxmlformats.org/presentationml/2006/main">
  <p:tag name="KSO_WM_SLIDE_BACKGROUND_TYPE" val="navigation"/>
</p:tagLst>
</file>

<file path=ppt/tags/tag163.xml><?xml version="1.0" encoding="utf-8"?>
<p:tagLst xmlns:p="http://schemas.openxmlformats.org/presentationml/2006/main">
  <p:tag name="KSO_WM_SLIDE_BACKGROUND_TYPE" val="navigation"/>
</p:tagLst>
</file>

<file path=ppt/tags/tag164.xml><?xml version="1.0" encoding="utf-8"?>
<p:tagLst xmlns:p="http://schemas.openxmlformats.org/presentationml/2006/main">
  <p:tag name="KSO_WM_SLIDE_BACKGROUND_TYPE" val="navigation"/>
</p:tagLst>
</file>

<file path=ppt/tags/tag165.xml><?xml version="1.0" encoding="utf-8"?>
<p:tagLst xmlns:p="http://schemas.openxmlformats.org/presentationml/2006/main">
  <p:tag name="KSO_WM_SLIDE_BACKGROUND_TYPE" val="navigation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169.xml><?xml version="1.0" encoding="utf-8"?>
<p:tagLst xmlns:p="http://schemas.openxmlformats.org/presentationml/2006/main">
  <p:tag name="KSO_WM_SLIDE_BACKGROUND_TYPE" val="belt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70.xml><?xml version="1.0" encoding="utf-8"?>
<p:tagLst xmlns:p="http://schemas.openxmlformats.org/presentationml/2006/main">
  <p:tag name="KSO_WM_SLIDE_BACKGROUND_TYPE" val="belt"/>
</p:tagLst>
</file>

<file path=ppt/tags/tag171.xml><?xml version="1.0" encoding="utf-8"?>
<p:tagLst xmlns:p="http://schemas.openxmlformats.org/presentationml/2006/main">
  <p:tag name="KSO_WM_SLIDE_BACKGROUND_TYPE" val="belt"/>
</p:tagLst>
</file>

<file path=ppt/tags/tag172.xml><?xml version="1.0" encoding="utf-8"?>
<p:tagLst xmlns:p="http://schemas.openxmlformats.org/presentationml/2006/main">
  <p:tag name="KSO_WM_SLIDE_BACKGROUND_TYPE" val="belt"/>
</p:tagLst>
</file>

<file path=ppt/tags/tag173.xml><?xml version="1.0" encoding="utf-8"?>
<p:tagLst xmlns:p="http://schemas.openxmlformats.org/presentationml/2006/main">
  <p:tag name="KSO_WM_SLIDE_BACKGROUND_TYPE" val="belt"/>
</p:tagLst>
</file>

<file path=ppt/tags/tag174.xml><?xml version="1.0" encoding="utf-8"?>
<p:tagLst xmlns:p="http://schemas.openxmlformats.org/presentationml/2006/main">
  <p:tag name="KSO_WM_TEMPLATE_CATEGORY" val="custom"/>
  <p:tag name="KSO_WM_TEMPLATE_INDEX" val="20214676"/>
</p:tagLst>
</file>

<file path=ppt/tags/tag175.xml><?xml version="1.0" encoding="utf-8"?>
<p:tagLst xmlns:p="http://schemas.openxmlformats.org/presentationml/2006/main">
  <p:tag name="KSO_WM_TEMPLATE_CATEGORY" val="custom"/>
  <p:tag name="KSO_WM_TEMPLATE_INDEX" val="20214676"/>
</p:tagLst>
</file>

<file path=ppt/tags/tag176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676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17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17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8837833c1b024e24a044ee1e023222e1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7de8666bbdeb436693b06a80766225d3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c8eb1a91346241328914b048010622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aea1f33396f46279c83f3197e757548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547150c339e34a97a10a1886db3e11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60e04e0c302441ebfb97a9bf67e59f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28;2"/>
  <p:tag name="KSO_WM_UNIT_BLOCK" val="0"/>
  <p:tag name="KSO_WM_UNIT_DEC_AREA_ID" val="466ca960d6ce49ef91dfe7c2f5032673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18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5b6dc48f77754e928a75091119a29910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1294c523393845129c0857e1c9f2bc97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abc9cbde22b941f8b4685b1e7c74af00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62e60718a674d9e8886d0fa808110f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a94a6ea8644420584c6d362812d0fbc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60b699187624431d98543405202ce7b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01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0d629bedda8a48ea82260371c41a5bd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204.xml><?xml version="1.0" encoding="utf-8"?>
<p:tagLst xmlns:p="http://schemas.openxmlformats.org/presentationml/2006/main">
  <p:tag name="KSO_WM_SLIDE_BACKGROUND_TYPE" val="general"/>
</p:tagLst>
</file>

<file path=ppt/tags/tag205.xml><?xml version="1.0" encoding="utf-8"?>
<p:tagLst xmlns:p="http://schemas.openxmlformats.org/presentationml/2006/main">
  <p:tag name="KSO_WM_SLIDE_BACKGROUND_TYPE" val="general"/>
</p:tagLst>
</file>

<file path=ppt/tags/tag206.xml><?xml version="1.0" encoding="utf-8"?>
<p:tagLst xmlns:p="http://schemas.openxmlformats.org/presentationml/2006/main">
  <p:tag name="KSO_WM_SLIDE_BACKGROUND_TYPE" val="general"/>
</p:tagLst>
</file>

<file path=ppt/tags/tag207.xml><?xml version="1.0" encoding="utf-8"?>
<p:tagLst xmlns:p="http://schemas.openxmlformats.org/presentationml/2006/main">
  <p:tag name="KSO_WM_SLIDE_BACKGROUND_TYPE" val="general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37d3a7340594c14abcc2606d13f3f7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a048e328e4d4fc181c1ebc10c126fb5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4bd718ffde184ed8afbc47b4c9f381c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26727fba55447fb2acf99df3850d3d"/>
  <p:tag name="KSO_WM_SLIDE_BACKGROUND_TYPE" val="frame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a69b9ba8f0a4fefa9015df4d3c2635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8d6e44ef836482b9db9fa842846d2e2"/>
  <p:tag name="KSO_WM_SLIDE_BACKGROUND_TYPE" val="frame"/>
</p:tagLst>
</file>

<file path=ppt/tags/tag211.xml><?xml version="1.0" encoding="utf-8"?>
<p:tagLst xmlns:p="http://schemas.openxmlformats.org/presentationml/2006/main">
  <p:tag name="KSO_WM_SLIDE_BACKGROUND_TYPE" val="frame"/>
</p:tagLst>
</file>

<file path=ppt/tags/tag212.xml><?xml version="1.0" encoding="utf-8"?>
<p:tagLst xmlns:p="http://schemas.openxmlformats.org/presentationml/2006/main">
  <p:tag name="KSO_WM_SLIDE_BACKGROUND_TYPE" val="frame"/>
</p:tagLst>
</file>

<file path=ppt/tags/tag213.xml><?xml version="1.0" encoding="utf-8"?>
<p:tagLst xmlns:p="http://schemas.openxmlformats.org/presentationml/2006/main">
  <p:tag name="KSO_WM_SLIDE_BACKGROUND_TYPE" val="frame"/>
</p:tagLst>
</file>

<file path=ppt/tags/tag214.xml><?xml version="1.0" encoding="utf-8"?>
<p:tagLst xmlns:p="http://schemas.openxmlformats.org/presentationml/2006/main">
  <p:tag name="KSO_WM_SLIDE_BACKGROUND_TYPE" val="frame"/>
</p:tagLst>
</file>

<file path=ppt/tags/tag215.xml><?xml version="1.0" encoding="utf-8"?>
<p:tagLst xmlns:p="http://schemas.openxmlformats.org/presentationml/2006/main">
  <p:tag name="KSO_WM_SLIDE_BACKGROUND_TYPE" val="frame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4d6cc17fb7114dc18ef6d1c4eb6d2f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d3d01d4c6ca44a0a2ef1a2e0e350c6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1a6990c071204613bf16df2c3a578a8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de315349a4bec9c3a913aebd8ab41"/>
  <p:tag name="KSO_WM_SLIDE_BACKGROUND_TYPE" val="leftRight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b1ce0f463484cc3a96b4272d0f781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a1a6faccb6c41ba916814403c3e0618"/>
  <p:tag name="KSO_WM_SLIDE_BACKGROUND_TYPE" val="leftRight"/>
</p:tagLst>
</file>

<file path=ppt/tags/tag219.xml><?xml version="1.0" encoding="utf-8"?>
<p:tagLst xmlns:p="http://schemas.openxmlformats.org/presentationml/2006/main">
  <p:tag name="KSO_WM_SLIDE_BACKGROUND_TYPE" val="leftRight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220.xml><?xml version="1.0" encoding="utf-8"?>
<p:tagLst xmlns:p="http://schemas.openxmlformats.org/presentationml/2006/main">
  <p:tag name="KSO_WM_SLIDE_BACKGROUND_TYPE" val="leftRight"/>
</p:tagLst>
</file>

<file path=ppt/tags/tag221.xml><?xml version="1.0" encoding="utf-8"?>
<p:tagLst xmlns:p="http://schemas.openxmlformats.org/presentationml/2006/main">
  <p:tag name="KSO_WM_SLIDE_BACKGROUND_TYPE" val="leftRight"/>
</p:tagLst>
</file>

<file path=ppt/tags/tag222.xml><?xml version="1.0" encoding="utf-8"?>
<p:tagLst xmlns:p="http://schemas.openxmlformats.org/presentationml/2006/main">
  <p:tag name="KSO_WM_SLIDE_BACKGROUND_TYPE" val="leftRight"/>
</p:tagLst>
</file>

<file path=ppt/tags/tag223.xml><?xml version="1.0" encoding="utf-8"?>
<p:tagLst xmlns:p="http://schemas.openxmlformats.org/presentationml/2006/main">
  <p:tag name="KSO_WM_SLIDE_BACKGROUND_TYPE" val="leftRight"/>
</p:tagLst>
</file>

<file path=ppt/tags/tag224.xml><?xml version="1.0" encoding="utf-8"?>
<p:tagLst xmlns:p="http://schemas.openxmlformats.org/presentationml/2006/main">
  <p:tag name="KSO_WM_SLIDE_BACKGROUND_TYPE" val="leftRight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c11ec317bfe1447e96c4d62b6d96b40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e9cc47d1089412db54fd01ca73a4a02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4e0622cfc304f40aafcef1a53d88d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349e174046402997fe5de4b309f1b0"/>
  <p:tag name="KSO_WM_SLIDE_BACKGROUND_TYPE" val="topBottom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68bfd0e8c6d42238e565b3e1a78cb2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897173700ac4f15bd4354e957b0a1eb"/>
  <p:tag name="KSO_WM_SLIDE_BACKGROUND_TYPE" val="topBottom"/>
</p:tagLst>
</file>

<file path=ppt/tags/tag228.xml><?xml version="1.0" encoding="utf-8"?>
<p:tagLst xmlns:p="http://schemas.openxmlformats.org/presentationml/2006/main">
  <p:tag name="KSO_WM_SLIDE_BACKGROUND_TYPE" val="topBottom"/>
</p:tagLst>
</file>

<file path=ppt/tags/tag229.xml><?xml version="1.0" encoding="utf-8"?>
<p:tagLst xmlns:p="http://schemas.openxmlformats.org/presentationml/2006/main">
  <p:tag name="KSO_WM_SLIDE_BACKGROUND_TYPE" val="topBottom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230.xml><?xml version="1.0" encoding="utf-8"?>
<p:tagLst xmlns:p="http://schemas.openxmlformats.org/presentationml/2006/main">
  <p:tag name="KSO_WM_SLIDE_BACKGROUND_TYPE" val="topBottom"/>
</p:tagLst>
</file>

<file path=ppt/tags/tag231.xml><?xml version="1.0" encoding="utf-8"?>
<p:tagLst xmlns:p="http://schemas.openxmlformats.org/presentationml/2006/main">
  <p:tag name="KSO_WM_SLIDE_BACKGROUND_TYPE" val="topBottom"/>
</p:tagLst>
</file>

<file path=ppt/tags/tag232.xml><?xml version="1.0" encoding="utf-8"?>
<p:tagLst xmlns:p="http://schemas.openxmlformats.org/presentationml/2006/main">
  <p:tag name="KSO_WM_SLIDE_BACKGROUND_TYPE" val="topBottom"/>
</p:tagLst>
</file>

<file path=ppt/tags/tag233.xml><?xml version="1.0" encoding="utf-8"?>
<p:tagLst xmlns:p="http://schemas.openxmlformats.org/presentationml/2006/main">
  <p:tag name="KSO_WM_SLIDE_BACKGROUND_TYPE" val="topBottom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5e659b378674c2a9537c123e4fd4ba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1ca0fdbde8241e58a5cc8202363d9a6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5bca18bbde4147998616e2f3b6e5dab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ba65d2fd264ba1a2e2d8fd6bdb6964"/>
  <p:tag name="KSO_WM_SLIDE_BACKGROUND_TYPE" val="bottomTop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98d6e826e9541208a9291269488cd2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80a6aa694c942d2b2effc3d9087ca56"/>
  <p:tag name="KSO_WM_SLIDE_BACKGROUND_TYPE" val="bottomTop"/>
</p:tagLst>
</file>

<file path=ppt/tags/tag237.xml><?xml version="1.0" encoding="utf-8"?>
<p:tagLst xmlns:p="http://schemas.openxmlformats.org/presentationml/2006/main">
  <p:tag name="KSO_WM_SLIDE_BACKGROUND_TYPE" val="bottomTop"/>
</p:tagLst>
</file>

<file path=ppt/tags/tag238.xml><?xml version="1.0" encoding="utf-8"?>
<p:tagLst xmlns:p="http://schemas.openxmlformats.org/presentationml/2006/main">
  <p:tag name="KSO_WM_SLIDE_BACKGROUND_TYPE" val="bottomTop"/>
</p:tagLst>
</file>

<file path=ppt/tags/tag239.xml><?xml version="1.0" encoding="utf-8"?>
<p:tagLst xmlns:p="http://schemas.openxmlformats.org/presentationml/2006/main">
  <p:tag name="KSO_WM_SLIDE_BACKGROUND_TYPE" val="bottomTop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60b699187624431d98543405202ce7b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40.xml><?xml version="1.0" encoding="utf-8"?>
<p:tagLst xmlns:p="http://schemas.openxmlformats.org/presentationml/2006/main">
  <p:tag name="KSO_WM_SLIDE_BACKGROUND_TYPE" val="bottomTop"/>
</p:tagLst>
</file>

<file path=ppt/tags/tag241.xml><?xml version="1.0" encoding="utf-8"?>
<p:tagLst xmlns:p="http://schemas.openxmlformats.org/presentationml/2006/main">
  <p:tag name="KSO_WM_SLIDE_BACKGROUND_TYPE" val="bottomTop"/>
</p:tagLst>
</file>

<file path=ppt/tags/tag242.xml><?xml version="1.0" encoding="utf-8"?>
<p:tagLst xmlns:p="http://schemas.openxmlformats.org/presentationml/2006/main">
  <p:tag name="KSO_WM_SLIDE_BACKGROUND_TYPE" val="bottomTop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69e6b42c40be45c3aef4b2db98a305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7f6218bbe24aa1ae5b573464ebbef5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abeeb63760746f385c5bce071aa28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fb85214ce2842f1b08226027c5a2255"/>
  <p:tag name="KSO_WM_SLIDE_BACKGROUND_TYPE" val="navigation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3d091934f57148db93308110563eb1e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b7b0cdd56e9481e891c689a77bb0d3e"/>
  <p:tag name="KSO_WM_SLIDE_BACKGROUND_TYPE" val="navigation"/>
</p:tagLst>
</file>

<file path=ppt/tags/tag246.xml><?xml version="1.0" encoding="utf-8"?>
<p:tagLst xmlns:p="http://schemas.openxmlformats.org/presentationml/2006/main">
  <p:tag name="KSO_WM_SLIDE_BACKGROUND_TYPE" val="navigation"/>
</p:tagLst>
</file>

<file path=ppt/tags/tag247.xml><?xml version="1.0" encoding="utf-8"?>
<p:tagLst xmlns:p="http://schemas.openxmlformats.org/presentationml/2006/main">
  <p:tag name="KSO_WM_SLIDE_BACKGROUND_TYPE" val="navigation"/>
</p:tagLst>
</file>

<file path=ppt/tags/tag248.xml><?xml version="1.0" encoding="utf-8"?>
<p:tagLst xmlns:p="http://schemas.openxmlformats.org/presentationml/2006/main">
  <p:tag name="KSO_WM_SLIDE_BACKGROUND_TYPE" val="navigation"/>
</p:tagLst>
</file>

<file path=ppt/tags/tag249.xml><?xml version="1.0" encoding="utf-8"?>
<p:tagLst xmlns:p="http://schemas.openxmlformats.org/presentationml/2006/main">
  <p:tag name="KSO_WM_SLIDE_BACKGROUND_TYPE" val="navigation"/>
</p:tagLst>
</file>

<file path=ppt/tags/tag2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0d629bedda8a48ea82260371c41a5bd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8e"/>
  <p:tag name="KSO_WM_TEMPLATE_ASSEMBLE_GROUPID" val="5f9f762ae206d3a5ffe88748"/>
</p:tagLst>
</file>

<file path=ppt/tags/tag250.xml><?xml version="1.0" encoding="utf-8"?>
<p:tagLst xmlns:p="http://schemas.openxmlformats.org/presentationml/2006/main">
  <p:tag name="KSO_WM_SLIDE_BACKGROUND_TYPE" val="navigation"/>
</p:tagLst>
</file>

<file path=ppt/tags/tag251.xml><?xml version="1.0" encoding="utf-8"?>
<p:tagLst xmlns:p="http://schemas.openxmlformats.org/presentationml/2006/main">
  <p:tag name="KSO_WM_SLIDE_BACKGROUND_TYPE" val="navigation"/>
</p:tagLst>
</file>

<file path=ppt/tags/tag252.xml><?xml version="1.0" encoding="utf-8"?>
<p:tagLst xmlns:p="http://schemas.openxmlformats.org/presentationml/2006/main">
  <p:tag name="KSO_WM_SLIDE_BACKGROUND_TYPE" val="navigation"/>
</p:tagLst>
</file>

<file path=ppt/tags/tag253.xml><?xml version="1.0" encoding="utf-8"?>
<p:tagLst xmlns:p="http://schemas.openxmlformats.org/presentationml/2006/main">
  <p:tag name="KSO_WM_SLIDE_BACKGROUND_TYPE" val="navigation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257.xml><?xml version="1.0" encoding="utf-8"?>
<p:tagLst xmlns:p="http://schemas.openxmlformats.org/presentationml/2006/main">
  <p:tag name="KSO_WM_SLIDE_BACKGROUND_TYPE" val="belt"/>
</p:tagLst>
</file>

<file path=ppt/tags/tag258.xml><?xml version="1.0" encoding="utf-8"?>
<p:tagLst xmlns:p="http://schemas.openxmlformats.org/presentationml/2006/main">
  <p:tag name="KSO_WM_SLIDE_BACKGROUND_TYPE" val="belt"/>
</p:tagLst>
</file>

<file path=ppt/tags/tag259.xml><?xml version="1.0" encoding="utf-8"?>
<p:tagLst xmlns:p="http://schemas.openxmlformats.org/presentationml/2006/main">
  <p:tag name="KSO_WM_SLIDE_BACKGROUND_TYPE" val="belt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260.xml><?xml version="1.0" encoding="utf-8"?>
<p:tagLst xmlns:p="http://schemas.openxmlformats.org/presentationml/2006/main">
  <p:tag name="KSO_WM_SLIDE_BACKGROUND_TYPE" val="belt"/>
</p:tagLst>
</file>

<file path=ppt/tags/tag261.xml><?xml version="1.0" encoding="utf-8"?>
<p:tagLst xmlns:p="http://schemas.openxmlformats.org/presentationml/2006/main">
  <p:tag name="KSO_WM_SLIDE_BACKGROUND_TYPE" val="belt"/>
</p:tagLst>
</file>

<file path=ppt/tags/tag262.xml><?xml version="1.0" encoding="utf-8"?>
<p:tagLst xmlns:p="http://schemas.openxmlformats.org/presentationml/2006/main">
  <p:tag name="KSO_WM_TEMPLATE_CATEGORY" val="custom"/>
  <p:tag name="KSO_WM_TEMPLATE_INDEX" val="20214676"/>
</p:tagLst>
</file>

<file path=ppt/tags/tag263.xml><?xml version="1.0" encoding="utf-8"?>
<p:tagLst xmlns:p="http://schemas.openxmlformats.org/presentationml/2006/main">
  <p:tag name="KSO_WM_TEMPLATE_CATEGORY" val="custom"/>
  <p:tag name="KSO_WM_TEMPLATE_INDEX" val="20214676"/>
</p:tagLst>
</file>

<file path=ppt/tags/tag264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676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MH_OLD_SHAPE_ID" val="14"/>
  <p:tag name="REFSHAPE" val="239632144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MH_OLD_SHAPE_ID" val="15"/>
  <p:tag name="REFSHAPE" val="239632624"/>
</p:tagLst>
</file>

<file path=ppt/tags/tag267.xml><?xml version="1.0" encoding="utf-8"?>
<p:tagLst xmlns:p="http://schemas.openxmlformats.org/presentationml/2006/main">
  <p:tag name="MH_OLD_SHAPE_ID" val="2"/>
  <p:tag name="REFSHAPE" val="239630704"/>
</p:tagLst>
</file>

<file path=ppt/tags/tag268.xml><?xml version="1.0" encoding="utf-8"?>
<p:tagLst xmlns:p="http://schemas.openxmlformats.org/presentationml/2006/main">
  <p:tag name="MH_OLD_SHAPE_ID" val="3"/>
  <p:tag name="REFSHAPE" val="239632264"/>
</p:tagLst>
</file>

<file path=ppt/tags/tag269.xml><?xml version="1.0" encoding="utf-8"?>
<p:tagLst xmlns:p="http://schemas.openxmlformats.org/presentationml/2006/main">
  <p:tag name="MH_OLD_SHAPE_ID" val="4"/>
  <p:tag name="REFSHAPE" val="23963346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270.xml><?xml version="1.0" encoding="utf-8"?>
<p:tagLst xmlns:p="http://schemas.openxmlformats.org/presentationml/2006/main">
  <p:tag name="MH_OLD_SHAPE_ID" val="5"/>
  <p:tag name="REFSHAPE" val="239630824"/>
</p:tagLst>
</file>

<file path=ppt/tags/tag271.xml><?xml version="1.0" encoding="utf-8"?>
<p:tagLst xmlns:p="http://schemas.openxmlformats.org/presentationml/2006/main">
  <p:tag name="MH_OLD_SHAPE_ID" val="6"/>
  <p:tag name="REFSHAPE" val="239631184"/>
</p:tagLst>
</file>

<file path=ppt/tags/tag272.xml><?xml version="1.0" encoding="utf-8"?>
<p:tagLst xmlns:p="http://schemas.openxmlformats.org/presentationml/2006/main">
  <p:tag name="KSO_WM_TEMPLATE_CATEGORY" val="custom"/>
  <p:tag name="KSO_WM_TEMPLATE_INDEX" val="20214676"/>
</p:tagLst>
</file>

<file path=ppt/tags/tag273.xml><?xml version="1.0" encoding="utf-8"?>
<p:tagLst xmlns:p="http://schemas.openxmlformats.org/presentationml/2006/main">
  <p:tag name="KSO_WM_TEMPLATE_CATEGORY" val="custom"/>
  <p:tag name="KSO_WM_TEMPLATE_INDEX" val="20214676"/>
</p:tagLst>
</file>

<file path=ppt/tags/tag274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676"/>
</p:tagLst>
</file>

<file path=ppt/tags/tag275.xml><?xml version="1.0" encoding="utf-8"?>
<p:tagLst xmlns:p="http://schemas.openxmlformats.org/presentationml/2006/main">
  <p:tag name="KSO_WM_UNIT_TYPE" val="j"/>
  <p:tag name="KSO_WM_UNIT_PLACING_PICTURE_USER_VIEWPORT" val="{&quot;height&quot;:2318,&quot;width&quot;:2192}"/>
</p:tagLst>
</file>

<file path=ppt/tags/tag2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</p:tagLst>
</file>

<file path=ppt/tags/tag2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</p:tagLst>
</file>

<file path=ppt/tags/tag278.xml><?xml version="1.0" encoding="utf-8"?>
<p:tagLst xmlns:p="http://schemas.openxmlformats.org/presentationml/2006/main">
  <p:tag name="KSO_WM_CHIP_INFOS" val="{&quot;layout_type&quot;:&quot;formiddle3&quot;,&quot;slide_type&quot;:[&quot;title&quot;],&quot;aspect_ratio&quot;:&quot;16:9&quot;}"/>
  <p:tag name="KSO_WM_CHIP_XID" val="5ebe041a0ac41c4a0a52557e"/>
  <p:tag name="KSO_WM_CHIP_FILLPROP" val="[[{&quot;fill_id&quot;:&quot;0fc8cb0b5be24332a6c5a6db9e174d8a&quot;,&quot;fill_align&quot;:&quot;cm&quot;,&quot;text_align&quot;:&quot;cm&quot;,&quot;text_direction&quot;:&quot;horizontal&quot;,&quot;chip_types&quot;:[&quot;text&quot;,&quot;header&quot;]}]]"/>
  <p:tag name="KSO_WM_SLIDE_ID" val="custom20214676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380"/>
  <p:tag name="KSO_WM_SLIDE_POSITION" val="130*79"/>
  <p:tag name="KSO_WM_TAG_VERSION" val="1.0"/>
  <p:tag name="KSO_WM_BEAUTIFY_FLAG" val="#wm#"/>
  <p:tag name="KSO_WM_TEMPLATE_CATEGORY" val="custom"/>
  <p:tag name="KSO_WM_TEMPLATE_INDEX" val="20214676"/>
  <p:tag name="KSO_WM_SLIDE_LAYOUT" val="a_b"/>
  <p:tag name="KSO_WM_SLIDE_LAYOUT_CNT" val="1_1"/>
  <p:tag name="KSO_WM_CHIP_GROUPID" val="5ebf6661ddc3daf3fef3f760"/>
  <p:tag name="KSO_WM_SLIDE_LAYOUT_INFO" val="{&quot;id&quot;:&quot;2020-11-02T14:12:29&quot;,&quot;maxSize&quot;:{&quot;size1&quot;:46.85064245153357},&quot;minSize&quot;:{&quot;size1&quot;:28.950642451533568},&quot;normalSize&quot;:{&quot;size1&quot;:46.85064245153357},&quot;subLayout&quot;:[{&quot;id&quot;:&quot;2020-11-02T14:12:29&quot;,&quot;margin&quot;:{&quot;bottom&quot;:0.1611490249633789,&quot;left&quot;:4.589639186859131,&quot;right&quot;:4.582406520843506,&quot;top&quot;:5.708842754364014},&quot;type&quot;:0},{&quot;id&quot;:&quot;2020-11-02T14:12:29&quot;,&quot;margin&quot;:{&quot;bottom&quot;:5.708847999572754,&quot;left&quot;:4.589639186859131,&quot;right&quot;:4.582406520843506,&quot;top&quot;:0.19162870943546295},&quot;type&quot;:0}],&quot;type&quot;:0}"/>
  <p:tag name="KSO_WM_SLIDE_BK_DARK_LIGHT" val="2"/>
  <p:tag name="KSO_WM_SLIDE_BACKGROUND_TYPE" val="general"/>
  <p:tag name="KSO_WM_SLIDE_SUPPORT_FEATURE_TYPE" val="0"/>
  <p:tag name="KSO_WM_TEMPLATE_MASTER_THUMB_INDEX" val="13"/>
  <p:tag name="KSO_WM_TEMPLATE_ASSEMBLE_XID" val="5f9fa3381a3224dfcb387865"/>
  <p:tag name="KSO_WM_TEMPLATE_ASSEMBLE_GROUPID" val="5f9f762ae206d3a5ffe88748"/>
  <p:tag name="KSO_WM_TEMPLATE_THUMBS_INDEX" val="1、2、3、7、14、45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2*l_h_a*1_1_1"/>
  <p:tag name="KSO_WM_TEMPLATE_CATEGORY" val="diagram"/>
  <p:tag name="KSO_WM_TEMPLATE_INDEX" val="20217703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DIAGRAM_GROUP_CODE" val="l1-1"/>
  <p:tag name="KSO_WM_UNIT_TYPE" val="l_h_a"/>
  <p:tag name="KSO_WM_UNIT_INDEX" val="1_1_1"/>
  <p:tag name="KSO_WM_UNIT_ISNUMDGMTITLE" val="0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2*l_h_i*1_1_1"/>
  <p:tag name="KSO_WM_TEMPLATE_CATEGORY" val="diagram"/>
  <p:tag name="KSO_WM_TEMPLATE_INDEX" val="2021770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SUBTYPE" val="d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2*l_h_a*1_2_1"/>
  <p:tag name="KSO_WM_TEMPLATE_CATEGORY" val="diagram"/>
  <p:tag name="KSO_WM_TEMPLATE_INDEX" val="20217703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DIAGRAM_GROUP_CODE" val="l1-1"/>
  <p:tag name="KSO_WM_UNIT_TYPE" val="l_h_a"/>
  <p:tag name="KSO_WM_UNIT_INDEX" val="1_2_1"/>
  <p:tag name="KSO_WM_UNIT_ISNUMDGMTITLE" val="0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2*l_h_i*1_2_1"/>
  <p:tag name="KSO_WM_TEMPLATE_CATEGORY" val="diagram"/>
  <p:tag name="KSO_WM_TEMPLATE_INDEX" val="2021770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SUBTYPE" val="d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2*l_h_a*1_3_1"/>
  <p:tag name="KSO_WM_TEMPLATE_CATEGORY" val="diagram"/>
  <p:tag name="KSO_WM_TEMPLATE_INDEX" val="20217703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DIAGRAM_GROUP_CODE" val="l1-1"/>
  <p:tag name="KSO_WM_UNIT_TYPE" val="l_h_a"/>
  <p:tag name="KSO_WM_UNIT_INDEX" val="1_3_1"/>
  <p:tag name="KSO_WM_UNIT_ISNUMDGMTITLE" val="0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2*l_h_i*1_3_1"/>
  <p:tag name="KSO_WM_TEMPLATE_CATEGORY" val="diagram"/>
  <p:tag name="KSO_WM_TEMPLATE_INDEX" val="2021770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SUBTYPE" val="d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1*b*1"/>
  <p:tag name="KSO_WM_TEMPLATE_CATEGORY" val="diagram"/>
  <p:tag name="KSO_WM_TEMPLATE_INDEX" val="20217703"/>
  <p:tag name="KSO_WM_UNIT_LAYERLEVEL" val="1"/>
  <p:tag name="KSO_WM_TAG_VERSION" val="1.0"/>
  <p:tag name="KSO_WM_BEAUTIFY_FLAG" val="#wm#"/>
  <p:tag name="KSO_WM_UNIT_ISCONTENTSTITLE" val="0"/>
  <p:tag name="KSO_WM_UNIT_PRESET_TEXT" val="CONTENTS"/>
  <p:tag name="KSO_WM_UNIT_NOCLEAR" val="0"/>
  <p:tag name="KSO_WM_UNIT_VALUE" val="7"/>
  <p:tag name="KSO_WM_DIAGRAM_GROUP_CODE" val="l1-1"/>
  <p:tag name="KSO_WM_UNIT_TYPE" val="b"/>
  <p:tag name="KSO_WM_UNIT_INDEX" val="1"/>
  <p:tag name="KSO_WM_UNIT_ISNUMDGMTITLE" val="0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1*a*1"/>
  <p:tag name="KSO_WM_TEMPLATE_CATEGORY" val="diagram"/>
  <p:tag name="KSO_WM_TEMPLATE_INDEX" val="20217703"/>
  <p:tag name="KSO_WM_UNIT_LAYERLEVEL" val="1"/>
  <p:tag name="KSO_WM_TAG_VERSION" val="1.0"/>
  <p:tag name="KSO_WM_BEAUTIFY_FLAG" val="#wm#"/>
  <p:tag name="KSO_WM_UNIT_ISCONTENTSTITLE" val="1"/>
  <p:tag name="KSO_WM_UNIT_PRESET_TEXT" val="目录"/>
  <p:tag name="KSO_WM_UNIT_NOCLEAR" val="0"/>
  <p:tag name="KSO_WM_UNIT_VALUE" val="3"/>
  <p:tag name="KSO_WM_DIAGRAM_GROUP_CODE" val="l1-1"/>
  <p:tag name="KSO_WM_UNIT_TYPE" val="a"/>
  <p:tag name="KSO_WM_UNIT_INDEX" val="1"/>
  <p:tag name="KSO_WM_UNIT_ISNUMDGMTITLE" val="0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1*i*1"/>
  <p:tag name="KSO_WM_TEMPLATE_CATEGORY" val="diagram"/>
  <p:tag name="KSO_WM_TEMPLATE_INDEX" val="20217703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  <p:tag name="KSO_WM_UNIT_FILL_FORE_SCHEMECOLOR_INDEX_BRIGHTNESS" val="0"/>
  <p:tag name="KSO_WM_UNIT_FILL_FORE_SCHEMECOLOR_INDEX" val="13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SLIDE_BACKGROUND_TYPE" val="general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703_2*l_h_i*1_3_1"/>
  <p:tag name="KSO_WM_TEMPLATE_CATEGORY" val="diagram"/>
  <p:tag name="KSO_WM_TEMPLATE_INDEX" val="2021770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SUBTYPE" val="d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291.xml><?xml version="1.0" encoding="utf-8"?>
<p:tagLst xmlns:p="http://schemas.openxmlformats.org/presentationml/2006/main">
  <p:tag name="KSO_WM_CHIP_INFOS" val="{&quot;layout_type&quot;:&quot;forleft1&quot;,&quot;slide_type&quot;:[&quot;contents&quot;],&quot;aspect_ratio&quot;:&quot;16:9&quot;}"/>
  <p:tag name="KSO_WM_CHIP_XID" val="5ebe041a0ac41c4a0a525586"/>
  <p:tag name="KSO_WM_CHIP_FILLPROP" val="[[{&quot;fill_id&quot;:&quot;d79d01ab9c5b48b2b2cbf77aa60cbef5&quot;,&quot;fill_align&quot;:&quot;lm&quot;,&quot;text_align&quot;:&quot;lm&quot;,&quot;text_direction&quot;:&quot;horizontal&quot;,&quot;chip_types&quot;:[&quot;catalogtitle&quot;]},{&quot;fill_id&quot;:&quot;a69f4e6202b0487186f701e832e75495&quot;,&quot;fill_align&quot;:&quot;lm&quot;,&quot;text_align&quot;:&quot;lm&quot;,&quot;text_direction&quot;:&quot;horizontal&quot;,&quot;chip_types&quot;:[&quot;diagram&quot;]}],[{&quot;fill_id&quot;:&quot;d79d01ab9c5b48b2b2cbf77aa60cbef5&quot;,&quot;fill_align&quot;:&quot;cm&quot;,&quot;text_align&quot;:&quot;cm&quot;,&quot;text_direction&quot;:&quot;horizontal&quot;,&quot;chip_types&quot;:[&quot;catalogtitle&quot;]},{&quot;fill_id&quot;:&quot;a69f4e6202b0487186f701e832e75495&quot;,&quot;fill_align&quot;:&quot;lm&quot;,&quot;text_align&quot;:&quot;lm&quot;,&quot;text_direction&quot;:&quot;horizontal&quot;,&quot;chip_types&quot;:[&quot;diagram&quot;]}],[{&quot;fill_id&quot;:&quot;d79d01ab9c5b48b2b2cbf77aa60cbef5&quot;,&quot;fill_align&quot;:&quot;cm&quot;,&quot;text_align&quot;:&quot;cm&quot;,&quot;text_direction&quot;:&quot;horizontal&quot;,&quot;chip_types&quot;:[&quot;catalogtitle&quot;]},{&quot;fill_id&quot;:&quot;a69f4e6202b0487186f701e832e75495&quot;,&quot;fill_align&quot;:&quot;cm&quot;,&quot;text_align&quot;:&quot;lm&quot;,&quot;text_direction&quot;:&quot;horizontal&quot;,&quot;chip_types&quot;:[&quot;diagram&quot;]}]]"/>
  <p:tag name="KSO_WM_SLIDE_ID" val="diagram20217703_2"/>
  <p:tag name="KSO_WM_TEMPLATE_SUBCATEGORY" val="0"/>
  <p:tag name="KSO_WM_TEMPLATE_MASTER_TYPE" val="0"/>
  <p:tag name="KSO_WM_TEMPLATE_COLOR_TYPE" val="1"/>
  <p:tag name="KSO_WM_SLIDE_TYPE" val="contents"/>
  <p:tag name="KSO_WM_SLIDE_SUBTYPE" val="diag"/>
  <p:tag name="KSO_WM_SLIDE_ITEM_CNT" val="3"/>
  <p:tag name="KSO_WM_SLIDE_INDEX" val="2"/>
  <p:tag name="KSO_WM_SLIDE_SIZE" val="396*384"/>
  <p:tag name="KSO_WM_SLIDE_POSITION" val="122*36"/>
  <p:tag name="KSO_WM_TAG_VERSION" val="1.0"/>
  <p:tag name="KSO_WM_BEAUTIFY_FLAG" val="#wm#"/>
  <p:tag name="KSO_WM_TEMPLATE_CATEGORY" val="diagram"/>
  <p:tag name="KSO_WM_TEMPLATE_INDEX" val="20217703"/>
  <p:tag name="KSO_WM_SLIDE_LAYOUT" val="a_b_l"/>
  <p:tag name="KSO_WM_SLIDE_LAYOUT_CNT" val="1_1_1"/>
  <p:tag name="KSO_WM_SLIDE_RATIO" val="1.777778"/>
  <p:tag name="KSO_WM_CHIP_GROUPID" val="5ebf6661ddc3daf3fef3f760"/>
  <p:tag name="KSO_WM_SLIDE_BK_DARK_LIGHT" val="2"/>
  <p:tag name="KSO_WM_SLIDE_BACKGROUND_TYPE" val="general"/>
  <p:tag name="KSO_WM_DIAGRAM_GROUP_CODE" val="l1-1"/>
  <p:tag name="KSO_WM_SLIDE_DIAGTYPE" val="l"/>
  <p:tag name="KSO_WM_SLIDE_SUPPORT_FEATURE_TYPE" val="0"/>
  <p:tag name="KSO_WM_TEMPLATE_ASSEMBLE_XID" val="5f9fa3381a3224dfcb38791e"/>
  <p:tag name="KSO_WM_TEMPLATE_ASSEMBLE_GROUPID" val="5f9f762ae206d3a5ffe88748"/>
</p:tagLst>
</file>

<file path=ppt/tags/tag29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7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28;2"/>
  <p:tag name="KSO_WM_UNIT_BLOCK" val="0"/>
  <p:tag name="KSO_WM_UNIT_DEC_AREA_ID" val="466ca960d6ce49ef91dfe7c2f5032673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15"/>
  <p:tag name="KSO_WM_UNIT_TEXT_FILL_FORE_SCHEMECOLOR_INDEX" val="13"/>
  <p:tag name="KSO_WM_UNIT_TEXT_FILL_TYPE" val="1"/>
</p:tagLst>
</file>

<file path=ppt/tags/tag293.xml><?xml version="1.0" encoding="utf-8"?>
<p:tagLst xmlns:p="http://schemas.openxmlformats.org/presentationml/2006/main">
  <p:tag name="KSO_WM_BEAUTIFY_FLAG" val="#wm#"/>
  <p:tag name="KSO_WM_TEMPLATE_CATEGORY" val="custom"/>
  <p:tag name="KSO_WM_TEMPLATE_INDEX" val="20214676"/>
  <p:tag name="KSO_WM_CHIP_INFOS" val="{&quot;layout_type&quot;:&quot;forright2&quot;,&quot;slide_type&quot;:[&quot;sectionTitle&quot;],&quot;aspect_ratio&quot;:&quot;16:9&quot;}"/>
  <p:tag name="KSO_WM_CHIP_XID" val="5ebe041a0ac41c4a0a525598"/>
  <p:tag name="KSO_WM_CHIP_FILLPROP" val="[[{&quot;fill_id&quot;:&quot;c8df1a3465854d8b966b02b3af772576&quot;,&quot;fill_align&quot;:&quot;cm&quot;,&quot;text_align&quot;:&quot;lm&quot;,&quot;text_direction&quot;:&quot;horizontal&quot;,&quot;chip_types&quot;:[&quot;text&quot;,&quot;header&quot;]}]]"/>
  <p:tag name="KSO_WM_SLIDE_ID" val="custom20214676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540*400"/>
  <p:tag name="KSO_WM_SLIDE_POSITION" val="380*69"/>
  <p:tag name="KSO_WM_TAG_VERSION" val="1.0"/>
  <p:tag name="KSO_WM_SLIDE_LAYOUT" val="a_b_e"/>
  <p:tag name="KSO_WM_SLIDE_LAYOUT_CNT" val="1_1_1"/>
  <p:tag name="KSO_WM_CHIP_GROUPID" val="5ebf6661ddc3daf3fef3f760"/>
  <p:tag name="KSO_WM_SLIDE_LAYOUT_INFO" val="{&quot;id&quot;:&quot;2020-11-02T14:12:21&quot;,&quot;maxSize&quot;:{&quot;size1&quot;:67.73422761140047},&quot;minSize&quot;:{&quot;size1&quot;:56.63422761140046},&quot;normalSize&quot;:{&quot;size1&quot;:64.13422761140046},&quot;subLayout&quot;:[{&quot;id&quot;:&quot;2020-11-02T14:12:21&quot;,&quot;margin&quot;:{&quot;bottom&quot;:0.12931518256664276,&quot;left&quot;:12.558988571166992,&quot;right&quot;:2.2576775550842285,&quot;top&quot;:2.9930310249328613},&quot;type&quot;:0},{&quot;id&quot;:&quot;2020-11-02T14:12:21&quot;,&quot;margin&quot;:{&quot;bottom&quot;:2.9930362701416016,&quot;left&quot;:12.558988571166992,&quot;right&quot;:2.2576775550842285,&quot;top&quot;:0.17583785951137543},&quot;type&quot;:0}],&quot;type&quot;:0}"/>
  <p:tag name="KSO_WM_SLIDE_BK_DARK_LIGHT" val="2"/>
  <p:tag name="KSO_WM_SLIDE_BACKGROUND_TYPE" val="general"/>
  <p:tag name="KSO_WM_SLIDE_SUPPORT_FEATURE_TYPE" val="0"/>
  <p:tag name="KSO_WM_TEMPLATE_ASSEMBLE_XID" val="5f9fa3381a3224dfcb38784b"/>
  <p:tag name="KSO_WM_TEMPLATE_ASSEMBLE_GROUPID" val="5f9f762ae206d3a5ffe88748"/>
</p:tagLst>
</file>

<file path=ppt/tags/tag294.xml><?xml version="1.0" encoding="utf-8"?>
<p:tagLst xmlns:p="http://schemas.openxmlformats.org/presentationml/2006/main">
  <p:tag name="KSO_WM_UNIT_TEXTBOXSTYLE_GUID" val="{c015da94-e729-464c-aff4-a35a44b4db41}"/>
</p:tagLst>
</file>

<file path=ppt/tags/tag295.xml><?xml version="1.0" encoding="utf-8"?>
<p:tagLst xmlns:p="http://schemas.openxmlformats.org/presentationml/2006/main">
  <p:tag name="KSO_WM_UNIT_TEXTBOXSTYLE_SHAPETYPE" val="1"/>
  <p:tag name="KSO_WM_UNIT_TEXTBOXSTYLE_ADJUSTLEFT" val="0_-6.400002"/>
  <p:tag name="KSO_WM_UNIT_TEXTBOXSTYLE_ADJUSTTOP" val="0_-2.2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4_6*i*1"/>
  <p:tag name="KSO_WM_TEMPLATE_CATEGORY" val="mixed"/>
  <p:tag name="KSO_WM_TEMPLATE_INDEX" val="20201884"/>
  <p:tag name="KSO_WM_UNIT_LAYERLEVEL" val="1"/>
  <p:tag name="KSO_WM_TAG_VERSION" val="1.0"/>
  <p:tag name="KSO_WM_BEAUTIFY_FLAG" val="#wm#"/>
  <p:tag name="KSO_WM_UNIT_TEXTBOXSTYLE_GUID" val="{c015da94-e729-464c-aff4-a35a44b4db41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6.xml><?xml version="1.0" encoding="utf-8"?>
<p:tagLst xmlns:p="http://schemas.openxmlformats.org/presentationml/2006/main">
  <p:tag name="KSO_WM_UNIT_TEXTBOXSTYLE_SHAPETYPE" val="1"/>
  <p:tag name="KSO_WM_UNIT_TEXTBOXSTYLE_ADJUSTLEFT" val="0_-12.65"/>
  <p:tag name="KSO_WM_UNIT_TEXTBOXSTYLE_ADJUSTTOP" val="0_-10.1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4_6*i*2"/>
  <p:tag name="KSO_WM_TEMPLATE_CATEGORY" val="mixed"/>
  <p:tag name="KSO_WM_TEMPLATE_INDEX" val="20201884"/>
  <p:tag name="KSO_WM_UNIT_LAYERLEVEL" val="1"/>
  <p:tag name="KSO_WM_TAG_VERSION" val="1.0"/>
  <p:tag name="KSO_WM_BEAUTIFY_FLAG" val="#wm#"/>
  <p:tag name="KSO_WM_UNIT_TEXTBOXSTYLE_GUID" val="{c015da94-e729-464c-aff4-a35a44b4db41}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97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4_6*a*1"/>
  <p:tag name="KSO_WM_TEMPLATE_CATEGORY" val="mixed"/>
  <p:tag name="KSO_WM_TEMPLATE_INDEX" val="20201884"/>
  <p:tag name="KSO_WM_UNIT_LAYERLEVEL" val="1"/>
  <p:tag name="KSO_WM_TAG_VERSION" val="1.0"/>
  <p:tag name="KSO_WM_BEAUTIFY_FLAG" val="#wm#"/>
  <p:tag name="KSO_WM_UNIT_TEXTBOXSTYLE_GUID" val="{c015da94-e729-464c-aff4-a35a44b4db41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298.xml><?xml version="1.0" encoding="utf-8"?>
<p:tagLst xmlns:p="http://schemas.openxmlformats.org/presentationml/2006/main">
  <p:tag name="KSO_WM_UNIT_PLACING_PICTURE_USER_VIEWPORT" val="{&quot;height&quot;:7838,&quot;width&quot;:11201}"/>
</p:tagLst>
</file>

<file path=ppt/tags/tag299.xml><?xml version="1.0" encoding="utf-8"?>
<p:tagLst xmlns:p="http://schemas.openxmlformats.org/presentationml/2006/main">
  <p:tag name="KSO_WM_BEAUTIFY_FLAG" val="#wm#"/>
  <p:tag name="KSO_WM_TEMPLATE_CATEGORY" val="diagram"/>
  <p:tag name="KSO_WM_TEMPLATE_INDEX" val="20209344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30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</p:tagLst>
</file>

<file path=ppt/tags/tag304.xml><?xml version="1.0" encoding="utf-8"?>
<p:tagLst xmlns:p="http://schemas.openxmlformats.org/presentationml/2006/main">
  <p:tag name="KSO_WM_BEAUTIFY_FLAG" val="#wm#"/>
  <p:tag name="KSO_WM_TEMPLATE_CATEGORY" val="diagram"/>
  <p:tag name="KSO_WM_TEMPLATE_INDEX" val="20207315"/>
  <p:tag name="KSO_WM_SLIDE_LAYOUT_INFO" val="{&quot;direction&quot;:1,&quot;id&quot;:&quot;2021-09-02T20:34:40&quot;,&quot;maxSize&quot;:{&quot;size1&quot;:100},&quot;minSize&quot;:{&quot;size1&quot;:100},&quot;normalSize&quot;:{&quot;size1&quot;:100},&quot;subLayout&quot;:[{&quot;backgroundInfo&quot;:[{&quot;bottom&quot;:0.15555556100000001,&quot;bottomAbs&quot;:false,&quot;left&quot;:0,&quot;leftAbs&quot;:false,&quot;right&quot;:0,&quot;rightAbs&quot;:false,&quot;top&quot;:0.15555556100000001,&quot;topAbs&quot;:false,&quot;type&quot;:&quot;belt&quot;}],&quot;id&quot;:&quot;2021-09-02T20:34:40&quot;,&quot;maxSize&quot;:{&quot;size1&quot;:15.483165411595945},&quot;minSize&quot;:{&quot;size1&quot;:15.483165411595945},&quot;normalSize&quot;:{&quot;size1&quot;:15.483165411595945},&quot;subLayout&quot;:[{&quot;id&quot;:&quot;2021-09-02T20:34:40&quot;,&quot;type&quot;:0},{&quot;id&quot;:&quot;2021-09-02T20:34:40&quot;,&quot;maxSize&quot;:{&quot;size1&quot;:81.698401001411085},&quot;minSize&quot;:{&quot;size1&quot;:81.698401001411085},&quot;normalSize&quot;:{&quot;size1&quot;:81.698401001411085},&quot;subLayout&quot;:[{&quot;backgroundInfo&quot;:[{&quot;bottom&quot;:0,&quot;bottomAbs&quot;:false,&quot;left&quot;:0,&quot;leftAbs&quot;:false,&quot;right&quot;:0,&quot;rightAbs&quot;:false,&quot;top&quot;:0,&quot;topAbs&quot;:false,&quot;type&quot;:&quot;belt&quot;}],&quot;id&quot;:&quot;2021-09-02T20:34:40&quot;,&quot;margin&quot;:{&quot;bottom&quot;:0.42300000786781311,&quot;left&quot;:3.3870000839233398,&quot;right&quot;:3.3870000839233398,&quot;top&quot;:0.42300000786781311},&quot;type&quot;:0},{&quot;id&quot;:&quot;2021-09-02T20:34:40&quot;,&quot;type&quot;:0}],&quot;type&quot;:0}],&quot;type&quot;:0},{&quot;id&quot;:&quot;2021-09-02T20:34:40&quot;,&quot;type&quot;:0}],&quot;type&quot;:0}"/>
  <p:tag name="KSO_WM_SLIDE_CAN_ADD_NAVIGATION" val="1"/>
  <p:tag name="KSO_WM_SLIDE_BACKGROUND" val="[&quot;belt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6f19c8605d5daf04fe6008"/>
  <p:tag name="KSO_WM_SLIDE_ID" val="diagram20207315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371"/>
  <p:tag name="KSO_WM_SLIDE_POSITION" val="0*84"/>
  <p:tag name="KSO_WM_TAG_VERSION" val="1.0"/>
  <p:tag name="KSO_WM_SLIDE_LAYOUT" val="f"/>
  <p:tag name="KSO_WM_SLIDE_LAYOUT_CNT" val="1"/>
  <p:tag name="KSO_WM_CHIP_FILLPROP" val="[[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5b370d9c62884a6b9c7db59bf9b89d92&quot;,&quot;fill_align&quot;:&quot;cm&quot;,&quot;chip_types&quot;:[&quot;diagram&quot;,&quot;pictext&quot;,&quot;picture&quot;,&quot;chart&quot;,&quot;table&quot;,&quot;video&quot;]}],[{&quot;text_align&quot;:&quot;lm&quot;,&quot;text_direction&quot;:&quot;horizontal&quot;,&quot;support_big_font&quot;:false,&quot;picture_toward&quot;:0,&quot;picture_dockside&quot;:[],&quot;fill_id&quot;:&quot;5b370d9c62884a6b9c7db59bf9b89d92&quot;,&quot;fill_align&quot;:&quot;lm&quot;,&quot;chip_types&quot;:[&quot;text&quot;]}]]"/>
  <p:tag name="KSO_WM_CHIP_DECFILLPROP" val="[]"/>
  <p:tag name="KSO_WM_CHIP_GROUPID" val="5e6f19c8605d5daf04fe6007"/>
  <p:tag name="KSO_WM_SLIDE_BK_DARK_LIGHT" val="2"/>
  <p:tag name="KSO_WM_SLIDE_BACKGROUND_TYPE" val="belt"/>
  <p:tag name="KSO_WM_SLIDE_SUPPORT_FEATURE_TYPE" val="0"/>
  <p:tag name="KSO_WM_TEMPLATE_ASSEMBLE_XID" val="6130c4e08b5cc6c91112a571"/>
  <p:tag name="KSO_WM_TEMPLATE_ASSEMBLE_GROUPID" val="6130c4e08b5cc6c91112a571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30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14_1*a*1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e3986779d47b437e9a7bcceaa079931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04962f4bf2324ef3b09e7cf60b5eeece"/>
  <p:tag name="KSO_WM_UNIT_SUPPORT_UNIT_TYPE" val="[&quot;d&quot;]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50"/>
  <p:tag name="KSO_WM_TEMPLATE_ASSEMBLE_GROUPID" val="60656f654054ed1e2fb80950"/>
</p:tagLst>
</file>

<file path=ppt/tags/tag30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714_1*f*1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0"/>
  <p:tag name="KSO_WM_UNIT_SHOW_EDIT_AREA_INDICATION" val="1"/>
  <p:tag name="KSO_WM_CHIP_GROUPID" val="5e6b05596848fb12bee65ac8"/>
  <p:tag name="KSO_WM_CHIP_XID" val="5e6b05596848fb12bee65aca"/>
  <p:tag name="KSO_WM_UNIT_DEC_AREA_ID" val="ceba2ff137764a2cb099cf38dcc5e06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5be29bdeaee45e7b8930b6da511961f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f654054ed1e2fb80950"/>
  <p:tag name="KSO_WM_TEMPLATE_ASSEMBLE_GROUPID" val="60656f654054ed1e2fb80950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14_1*i*1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3f827eed98b24e1989a2b0c673c6666a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e3986779d47b437e9a7bcceaa0799318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f654054ed1e2fb80950"/>
  <p:tag name="KSO_WM_TEMPLATE_ASSEMBLE_GROUPID" val="60656f654054ed1e2fb80950"/>
</p:tagLst>
</file>

<file path=ppt/tags/tag31.xml><?xml version="1.0" encoding="utf-8"?>
<p:tagLst xmlns:p="http://schemas.openxmlformats.org/presentationml/2006/main">
  <p:tag name="KSO_WM_SLIDE_BACKGROUND_TYPE" val="general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14_1*i*2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a00468fe66f44b08aef719e85195a2dc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e3986779d47b437e9a7bcceaa0799318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60656f654054ed1e2fb80950"/>
  <p:tag name="KSO_WM_TEMPLATE_ASSEMBLE_GROUPID" val="60656f654054ed1e2fb80950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714_1*i*3"/>
  <p:tag name="KSO_WM_TEMPLATE_CATEGORY" val="diagram"/>
  <p:tag name="KSO_WM_TEMPLATE_INDEX" val="20212714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f2891235ccd4efb8a37b7e1155163d5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e3986779d47b437e9a7bcceaa0799318&quot;,&quot;X&quot;:{&quot;Pos&quot;:1},&quot;Y&quot;:{&quot;Pos&quot;:2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4"/>
  <p:tag name="KSO_WM_TEMPLATE_ASSEMBLE_XID" val="60656f654054ed1e2fb80950"/>
  <p:tag name="KSO_WM_TEMPLATE_ASSEMBLE_GROUPID" val="60656f654054ed1e2fb80950"/>
</p:tagLst>
</file>

<file path=ppt/tags/tag312.xml><?xml version="1.0" encoding="utf-8"?>
<p:tagLst xmlns:p="http://schemas.openxmlformats.org/presentationml/2006/main">
  <p:tag name="KSO_WM_BEAUTIFY_FLAG" val="#wm#"/>
  <p:tag name="KSO_WM_TEMPLATE_CATEGORY" val="diagram"/>
  <p:tag name="KSO_WM_TEMPLATE_INDEX" val="20212714"/>
  <p:tag name="KSO_WM_SLIDE_ID" val="diagram20212714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f"/>
  <p:tag name="KSO_WM_SLIDE_LAYOUT_CNT" val="1_1"/>
  <p:tag name="KSO_WM_SLIDE_TYPE" val="text"/>
  <p:tag name="KSO_WM_SLIDE_SUBTYPE" val="pureTxt"/>
  <p:tag name="KSO_WM_SLIDE_SIZE" val="840*539"/>
  <p:tag name="KSO_WM_SLIDE_POSITION" val="72*0"/>
  <p:tag name="KSO_WM_SLIDE_LAYOUT_INFO" val="{&quot;direction&quot;:1,&quot;id&quot;:&quot;2021-04-01T15:44:13&quot;,&quot;maxSize&quot;:{&quot;size1&quot;:32.5},&quot;minSize&quot;:{&quot;size1&quot;:27.600000000000001},&quot;normalSize&quot;:{&quot;size1&quot;:31.975000000000005},&quot;subLayout&quot;:[{&quot;id&quot;:&quot;2021-04-01T15:44:13&quot;,&quot;margin&quot;:{&quot;bottom&quot;:8.0430002212524414,&quot;left&quot;:2.5399999618530273,&quot;right&quot;:0.026000002399086952,&quot;top&quot;:5.5029997825622559},&quot;type&quot;:0},{&quot;id&quot;:&quot;2021-04-01T15:44:13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K_DARK_LIGHT" val="2"/>
  <p:tag name="KSO_WM_SLIDE_BACKGROUND_TYPE" val="general"/>
  <p:tag name="KSO_WM_SLIDE_SUPPORT_FEATURE_TYPE" val="0"/>
  <p:tag name="KSO_WM_TEMPLATE_ASSEMBLE_XID" val="60656f654054ed1e2fb80950"/>
  <p:tag name="KSO_WM_TEMPLATE_ASSEMBLE_GROUPID" val="60656f654054ed1e2fb80950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315.xml><?xml version="1.0" encoding="utf-8"?>
<p:tagLst xmlns:p="http://schemas.openxmlformats.org/presentationml/2006/main">
  <p:tag name="KSO_WM_CHIP_GROUPID" val="5efd969281ee359a788b1dd7"/>
  <p:tag name="KSO_WM_CHIP_XID" val="5efd969281ee359a788b1dd8"/>
  <p:tag name="KSO_WM_UNIT_FILL_FORE_SCHEMECOLOR_INDEX_BRIGHTNESS" val="0"/>
  <p:tag name="KSO_WM_UNIT_FILL_FORE_SCHEMECOLOR_INDEX" val="5"/>
  <p:tag name="KSO_WM_UNIT_FILL_TYPE" val="1"/>
  <p:tag name="KSO_WM_TEMPLATE_CATEGORY" val="diagram"/>
  <p:tag name="KSO_WM_TEMPLATE_INDEX" val="20213570"/>
  <p:tag name="KSO_WM_UNIT_ID" val="diagram20213570_1**"/>
  <p:tag name="KSO_WM_UNIT_VALUE" val="374"/>
  <p:tag name="KSO_WM_TEMPLATE_ASSEMBLE_XID" val="60656e944054ed1e2fb7fc07"/>
  <p:tag name="KSO_WM_TEMPLATE_ASSEMBLE_GROUPID" val="60656e944054ed1e2fb7fc07"/>
</p:tagLst>
</file>

<file path=ppt/tags/tag316.xml><?xml version="1.0" encoding="utf-8"?>
<p:tagLst xmlns:p="http://schemas.openxmlformats.org/presentationml/2006/main">
  <p:tag name="KSO_WM_CHIP_GROUPID" val="5efd969281ee359a788b1dd7"/>
  <p:tag name="KSO_WM_CHIP_XID" val="5efd969281ee359a788b1dd8"/>
  <p:tag name="KSO_WM_UNIT_FILL_FORE_SCHEMECOLOR_INDEX_BRIGHTNESS" val="0"/>
  <p:tag name="KSO_WM_UNIT_FILL_FORE_SCHEMECOLOR_INDEX" val="9"/>
  <p:tag name="KSO_WM_UNIT_FILL_TYPE" val="1"/>
  <p:tag name="KSO_WM_TEMPLATE_CATEGORY" val="diagram"/>
  <p:tag name="KSO_WM_TEMPLATE_INDEX" val="20213570"/>
  <p:tag name="KSO_WM_UNIT_ID" val="diagram20213570_1**"/>
  <p:tag name="KSO_WM_UNIT_VALUE" val="374"/>
  <p:tag name="KSO_WM_TEMPLATE_ASSEMBLE_XID" val="60656e944054ed1e2fb7fc07"/>
  <p:tag name="KSO_WM_TEMPLATE_ASSEMBLE_GROUPID" val="60656e944054ed1e2fb7fc07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3570_1*i*1"/>
  <p:tag name="KSO_WM_TEMPLATE_CATEGORY" val="diagram"/>
  <p:tag name="KSO_WM_TEMPLATE_INDEX" val="20213570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2"/>
  <p:tag name="KSO_WM_UNIT_DEC_AREA_ID" val="887bf7dd5d364742a00bd4c3de87f3fc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efd969281ee359a788b1dd7"/>
  <p:tag name="KSO_WM_CHIP_XID" val="5efd969281ee359a788b1dd8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55"/>
  <p:tag name="KSO_WM_TEMPLATE_ASSEMBLE_XID" val="60656e944054ed1e2fb7fc07"/>
  <p:tag name="KSO_WM_TEMPLATE_ASSEMBLE_GROUPID" val="60656e944054ed1e2fb7fc07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3570_1*i*2"/>
  <p:tag name="KSO_WM_TEMPLATE_CATEGORY" val="diagram"/>
  <p:tag name="KSO_WM_TEMPLATE_INDEX" val="20213570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2"/>
  <p:tag name="KSO_WM_UNIT_DEC_AREA_ID" val="c3ccd42dabd14634aa11db14ee1794cb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028149b661614cb4b2af1582cdb7fb74&quot;,&quot;X&quot;:{&quot;Pos&quot;:1},&quot;Y&quot;:{&quot;Pos&quot;:1}},&quot;whChangeMode&quot;:0}"/>
  <p:tag name="KSO_WM_CHIP_GROUPID" val="5efd969281ee359a788b1dd7"/>
  <p:tag name="KSO_WM_CHIP_XID" val="5efd969281ee359a788b1dd8"/>
  <p:tag name="KSO_WM_UNIT_FILL_FORE_SCHEMECOLOR_INDEX_BRIGHTNESS" val="0"/>
  <p:tag name="KSO_WM_UNIT_FILL_FORE_SCHEMECOLOR_INDEX" val="16"/>
  <p:tag name="KSO_WM_UNIT_FILL_TYPE" val="1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VALUE" val="440"/>
  <p:tag name="KSO_WM_TEMPLATE_ASSEMBLE_XID" val="60656e944054ed1e2fb7fc07"/>
  <p:tag name="KSO_WM_TEMPLATE_ASSEMBLE_GROUPID" val="60656e944054ed1e2fb7fc07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3570_1*i*3"/>
  <p:tag name="KSO_WM_TEMPLATE_CATEGORY" val="diagram"/>
  <p:tag name="KSO_WM_TEMPLATE_INDEX" val="20213570"/>
  <p:tag name="KSO_WM_UNIT_LAYERLEVEL" val="1"/>
  <p:tag name="KSO_WM_TAG_VERSION" val="1.0"/>
  <p:tag name="KSO_WM_BEAUTIFY_FLAG" val="#wm#"/>
  <p:tag name="KSO_WM_UNIT_TYPE" val="i"/>
  <p:tag name="KSO_WM_UNIT_INDEX" val="3"/>
  <p:tag name="KSO_WM_UNIT_BLOCK" val="0"/>
  <p:tag name="KSO_WM_UNIT_SM_LIMIT_TYPE" val="2"/>
  <p:tag name="KSO_WM_UNIT_DEC_AREA_ID" val="00f14307f2f34da98b61ce6e93a25244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4000d2bfd59641129d06c070bde2a059&quot;,&quot;X&quot;:{&quot;Pos&quot;:1},&quot;Y&quot;:{&quot;Pos&quot;:1}},&quot;whChangeMode&quot;:0}"/>
  <p:tag name="KSO_WM_CHIP_GROUPID" val="5efd969281ee359a788b1dd7"/>
  <p:tag name="KSO_WM_CHIP_XID" val="5efd969281ee359a788b1dd8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VALUE" val="825"/>
  <p:tag name="KSO_WM_TEMPLATE_ASSEMBLE_XID" val="60656e944054ed1e2fb7fc07"/>
  <p:tag name="KSO_WM_TEMPLATE_ASSEMBLE_GROUPID" val="60656e944054ed1e2fb7fc07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37d3a7340594c14abcc2606d13f3f7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a048e328e4d4fc181c1ebc10c126fb5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570_1*f*1"/>
  <p:tag name="KSO_WM_TEMPLATE_CATEGORY" val="diagram"/>
  <p:tag name="KSO_WM_TEMPLATE_INDEX" val="2021357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20"/>
  <p:tag name="KSO_WM_UNIT_SHOW_EDIT_AREA_INDICATION" val="1"/>
  <p:tag name="KSO_WM_CHIP_GROUPID" val="5e6b05596848fb12bee65ac8"/>
  <p:tag name="KSO_WM_CHIP_XID" val="5e6b05596848fb12bee65aca"/>
  <p:tag name="KSO_WM_UNIT_DEC_AREA_ID" val="4000d2bfd59641129d06c070bde2a05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e09b9e086c643358ada924204b7baf3"/>
  <p:tag name="KSO_WM_UNIT_SUPPORT_BIG_FONT" val="1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944054ed1e2fb7fc07"/>
  <p:tag name="KSO_WM_TEMPLATE_ASSEMBLE_GROUPID" val="60656e944054ed1e2fb7fc07"/>
</p:tagLst>
</file>

<file path=ppt/tags/tag321.xml><?xml version="1.0" encoding="utf-8"?>
<p:tagLst xmlns:p="http://schemas.openxmlformats.org/presentationml/2006/main">
  <p:tag name="KSO_WM_BEAUTIFY_FLAG" val="#wm#"/>
  <p:tag name="KSO_WM_TEMPLATE_CATEGORY" val="diagram"/>
  <p:tag name="KSO_WM_TEMPLATE_INDEX" val="20213570"/>
  <p:tag name="KSO_WM_SLIDE_ID" val="diagram20213570_1"/>
  <p:tag name="KSO_WM_TEMPLATE_SUBCATEGORY" val="21"/>
  <p:tag name="KSO_WM_SLIDE_ITEM_CNT" val="0"/>
  <p:tag name="KSO_WM_SLIDE_INDEX" val="1"/>
  <p:tag name="KSO_WM_TAG_VERSION" val="1.0"/>
  <p:tag name="KSO_WM_SLIDE_LAYOUT" val="f"/>
  <p:tag name="KSO_WM_SLIDE_LAYOUT_CNT" val="2"/>
  <p:tag name="KSO_WM_SLIDE_TYPE" val="text"/>
  <p:tag name="KSO_WM_SLIDE_SUBTYPE" val="pureTxt"/>
  <p:tag name="KSO_WM_SLIDE_SIZE" val="884*879"/>
  <p:tag name="KSO_WM_SLIDE_POSITION" val="36*-170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8:00&quot;,&quot;maxSize&quot;:{&quot;size1&quot;:42.200000000000003},&quot;minSize&quot;:{&quot;size1&quot;:31.199999999999999},&quot;normalSize&quot;:{&quot;size1&quot;:38.310925925925922},&quot;subLayout&quot;:[{&quot;id&quot;:&quot;2021-04-01T15:08:00&quot;,&quot;margin&quot;:{&quot;bottom&quot;:0.026000002399086952,&quot;left&quot;:3.4570000171661377,&quot;right&quot;:3.3159999847412109,&quot;top&quot;:2.1170001029968262},&quot;type&quot;:0},{&quot;id&quot;:&quot;2021-04-01T15:08:00&quot;,&quot;margin&quot;:{&quot;bottom&quot;:2.5399999618530273,&quot;left&quot;:3.3870000839233398,&quot;right&quot;:3.3859999179840088,&quot;top&quot;:1.6670000553131104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true,&quot;fill_id&quot;:&quot;89881773e3c341c1ab689e24c79864c5&quot;,&quot;fill_align&quot;:&quot;lm&quot;,&quot;chip_types&quot;:[&quot;text&quot;,&quot;header&quot;]},{&quot;text_align&quot;:&quot;lm&quot;,&quot;text_direction&quot;:&quot;horizontal&quot;,&quot;support_big_font&quot;:true,&quot;fill_id&quot;:&quot;7358526a601f4bc69a33a53d7bc8b819&quot;,&quot;fill_align&quot;:&quot;lm&quot;,&quot;chip_types&quot;:[&quot;diagram&quot;,&quot;pictext&quot;,&quot;text&quot;,&quot;picture&quot;,&quot;chart&quot;,&quot;table&quot;,&quot;video&quot;]}]]"/>
  <p:tag name="KSO_WM_CHIP_XID" val="5efd969281ee359a788b1dd8"/>
  <p:tag name="KSO_WM_CHIP_DECFILLPROP" val="[]"/>
  <p:tag name="KSO_WM_SLIDE_CAN_ADD_NAVIGATION" val="1"/>
  <p:tag name="KSO_WM_CHIP_GROUPID" val="5efd969281ee359a788b1dd7"/>
  <p:tag name="KSO_WM_SLIDE_BK_DARK_LIGHT" val="2"/>
  <p:tag name="KSO_WM_SLIDE_BACKGROUND_TYPE" val="general"/>
  <p:tag name="KSO_WM_SLIDE_SUPPORT_FEATURE_TYPE" val="0"/>
  <p:tag name="KSO_WM_TEMPLATE_ASSEMBLE_XID" val="60656e944054ed1e2fb7fc07"/>
  <p:tag name="KSO_WM_TEMPLATE_ASSEMBLE_GROUPID" val="60656e944054ed1e2fb7fc07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5_1*i*1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bf855a964854469b41214258520128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6f1b1fa9d42129da36fc"/>
  <p:tag name="KSO_WM_CHIP_XID" val="5fd06f1b1fa9d42129da36fd"/>
  <p:tag name="KSO_WM_UNIT_FILL_FORE_SCHEMECOLOR_INDEX_1_BRIGHTNESS" val="0"/>
  <p:tag name="KSO_WM_UNIT_FILL_FORE_SCHEMECOLOR_INDEX_1" val="5"/>
  <p:tag name="KSO_WM_UNIT_FILL_FORE_SCHEMECOLOR_INDEX_1_POS" val="0.22"/>
  <p:tag name="KSO_WM_UNIT_FILL_FORE_SCHEMECOLOR_INDEX_1_TRANS" val="0.8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0"/>
  <p:tag name="KSO_WM_UNIT_FILL_GRADIENT_Direction" val="3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VALUE" val="1325"/>
  <p:tag name="KSO_WM_TEMPLATE_ASSEMBLE_XID" val="6065707c4054ed1e2fb8163e"/>
  <p:tag name="KSO_WM_TEMPLATE_ASSEMBLE_GROUPID" val="6065707c4054ed1e2fb8163e"/>
</p:tagLst>
</file>

<file path=ppt/tags/tag32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5_1*a*1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ef0a945be6af45ad965c82147bd6202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m&quot;,&quot;fill_mode&quot;:&quot;full&quot;,&quot;sacle_strategy&quot;:&quot;smart&quot;}"/>
  <p:tag name="KSO_WM_ASSEMBLE_CHIP_INDEX" val="aeaa8502a31745f490abafdfdf30b5db"/>
  <p:tag name="KSO_WM_UNIT_TEXT_FILL_FORE_SCHEMECOLOR_INDEX_BRIGHTNESS" val="0"/>
  <p:tag name="KSO_WM_UNIT_TEXT_FILL_FORE_SCHEMECOLOR_INDEX" val="13"/>
  <p:tag name="KSO_WM_UNIT_TEXT_FILL_TYPE" val="1"/>
  <p:tag name="KSO_WM_TEMPLATE_ASSEMBLE_XID" val="6065707c4054ed1e2fb8163e"/>
  <p:tag name="KSO_WM_TEMPLATE_ASSEMBLE_GROUPID" val="6065707c4054ed1e2fb8163e"/>
</p:tagLst>
</file>

<file path=ppt/tags/tag32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17345_1*f*2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0"/>
  <p:tag name="KSO_WM_UNIT_SHOW_EDIT_AREA_INDICATION" val="1"/>
  <p:tag name="KSO_WM_CHIP_GROUPID" val="5e6b05596848fb12bee65ac8"/>
  <p:tag name="KSO_WM_CHIP_XID" val="5e6b05596848fb12bee65aca"/>
  <p:tag name="KSO_WM_UNIT_DEC_AREA_ID" val="0ce0d802a1f54d29aaf17f20fa663a3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7b4b5aaa39db464395c248e2fc150c62"/>
  <p:tag name="KSO_WM_UNIT_TEXT_FILL_FORE_SCHEMECOLOR_INDEX_BRIGHTNESS" val="0.25"/>
  <p:tag name="KSO_WM_UNIT_TEXT_FILL_FORE_SCHEMECOLOR_INDEX" val="13"/>
  <p:tag name="KSO_WM_UNIT_TEXT_FILL_TYPE" val="1"/>
  <p:tag name="KSO_WM_TEMPLATE_ASSEMBLE_XID" val="6065707c4054ed1e2fb8163e"/>
  <p:tag name="KSO_WM_TEMPLATE_ASSEMBLE_GROUPID" val="6065707c4054ed1e2fb8163e"/>
</p:tagLst>
</file>

<file path=ppt/tags/tag327.xml><?xml version="1.0" encoding="utf-8"?>
<p:tagLst xmlns:p="http://schemas.openxmlformats.org/presentationml/2006/main">
  <p:tag name="KSO_WM_UNIT_TEXTBOXSTYLE_GUID" val="{2ced58f0-22a9-4741-98e1-a7bad3485fc0}"/>
</p:tagLst>
</file>

<file path=ppt/tags/tag328.xml><?xml version="1.0" encoding="utf-8"?>
<p:tagLst xmlns:p="http://schemas.openxmlformats.org/presentationml/2006/main">
  <p:tag name="KSO_WM_UNIT_TEXTBOXSTYLE_SHAPETYPE" val="1"/>
  <p:tag name="KSO_WM_UNIT_TEXTBOXSTYLE_ADJUSTLEFT" val="0_-36.07503"/>
  <p:tag name="KSO_WM_UNIT_TEXTBOXSTYLE_ADJUSTTOP" val="0_-34.0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129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2ced58f0-22a9-4741-98e1-a7bad3485fc0}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9.xml><?xml version="1.0" encoding="utf-8"?>
<p:tagLst xmlns:p="http://schemas.openxmlformats.org/presentationml/2006/main">
  <p:tag name="KSO_WM_UNIT_TEXTBOXSTYLE_SHAPETYPE" val="1"/>
  <p:tag name="KSO_WM_UNIT_TEXTBOXSTYLE_ADJUSTLEFT" val="100_-3.975037"/>
  <p:tag name="KSO_WM_UNIT_TEXTBOXSTYLE_ADJUSTTOP" val="100_-6.90031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129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2ced58f0-22a9-4741-98e1-a7bad3485fc0}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4bd718ffde184ed8afbc47b4c9f381c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26727fba55447fb2acf99df3850d3d"/>
  <p:tag name="KSO_WM_SLIDE_BACKGROUND_TYPE" val="frame"/>
</p:tagLst>
</file>

<file path=ppt/tags/tag330.xml><?xml version="1.0" encoding="utf-8"?>
<p:tagLst xmlns:p="http://schemas.openxmlformats.org/presentationml/2006/main">
  <p:tag name="KSO_WM_UNIT_TEXTBOXSTYLE_SHAPETYPE" val="1"/>
  <p:tag name="KSO_WM_UNIT_TEXTBOXSTYLE_ADJUSTLEFT" val="0_-36.07503"/>
  <p:tag name="KSO_WM_UNIT_TEXTBOXSTYLE_ADJUSTTOP" val="0_-34.05"/>
  <p:tag name="KSO_WM_UNIT_TEXTBOXSTYLE_ADJUSTWIDTH" val="100_72.10001"/>
  <p:tag name="KSO_WM_UNIT_TEXTBOXSTYLE_ADJUSTHEIGTH" val="100_67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129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2ced58f0-22a9-4741-98e1-a7bad3485fc0}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31.xml><?xml version="1.0" encoding="utf-8"?>
<p:tagLst xmlns:p="http://schemas.openxmlformats.org/presentationml/2006/main">
  <p:tag name="KSO_WM_UNIT_TEXTBOXSTYLE_SHAPETYPE" val="1"/>
  <p:tag name="KSO_WM_UNIT_TEXTBOXSTYLE_ADJUSTLEFT" val="0_-25.07503"/>
  <p:tag name="KSO_WM_UNIT_TEXTBOXSTYLE_ADJUSTTOP" val="0_-24"/>
  <p:tag name="KSO_WM_UNIT_TEXTBOXSTYLE_ADJUSTWIDTH" val="100_50.14999"/>
  <p:tag name="KSO_WM_UNIT_TEXTBOXSTYLE_ADJUSTHEIGTH" val="100_47.9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41_129*i*4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2ced58f0-22a9-4741-98e1-a7bad3485fc0}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32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3;为了演示发布的良好效果，请言简意赅的阐述您的观点。&#13;您的正文已经经简明扼要。字字珠玑，但信息却千丝万缕、错综复杂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129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2ced58f0-22a9-4741-98e1-a7bad3485fc0}"/>
  <p:tag name="KSO_WM_UNIT_TEXTBOXSTYLE_TYPE" val="8"/>
  <p:tag name="KSO_WM_UNIT_TEXT_FILL_FORE_SCHEMECOLOR_INDEX_BRIGHTNESS" val="0.25"/>
  <p:tag name="KSO_WM_UNIT_TEXT_FILL_FORE_SCHEMECOLOR_INDEX" val="13"/>
  <p:tag name="KSO_WM_UNIT_TEXT_FILL_TYPE" val="1"/>
</p:tagLst>
</file>

<file path=ppt/tags/tag333.xml><?xml version="1.0" encoding="utf-8"?>
<p:tagLst xmlns:p="http://schemas.openxmlformats.org/presentationml/2006/main">
  <p:tag name="KSO_WM_UNIT_TEXTBOXSTYLE_GUID" val="{61e253a2-b092-4345-9608-b6cba2403d10}"/>
</p:tagLst>
</file>

<file path=ppt/tags/tag334.xml><?xml version="1.0" encoding="utf-8"?>
<p:tagLst xmlns:p="http://schemas.openxmlformats.org/presentationml/2006/main">
  <p:tag name="KSO_WM_UNIT_TEXTBOXSTYLE_SHAPETYPE" val="1"/>
  <p:tag name="KSO_WM_UNIT_TEXTBOXSTYLE_ADJUSTLEFT" val="0_-38.84999"/>
  <p:tag name="KSO_WM_UNIT_TEXTBOXSTYLE_ADJUSTTOP" val="0_-30"/>
  <p:tag name="KSO_WM_UNIT_TEXTBOXSTYLE_ADJUSTWIDTH" val="100_77.55002"/>
  <p:tag name="KSO_WM_UNIT_TEXTBOXSTYLE_ADJUSTHEIGTH" val="100_6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41_415*i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1e253a2-b092-4345-9608-b6cba2403d10}"/>
  <p:tag name="KSO_WM_UNIT_FILL_FORE_SCHEMECOLOR_INDEX_BRIGHTNESS" val="0.8"/>
  <p:tag name="KSO_WM_UNIT_FILL_FORE_SCHEMECOLOR_INDEX" val="5"/>
  <p:tag name="KSO_WM_UNIT_FILL_BACK_SCHEMECOLOR_INDEX_BRIGHTNESS" val="0"/>
  <p:tag name="KSO_WM_UNIT_FILL_BACK_SCHEMECOLOR_INDEX" val="14"/>
  <p:tag name="KSO_WM_UNIT_FILL_TYPE" val="2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35.xml><?xml version="1.0" encoding="utf-8"?>
<p:tagLst xmlns:p="http://schemas.openxmlformats.org/presentationml/2006/main">
  <p:tag name="KSO_WM_UNIT_TEXTBOXSTYLE_SHAPETYPE" val="1"/>
  <p:tag name="KSO_WM_UNIT_TEXTBOXSTYLE_ADJUSTLEFT" val="50_-23.97499"/>
  <p:tag name="KSO_WM_UNIT_TEXTBOXSTYLE_ADJUSTTOP" val="0_-75.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415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1e253a2-b092-4345-9608-b6cba2403d10}"/>
</p:tagLst>
</file>

<file path=ppt/tags/tag336.xml><?xml version="1.0" encoding="utf-8"?>
<p:tagLst xmlns:p="http://schemas.openxmlformats.org/presentationml/2006/main">
  <p:tag name="KSO_WM_UNIT_TEXTBOXSTYLE_SHAPETYPE" val="1"/>
  <p:tag name="KSO_WM_UNIT_TEXTBOXSTYLE_ADJUSTLEFT" val="50_-23.97499"/>
  <p:tag name="KSO_WM_UNIT_TEXTBOXSTYLE_ADJUSTTOP" val="0_-71.95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415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37.xml><?xml version="1.0" encoding="utf-8"?>
<p:tagLst xmlns:p="http://schemas.openxmlformats.org/presentationml/2006/main">
  <p:tag name="KSO_WM_UNIT_TEXTBOXSTYLE_SHAPETYPE" val="1"/>
  <p:tag name="KSO_WM_UNIT_TEXTBOXSTYLE_ADJUSTLEFT" val="50_-8.025009"/>
  <p:tag name="KSO_WM_UNIT_TEXTBOXSTYLE_ADJUSTTOP" val="0_-75.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41_415*i*4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38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415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61e253a2-b092-4345-9608-b6cba2403d10}"/>
  <p:tag name="KSO_WM_UNIT_TEXTBOXSTYLE_TYPE" val="8"/>
  <p:tag name="KSO_WM_UNIT_TEXT_FILL_FORE_SCHEMECOLOR_INDEX_BRIGHTNESS" val="0.25"/>
  <p:tag name="KSO_WM_UNIT_TEXT_FILL_FORE_SCHEMECOLOR_INDEX" val="13"/>
  <p:tag name="KSO_WM_UNIT_TEXT_FILL_TYPE" val="1"/>
</p:tagLst>
</file>

<file path=ppt/tags/tag339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5"/>
  <p:tag name="KSO_WM_SLIDE_ID" val="diagram20217345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f"/>
  <p:tag name="KSO_WM_SLIDE_LAYOUT_CNT" val="1_2"/>
  <p:tag name="KSO_WM_SLIDE_TYPE" val="text"/>
  <p:tag name="KSO_WM_SLIDE_SUBTYPE" val="pureTxt"/>
  <p:tag name="KSO_WM_SLIDE_SIZE" val="960*540"/>
  <p:tag name="KSO_WM_SLIDE_POSITION" val="0*0"/>
  <p:tag name="KSO_WM_SLIDE_CAN_ADD_NAVIGATION" val="1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6f1b1fa9d42129da36fd"/>
  <p:tag name="KSO_WM_CHIP_FILLPROP" val="[[{&quot;text_align&quot;:&quot;rm&quot;,&quot;text_direction&quot;:&quot;horizontal&quot;,&quot;support_big_font&quot;:false,&quot;picture_toward&quot;:0,&quot;picture_dockside&quot;:[],&quot;fill_id&quot;:&quot;03622c044b5b44cfbc71bff9f1453063&quot;,&quot;fill_align&quot;:&quot;rm&quot;,&quot;chip_types&quot;:[&quot;header&quot;]},{&quot;text_align&quot;:&quot;lt&quot;,&quot;text_direction&quot;:&quot;horizontal&quot;,&quot;support_big_font&quot;:false,&quot;picture_toward&quot;:0,&quot;picture_dockside&quot;:[],&quot;fill_id&quot;:&quot;24c271fb4ddd480488d26d1217f0fe47&quot;,&quot;fill_align&quot;:&quot;lt&quot;,&quot;chip_types&quot;:[&quot;text&quot;]},{&quot;text_align&quot;:&quot;lt&quot;,&quot;text_direction&quot;:&quot;horizontal&quot;,&quot;support_big_font&quot;:false,&quot;picture_toward&quot;:0,&quot;picture_dockside&quot;:[],&quot;fill_id&quot;:&quot;81b072162e0940ceb418353c60646b12&quot;,&quot;fill_align&quot;:&quot;lt&quot;,&quot;chip_types&quot;:[&quot;text&quot;]}]]"/>
  <p:tag name="KSO_WM_CHIP_DECFILLPROP" val="[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6:20:06&quot;,&quot;maxSize&quot;:{&quot;size1&quot;:40},&quot;minSize&quot;:{&quot;size1&quot;:40},&quot;normalSize&quot;:{&quot;size1&quot;:40},&quot;subLayout&quot;:[{&quot;id&quot;:&quot;2021-04-01T16:20:06&quot;,&quot;margin&quot;:{&quot;bottom&quot;:2.9630000591278076,&quot;left&quot;:17.357000350952148,&quot;right&quot;:2.5399999618530273,&quot;top&quot;:1.6929999589920044},&quot;type&quot;:0},{&quot;id&quot;:&quot;2021-04-01T16:20:06&quot;,&quot;maxSize&quot;:{&quot;size1&quot;:59.299999999999997},&quot;minSize&quot;:{&quot;size1&quot;:29.600000000000001},&quot;normalSize&quot;:{&quot;size1&quot;:35.31111111111111},&quot;subLayout&quot;:[{&quot;id&quot;:&quot;2021-04-01T16:20:06&quot;,&quot;margin&quot;:{&quot;bottom&quot;:0.81999999284744263,&quot;left&quot;:2.5399999618530273,&quot;right&quot;:2.5399999618530273,&quot;top&quot;:0},&quot;type&quot;:0},{&quot;id&quot;:&quot;2021-04-01T16:20:06&quot;,&quot;margin&quot;:{&quot;bottom&quot;:1.6929999589920044,&quot;left&quot;:2.5399999618530273,&quot;right&quot;:2.5399999618530273,&quot;top&quot;:0},&quot;type&quot;:0}],&quot;type&quot;:0}],&quot;type&quot;:0}"/>
  <p:tag name="KSO_WM_CHIP_GROUPID" val="5fd06f1b1fa9d42129da36fc"/>
  <p:tag name="KSO_WM_SLIDE_BK_DARK_LIGHT" val="2"/>
  <p:tag name="KSO_WM_SLIDE_BACKGROUND_TYPE" val="general"/>
  <p:tag name="KSO_WM_SLIDE_SUPPORT_FEATURE_TYPE" val="0"/>
  <p:tag name="KSO_WM_TEMPLATE_ASSEMBLE_XID" val="6065707c4054ed1e2fb8163e"/>
  <p:tag name="KSO_WM_TEMPLATE_ASSEMBLE_GROUPID" val="6065707c4054ed1e2fb8163e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a69b9ba8f0a4fefa9015df4d3c2635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8d6e44ef836482b9db9fa842846d2e2"/>
  <p:tag name="KSO_WM_SLIDE_BACKGROUND_TYPE" val="frame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609_1*i*1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7dadeb95ab44bae952665e5e2adc44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12"/>
  <p:tag name="KSO_WM_TEMPLATE_ASSEMBLE_XID" val="60656e7a4054ed1e2fb7f9ab"/>
  <p:tag name="KSO_WM_TEMPLATE_ASSEMBLE_GROUPID" val="60656e7a4054ed1e2fb7f9ab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609_1*i*2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ed7bbdef93b417f8597839bfceeb68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a4054ed1e2fb7f9ab"/>
  <p:tag name="KSO_WM_TEMPLATE_ASSEMBLE_GROUPID" val="60656e7a4054ed1e2fb7f9ab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609_1*i*3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365081e87b648178ddc3d515a88a6a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00"/>
  <p:tag name="KSO_WM_TEMPLATE_ASSEMBLE_XID" val="60656e7a4054ed1e2fb7f9ab"/>
  <p:tag name="KSO_WM_TEMPLATE_ASSEMBLE_GROUPID" val="60656e7a4054ed1e2fb7f9ab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8609_1*i*4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d348e14170f4fda9a6f5f3d4ad90c62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TEMPLATE_ASSEMBLE_XID" val="60656e7a4054ed1e2fb7f9ab"/>
  <p:tag name="KSO_WM_TEMPLATE_ASSEMBLE_GROUPID" val="60656e7a4054ed1e2fb7f9ab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8609_1*i*5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SM_LIMIT_TYPE" val="1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7a4054ed1e2fb7f9ab"/>
  <p:tag name="KSO_WM_TEMPLATE_ASSEMBLE_GROUPID" val="60656e7a4054ed1e2fb7f9ab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8609_1*i*6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SM_LIMIT_TYPE" val="1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7a4054ed1e2fb7f9ab"/>
  <p:tag name="KSO_WM_TEMPLATE_ASSEMBLE_GROUPID" val="60656e7a4054ed1e2fb7f9ab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8609_1*i*7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c441230aa17b467882c9a069d83bb11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a4054ed1e2fb7f9ab"/>
  <p:tag name="KSO_WM_TEMPLATE_ASSEMBLE_GROUPID" val="60656e7a4054ed1e2fb7f9ab"/>
</p:tagLst>
</file>

<file path=ppt/tags/tag34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609_1*a*1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49658c62f434eed9b2751be2501b7d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74a73dabd8743efa0281fd64e8f173b"/>
  <p:tag name="KSO_WM_UNIT_TEXT_FILL_FORE_SCHEMECOLOR_INDEX_BRIGHTNESS" val="0"/>
  <p:tag name="KSO_WM_UNIT_TEXT_FILL_FORE_SCHEMECOLOR_INDEX" val="13"/>
  <p:tag name="KSO_WM_UNIT_TEXT_FILL_TYPE" val="1"/>
  <p:tag name="KSO_WM_TEMPLATE_ASSEMBLE_XID" val="60656e7a4054ed1e2fb7f9ab"/>
  <p:tag name="KSO_WM_TEMPLATE_ASSEMBLE_GROUPID" val="60656e7a4054ed1e2fb7f9ab"/>
</p:tagLst>
</file>

<file path=ppt/tags/tag35.xml><?xml version="1.0" encoding="utf-8"?>
<p:tagLst xmlns:p="http://schemas.openxmlformats.org/presentationml/2006/main">
  <p:tag name="KSO_WM_SLIDE_BACKGROUND_TYPE" val="frame"/>
</p:tagLst>
</file>

<file path=ppt/tags/tag35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9_1*f*1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38"/>
  <p:tag name="KSO_WM_UNIT_SHOW_EDIT_AREA_INDICATION" val="1"/>
  <p:tag name="KSO_WM_CHIP_GROUPID" val="5e6b05596848fb12bee65ac8"/>
  <p:tag name="KSO_WM_CHIP_XID" val="5e6b05596848fb12bee65aca"/>
  <p:tag name="KSO_WM_UNIT_DEC_AREA_ID" val="b41aa7782e3c4cc1b6fe5030a73bf5d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709fbd14c55429a92af7b83a7bd4e98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b"/>
  <p:tag name="KSO_WM_TEMPLATE_ASSEMBLE_GROUPID" val="60656e7a4054ed1e2fb7f9ab"/>
</p:tagLst>
</file>

<file path=ppt/tags/tag351.xml><?xml version="1.0" encoding="utf-8"?>
<p:tagLst xmlns:p="http://schemas.openxmlformats.org/presentationml/2006/main">
  <p:tag name="KSO_WM_BEAUTIFY_FLAG" val="#wm#"/>
  <p:tag name="KSO_WM_TEMPLATE_CATEGORY" val="diagram"/>
  <p:tag name="KSO_WM_TEMPLATE_INDEX" val="20208609"/>
  <p:tag name="KSO_WM_SLIDE_ID" val="diagram2020860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1:27&quot;,&quot;maxSize&quot;:{&quot;size1&quot;:31.100000000000001},&quot;minSize&quot;:{&quot;size1&quot;:26.699999999999999},&quot;normalSize&quot;:{&quot;size1&quot;:28.899999999999999},&quot;subLayout&quot;:[{&quot;id&quot;:&quot;2021-04-01T15:01:27&quot;,&quot;margin&quot;:{&quot;bottom&quot;:0.026000002399086952,&quot;left&quot;:5.0799999237060547,&quot;right&quot;:6.7729997634887695,&quot;top&quot;:2.9630000591278076},&quot;type&quot;:0},{&quot;id&quot;:&quot;2021-04-01T15:01:27&quot;,&quot;margin&quot;:{&quot;bottom&quot;:4.2329998016357422,&quot;left&quot;:5.0799999237060547,&quot;right&quot;:4.6560001373291016,&quot;top&quot;:0.84700000286102295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c4c25ca0ca5c40f185466383f79d5c7d&quot;,&quot;fill_align&quot;:&quot;lm&quot;,&quot;chip_types&quot;:[&quot;header&quot;]},{&quot;text_align&quot;:&quot;lm&quot;,&quot;text_direction&quot;:&quot;horizontal&quot;,&quot;support_big_font&quot;:false,&quot;fill_id&quot;:&quot;d48b62735a09469bb829c88fb0d6fc75&quot;,&quot;fill_align&quot;:&quot;lm&quot;,&quot;chip_types&quot;:[&quot;diagram&quot;,&quot;pictext&quot;,&quot;text&quot;,&quot;picture&quot;,&quot;chart&quot;,&quot;table&quot;,&quot;video&quot;]}]]"/>
  <p:tag name="KSO_WM_SLIDE_CAN_ADD_NAVIGATION" val="1"/>
  <p:tag name="KSO_WM_CHIP_XID" val="5ef20bd7a491bb0086638afc"/>
  <p:tag name="KSO_WM_CHIP_DECFILLPROP" val="[]"/>
  <p:tag name="KSO_WM_CHIP_GROUPID" val="5ef20bd7a491bb0086638afb"/>
  <p:tag name="KSO_WM_SLIDE_BK_DARK_LIGHT" val="2"/>
  <p:tag name="KSO_WM_SLIDE_BACKGROUND_TYPE" val="general"/>
  <p:tag name="KSO_WM_SLIDE_SUPPORT_FEATURE_TYPE" val="0"/>
  <p:tag name="KSO_WM_TEMPLATE_ASSEMBLE_XID" val="60656e7a4054ed1e2fb7f9ab"/>
  <p:tag name="KSO_WM_TEMPLATE_ASSEMBLE_GROUPID" val="60656e7a4054ed1e2fb7f9ab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3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820_1*a*1"/>
  <p:tag name="KSO_WM_TEMPLATE_CATEGORY" val="diagram"/>
  <p:tag name="KSO_WM_TEMPLATE_INDEX" val="2020782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3d252a12809c455984f4efc86a2fe44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36c7b99284604af3943d43cd89f8271d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714054ed1e2fb7f8c5"/>
  <p:tag name="KSO_WM_TEMPLATE_ASSEMBLE_GROUPID" val="60656e714054ed1e2fb7f8c5"/>
</p:tagLst>
</file>

<file path=ppt/tags/tag356.xml><?xml version="1.0" encoding="utf-8"?>
<p:tagLst xmlns:p="http://schemas.openxmlformats.org/presentationml/2006/main">
  <p:tag name="KSO_WM_UNIT_VALUE" val="592*139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7820_1*d*1"/>
  <p:tag name="KSO_WM_TEMPLATE_CATEGORY" val="diagram"/>
  <p:tag name="KSO_WM_TEMPLATE_INDEX" val="2020782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804cb34a9fc24e2e905fd82a863dc3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bd69211852694e48883e1862d825223a"/>
  <p:tag name="KSO_WM_UNIT_SUPPORT_BIG_FONT" val="1"/>
  <p:tag name="KSO_WM_UNIT_SUPPORT_UNIT_TYPE" val="[&quot;d&quot;]"/>
  <p:tag name="KSO_WM_TEMPLATE_ASSEMBLE_XID" val="60656e714054ed1e2fb7f8c5"/>
  <p:tag name="KSO_WM_TEMPLATE_ASSEMBLE_GROUPID" val="60656e714054ed1e2fb7f8c5"/>
</p:tagLst>
</file>

<file path=ppt/tags/tag35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820_1*f*1"/>
  <p:tag name="KSO_WM_TEMPLATE_CATEGORY" val="diagram"/>
  <p:tag name="KSO_WM_TEMPLATE_INDEX" val="2020782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44"/>
  <p:tag name="KSO_WM_UNIT_SHOW_EDIT_AREA_INDICATION" val="1"/>
  <p:tag name="KSO_WM_CHIP_GROUPID" val="5e6b05596848fb12bee65ac8"/>
  <p:tag name="KSO_WM_CHIP_XID" val="5e6b05596848fb12bee65aca"/>
  <p:tag name="KSO_WM_UNIT_DEC_AREA_ID" val="60f0aaddc7f848a6aa4aa091d8c29d8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101545c082184305972b7c42f8268f1c"/>
  <p:tag name="KSO_WM_UNIT_SUPPORT_UNIT_TYPE" val="[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0656e714054ed1e2fb7f8c5"/>
  <p:tag name="KSO_WM_TEMPLATE_ASSEMBLE_GROUPID" val="60656e714054ed1e2fb7f8c5"/>
</p:tagLst>
</file>

<file path=ppt/tags/tag358.xml><?xml version="1.0" encoding="utf-8"?>
<p:tagLst xmlns:p="http://schemas.openxmlformats.org/presentationml/2006/main">
  <p:tag name="KSO_WM_BEAUTIFY_FLAG" val="#wm#"/>
  <p:tag name="KSO_WM_TEMPLATE_CATEGORY" val="diagram"/>
  <p:tag name="KSO_WM_TEMPLATE_INDEX" val="20207820"/>
  <p:tag name="KSO_WM_SLIDE_LAYOUT_INFO" val="{&quot;backgroundInfo&quot;:[{&quot;bottom&quot;:0.13333333999999999,&quot;bottomAbs&quot;:false,&quot;left&quot;:0,&quot;leftAbs&quot;:false,&quot;right&quot;:0,&quot;rightAbs&quot;:false,&quot;top&quot;:0.13333333999999999,&quot;topAbs&quot;:false,&quot;type&quot;:&quot;belt&quot;}],&quot;direction&quot;:1,&quot;id&quot;:&quot;2021-04-01T14:58:58&quot;,&quot;maxSize&quot;:{&quot;size1&quot;:55},&quot;minSize&quot;:{&quot;size1&quot;:42.5},&quot;normalSize&quot;:{&quot;size1&quot;:55},&quot;subLayout&quot;:[{&quot;id&quot;:&quot;2021-04-01T14:58:58&quot;,&quot;maxSize&quot;:{&quot;size1&quot;:51.100000000000001},&quot;minSize&quot;:{&quot;size1&quot;:37.899999999999999},&quot;normalSize&quot;:{&quot;size1&quot;:37.899999999999999},&quot;subLayout&quot;:[{&quot;id&quot;:&quot;2021-04-01T14:58:58&quot;,&quot;margin&quot;:{&quot;bottom&quot;:0.026000002399086952,&quot;left&quot;:3.3870000839233398,&quot;right&quot;:1.2699999809265137,&quot;top&quot;:5.0799999237060547},&quot;type&quot;:0},{&quot;id&quot;:&quot;2021-04-01T14:58:58&quot;,&quot;margin&quot;:{&quot;bottom&quot;:5.0799999237060547,&quot;left&quot;:3.3870000839233398,&quot;right&quot;:1.2699999809265137,&quot;top&quot;:0.81999999284744263},&quot;type&quot;:0}],&quot;type&quot;:0},{&quot;id&quot;:&quot;2021-04-01T14:58:58&quot;,&quot;margin&quot;:{&quot;bottom&quot;:5.0799999237060547,&quot;left&quot;:0,&quot;right&quot;:3.3859999179840088,&quot;top&quot;:5.0799999237060547},&quot;type&quot;:0}],&quot;type&quot;:0}"/>
  <p:tag name="KSO_WM_SLIDE_BACKGROUND" val="[&quot;belt&quot;]"/>
  <p:tag name="KSO_WM_SLIDE_RATIO" val="1.777778"/>
  <p:tag name="KSO_WM_SLIDE_ID" val="diagram2020782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396"/>
  <p:tag name="KSO_WM_SLIDE_POSITION" val="0*71"/>
  <p:tag name="KSO_WM_TAG_VERSION" val="1.0"/>
  <p:tag name="KSO_WM_SLIDE_LAYOUT" val="a_d_f"/>
  <p:tag name="KSO_WM_SLIDE_LAYOUT_CNT" val="1_1_1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b&quot;,&quot;text_direction&quot;:&quot;horizontal&quot;,&quot;support_big_font&quot;:true,&quot;fill_id&quot;:&quot;e4d6cf17b06746db8dd93c359cfe17f1&quot;,&quot;fill_align&quot;:&quot;lb&quot;,&quot;chip_types&quot;:[&quot;header&quot;]},{&quot;text_align&quot;:&quot;lt&quot;,&quot;text_direction&quot;:&quot;horizontal&quot;,&quot;support_big_font&quot;:true,&quot;fill_id&quot;:&quot;c1719bd3232846479042527f9529d883&quot;,&quot;fill_align&quot;:&quot;lt&quot;,&quot;chip_types&quot;:[&quot;text&quot;,&quot;picture&quot;]},{&quot;text_align&quot;:&quot;lm&quot;,&quot;text_direction&quot;:&quot;horizontal&quot;,&quot;support_features&quot;:[&quot;collage&quot;,&quot;carousel&quot;],&quot;support_big_font&quot;:false,&quot;fill_id&quot;:&quot;1e68c64403914b6b8616f5eb6a4d8957&quot;,&quot;fill_align&quot;:&quot;lm&quot;,&quot;chip_types&quot;:[&quot;pictext&quot;,&quot;text&quot;,&quot;picture&quot;,&quot;chart&quot;,&quot;table&quot;]}]]"/>
  <p:tag name="KSO_WM_CHIP_XID" val="5eecb7cea758c1ec0b708a87"/>
  <p:tag name="KSO_WM_SLIDE_CAN_ADD_NAVIGATION" val="1"/>
  <p:tag name="KSO_WM_CHIP_DECFILLPROP" val="[]"/>
  <p:tag name="KSO_WM_CHIP_GROUPID" val="5eecb7cea758c1ec0b708a86"/>
  <p:tag name="KSO_WM_SLIDE_BK_DARK_LIGHT" val="2"/>
  <p:tag name="KSO_WM_SLIDE_BACKGROUND_TYPE" val="belt"/>
  <p:tag name="KSO_WM_SLIDE_SUPPORT_FEATURE_TYPE" val="0"/>
  <p:tag name="KSO_WM_TEMPLATE_ASSEMBLE_XID" val="60656e714054ed1e2fb7f8c5"/>
  <p:tag name="KSO_WM_TEMPLATE_ASSEMBLE_GROUPID" val="60656e714054ed1e2fb7f8c5"/>
</p:tagLst>
</file>

<file path=ppt/tags/tag359.xml><?xml version="1.0" encoding="utf-8"?>
<p:tagLst xmlns:p="http://schemas.openxmlformats.org/presentationml/2006/main">
  <p:tag name="KSO_WM_UNIT_TEXTBOXSTYLE_GUID" val="{ee2004ef-7908-4625-8db0-d0725637f263}"/>
</p:tagLst>
</file>

<file path=ppt/tags/tag36.xml><?xml version="1.0" encoding="utf-8"?>
<p:tagLst xmlns:p="http://schemas.openxmlformats.org/presentationml/2006/main">
  <p:tag name="KSO_WM_SLIDE_BACKGROUND_TYPE" val="frame"/>
</p:tagLst>
</file>

<file path=ppt/tags/tag360.xml><?xml version="1.0" encoding="utf-8"?>
<p:tagLst xmlns:p="http://schemas.openxmlformats.org/presentationml/2006/main">
  <p:tag name="KSO_WM_UNIT_TEXTBOXSTYLE_SHAPETYPE" val="1"/>
  <p:tag name="KSO_WM_UNIT_TEXTBOXSTYLE_ADJUSTLEFT" val="0_-6.400002"/>
  <p:tag name="KSO_WM_UNIT_TEXTBOXSTYLE_ADJUSTTOP" val="0_-2.2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21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ee2004ef-7908-4625-8db0-d0725637f263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1.xml><?xml version="1.0" encoding="utf-8"?>
<p:tagLst xmlns:p="http://schemas.openxmlformats.org/presentationml/2006/main">
  <p:tag name="KSO_WM_UNIT_TEXTBOXSTYLE_SHAPETYPE" val="1"/>
  <p:tag name="KSO_WM_UNIT_TEXTBOXSTYLE_ADJUSTLEFT" val="0_-12.65"/>
  <p:tag name="KSO_WM_UNIT_TEXTBOXSTYLE_ADJUSTTOP" val="0_-10.1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21*i*2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ee2004ef-7908-4625-8db0-d0725637f263}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62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883_21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ee2004ef-7908-4625-8db0-d0725637f263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"/>
  <p:tag name="KSO_WM_UNIT_TEXTBOXSTYLE_SHAPETYPE" val="1"/>
  <p:tag name="KSO_WM_UNIT_TEXTBOXSTYLE_ADJUSTLEFT" val="0_10.20142"/>
  <p:tag name="KSO_WM_UNIT_TEXTBOXSTYLE_ADJUSTTOP" val="0_281.5305"/>
  <p:tag name="KSO_WM_UNIT_TEXTBOXSTYLE_DECORATEINDEX" val="1"/>
  <p:tag name="KSO_WM_UNIT_TEXTBOXSTYLE_GUID" val="{53d584fb-659b-4087-aec6-bcf0d7135ebb}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2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3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3"/>
  <p:tag name="KSO_WM_UNIT_FILL_FORE_SCHEMECOLOR_INDEX_BRIGHTNESS" val="0.8"/>
  <p:tag name="KSO_WM_UNIT_FILL_FORE_SCHEMECOLOR_INDEX" val="5"/>
  <p:tag name="KSO_WM_UNIT_FILL_TYPE" val="1"/>
  <p:tag name="KSO_WM_UNIT_TEXT_FILL_FORE_SCHEMECOLOR_INDEX_BRIGHTNESS" val="0.6"/>
  <p:tag name="KSO_WM_UNIT_TEXT_FILL_FORE_SCHEMECOLOR_INDEX" val="5"/>
  <p:tag name="KSO_WM_UNIT_TEXT_FILL_TYPE" val="1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4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4"/>
  <p:tag name="KSO_WM_UNIT_FILL_FORE_SCHEMECOLOR_INDEX_BRIGHTNESS" val="0.4"/>
  <p:tag name="KSO_WM_UNIT_FILL_FORE_SCHEMECOLOR_INDEX" val="5"/>
  <p:tag name="KSO_WM_UNIT_FILL_TYPE" val="1"/>
  <p:tag name="KSO_WM_UNIT_TEXT_FILL_FORE_SCHEMECOLOR_INDEX_BRIGHTNESS" val="0.4"/>
  <p:tag name="KSO_WM_UNIT_TEXT_FILL_FORE_SCHEMECOLOR_INDEX" val="5"/>
  <p:tag name="KSO_WM_UNIT_TEXT_FILL_TYPE" val="1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5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5"/>
  <p:tag name="KSO_WM_UNIT_FILL_FORE_SCHEMECOLOR_INDEX_BRIGHTNESS" val="0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6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7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7"/>
  <p:tag name="KSO_WM_UNIT_TEXTBOXSTYLE_SHAPETYPE" val="1"/>
  <p:tag name="KSO_WM_UNIT_TEXTBOXSTYLE_ADJUSTLEFT" val="0_180.2014"/>
  <p:tag name="KSO_WM_UNIT_TEXTBOXSTYLE_ADJUSTTOP" val="0_281.5305"/>
  <p:tag name="KSO_WM_UNIT_TEXTBOXSTYLE_DECORATEINDEX" val="2"/>
  <p:tag name="KSO_WM_UNIT_TEXTBOXSTYLE_GUID" val="{53d584fb-659b-4087-aec6-bcf0d7135ebb}"/>
</p:tagLst>
</file>

<file path=ppt/tags/tag37.xml><?xml version="1.0" encoding="utf-8"?>
<p:tagLst xmlns:p="http://schemas.openxmlformats.org/presentationml/2006/main">
  <p:tag name="KSO_WM_SLIDE_BACKGROUND_TYPE" val="frame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8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8"/>
  <p:tag name="KSO_WM_UNIT_FILL_FORE_SCHEMECOLOR_INDEX_BRIGHTNESS" val="0.8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9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9"/>
  <p:tag name="KSO_WM_UNIT_FILL_FORE_SCHEMECOLOR_INDEX_BRIGHTNESS" val="0.4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0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0"/>
  <p:tag name="KSO_WM_UNIT_FILL_FORE_SCHEMECOLOR_INDEX_BRIGHTNESS" val="0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1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1"/>
  <p:tag name="KSO_WM_UNIT_TEXT_FILL_FORE_SCHEMECOLOR_INDEX_BRIGHTNESS" val="0.4"/>
  <p:tag name="KSO_WM_UNIT_TEXT_FILL_FORE_SCHEMECOLOR_INDEX" val="5"/>
  <p:tag name="KSO_WM_UNIT_TEXT_FILL_TYPE" val="1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2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2"/>
  <p:tag name="KSO_WM_UNIT_TEXTBOXSTYLE_SHAPETYPE" val="1"/>
  <p:tag name="KSO_WM_UNIT_TEXTBOXSTYLE_ADJUSTLEFT" val="0_350.2014"/>
  <p:tag name="KSO_WM_UNIT_TEXTBOXSTYLE_ADJUSTTOP" val="0_281.5305"/>
  <p:tag name="KSO_WM_UNIT_TEXTBOXSTYLE_DECORATEINDEX" val="3"/>
  <p:tag name="KSO_WM_UNIT_TEXTBOXSTYLE_GUID" val="{53d584fb-659b-4087-aec6-bcf0d7135ebb}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3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3"/>
  <p:tag name="KSO_WM_UNIT_FILL_FORE_SCHEMECOLOR_INDEX_BRIGHTNESS" val="0.8"/>
  <p:tag name="KSO_WM_UNIT_FILL_FORE_SCHEMECOLOR_INDEX" val="5"/>
  <p:tag name="KSO_WM_UNIT_FILL_TYPE" val="1"/>
  <p:tag name="KSO_WM_UNIT_TEXT_FILL_FORE_SCHEMECOLOR_INDEX_BRIGHTNESS" val="0.6"/>
  <p:tag name="KSO_WM_UNIT_TEXT_FILL_FORE_SCHEMECOLOR_INDEX" val="5"/>
  <p:tag name="KSO_WM_UNIT_TEXT_FILL_TYPE" val="1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4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4"/>
  <p:tag name="KSO_WM_UNIT_FILL_FORE_SCHEMECOLOR_INDEX_BRIGHTNESS" val="0.4"/>
  <p:tag name="KSO_WM_UNIT_FILL_FORE_SCHEMECOLOR_INDEX" val="5"/>
  <p:tag name="KSO_WM_UNIT_FILL_TYPE" val="1"/>
  <p:tag name="KSO_WM_UNIT_TEXT_FILL_FORE_SCHEMECOLOR_INDEX_BRIGHTNESS" val="0.4"/>
  <p:tag name="KSO_WM_UNIT_TEXT_FILL_FORE_SCHEMECOLOR_INDEX" val="5"/>
  <p:tag name="KSO_WM_UNIT_TEXT_FILL_TYPE" val="1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5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5"/>
  <p:tag name="KSO_WM_UNIT_FILL_FORE_SCHEMECOLOR_INDEX_BRIGHTNESS" val="0"/>
  <p:tag name="KSO_WM_UNIT_FILL_FORE_SCHEMECOLOR_INDEX" val="5"/>
  <p:tag name="KSO_WM_UNIT_FILL_TYPE" val="1"/>
  <p:tag name="KSO_WM_UNIT_TEXT_FILL_FORE_SCHEMECOLOR_INDEX_BRIGHTNESS" val="-0.25"/>
  <p:tag name="KSO_WM_UNIT_TEXT_FILL_FORE_SCHEMECOLOR_INDEX" val="5"/>
  <p:tag name="KSO_WM_UNIT_TEXT_FILL_TYPE" val="1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mixed20202550_1*i*16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YPE" val="i"/>
  <p:tag name="KSO_WM_UNIT_INDEX" val="16"/>
  <p:tag name="KSO_WM_UNIT_TEXT_FILL_FORE_SCHEMECOLOR_INDEX_BRIGHTNESS" val="-0.25"/>
  <p:tag name="KSO_WM_UNIT_TEXT_FILL_FORE_SCHEMECOLOR_INDEX" val="5"/>
  <p:tag name="KSO_WM_UNIT_TEXT_FILL_TYPE" val="1"/>
</p:tagLst>
</file>

<file path=ppt/tags/tag379.xml><?xml version="1.0" encoding="utf-8"?>
<p:tagLst xmlns:p="http://schemas.openxmlformats.org/presentationml/2006/main">
  <p:tag name="KSO_WM_UNIT_PRESET_TEXT" val="我们能实现，图文排版，让我们能实现，图文排版，让图图片&#13;您的正文已经经简明扼要，字字珠玑。&#13;您的正文已经经简明扼要，字字珠玑。&#13;您的正文已经经简明扼要，字字珠玑。&#13;您的正文已经经简明扼要，字字珠玑。&#13;我们能实现，图文排版，让我们能实现，图文排版，让图图片"/>
  <p:tag name="KSO_WM_UNIT_NOCLEAR" val="1"/>
  <p:tag name="KSO_WM_UNIT_SHOW_EDIT_AREA_INDICATION" val="0"/>
  <p:tag name="KSO_WM_UNIT_VALUE" val="23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f"/>
  <p:tag name="KSO_WM_UNIT_INDEX" val="1"/>
  <p:tag name="KSO_WM_UNIT_ID" val="mixed20202550_1*f*1"/>
  <p:tag name="KSO_WM_TEMPLATE_CATEGORY" val="mixed"/>
  <p:tag name="KSO_WM_TEMPLATE_INDEX" val="20202550"/>
  <p:tag name="KSO_WM_UNIT_LAYERLEVEL" val="1"/>
  <p:tag name="KSO_WM_TAG_VERSION" val="1.0"/>
  <p:tag name="KSO_WM_BEAUTIFY_FLAG" val="#wm#"/>
  <p:tag name="KSO_WM_UNIT_TEXTBOXSTYLE_SHAPETYPE" val="0"/>
  <p:tag name="KSO_WM_UNIT_TEXTBOXSTYLE_TEMPLATETYPE" val="9"/>
  <p:tag name="KSO_WM_UNIT_TEXTBOXSTYLE_GUID" val="{53d584fb-659b-4087-aec6-bcf0d7135ebb}"/>
  <p:tag name="KSO_WM_UNIT_TEXTBOXSTYLE_TYPE" val="8"/>
</p:tagLst>
</file>

<file path=ppt/tags/tag38.xml><?xml version="1.0" encoding="utf-8"?>
<p:tagLst xmlns:p="http://schemas.openxmlformats.org/presentationml/2006/main">
  <p:tag name="KSO_WM_SLIDE_BACKGROUND_TYPE" val="frame"/>
</p:tagLst>
</file>

<file path=ppt/tags/tag380.xml><?xml version="1.0" encoding="utf-8"?>
<p:tagLst xmlns:p="http://schemas.openxmlformats.org/presentationml/2006/main">
  <p:tag name="KSO_WM_BEAUTIFY_FLAG" val="#wm#"/>
  <p:tag name="KSO_WM_TEMPLATE_CATEGORY" val="diagram"/>
  <p:tag name="KSO_WM_TEMPLATE_INDEX" val="20209344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45_1*i*1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ebf855a964854469b41214258520128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6f1b1fa9d42129da36fc"/>
  <p:tag name="KSO_WM_CHIP_XID" val="5fd06f1b1fa9d42129da36fd"/>
  <p:tag name="KSO_WM_UNIT_FILL_FORE_SCHEMECOLOR_INDEX_1_BRIGHTNESS" val="0"/>
  <p:tag name="KSO_WM_UNIT_FILL_FORE_SCHEMECOLOR_INDEX_1" val="5"/>
  <p:tag name="KSO_WM_UNIT_FILL_FORE_SCHEMECOLOR_INDEX_1_POS" val="0.22"/>
  <p:tag name="KSO_WM_UNIT_FILL_FORE_SCHEMECOLOR_INDEX_1_TRANS" val="0.8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0"/>
  <p:tag name="KSO_WM_UNIT_FILL_GRADIENT_Direction" val="3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VALUE" val="1325"/>
  <p:tag name="KSO_WM_TEMPLATE_ASSEMBLE_XID" val="6065707c4054ed1e2fb8163e"/>
  <p:tag name="KSO_WM_TEMPLATE_ASSEMBLE_GROUPID" val="6065707c4054ed1e2fb8163e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45_1*i*2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524f39a86d4b4c858c58a59350c4cf2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d06f1b1fa9d42129da36fc"/>
  <p:tag name="KSO_WM_CHIP_XID" val="5fd06f1b1fa9d42129da36fd"/>
  <p:tag name="KSO_WM_UNIT_FILL_FORE_SCHEMECOLOR_INDEX_BRIGHTNESS" val="0"/>
  <p:tag name="KSO_WM_UNIT_FILL_FORE_SCHEMECOLOR_INDEX" val="14"/>
  <p:tag name="KSO_WM_UNIT_FILL_TYPE" val="1"/>
  <p:tag name="KSO_WM_UNIT_VALUE" val="600"/>
  <p:tag name="KSO_WM_TEMPLATE_ASSEMBLE_XID" val="6065707c4054ed1e2fb8163e"/>
  <p:tag name="KSO_WM_TEMPLATE_ASSEMBLE_GROUPID" val="6065707c4054ed1e2fb8163e"/>
</p:tagLst>
</file>

<file path=ppt/tags/tag38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45_1*a*1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ef0a945be6af45ad965c82147bd6202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m&quot;,&quot;fill_mode&quot;:&quot;full&quot;,&quot;sacle_strategy&quot;:&quot;smart&quot;}"/>
  <p:tag name="KSO_WM_ASSEMBLE_CHIP_INDEX" val="aeaa8502a31745f490abafdfdf30b5db"/>
  <p:tag name="KSO_WM_UNIT_TEXT_FILL_FORE_SCHEMECOLOR_INDEX_BRIGHTNESS" val="0"/>
  <p:tag name="KSO_WM_UNIT_TEXT_FILL_FORE_SCHEMECOLOR_INDEX" val="13"/>
  <p:tag name="KSO_WM_UNIT_TEXT_FILL_TYPE" val="1"/>
  <p:tag name="KSO_WM_TEMPLATE_ASSEMBLE_XID" val="6065707c4054ed1e2fb8163e"/>
  <p:tag name="KSO_WM_TEMPLATE_ASSEMBLE_GROUPID" val="6065707c4054ed1e2fb8163e"/>
</p:tagLst>
</file>

<file path=ppt/tags/tag38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17345_1*f*2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0"/>
  <p:tag name="KSO_WM_UNIT_SHOW_EDIT_AREA_INDICATION" val="1"/>
  <p:tag name="KSO_WM_CHIP_GROUPID" val="5e6b05596848fb12bee65ac8"/>
  <p:tag name="KSO_WM_CHIP_XID" val="5e6b05596848fb12bee65aca"/>
  <p:tag name="KSO_WM_UNIT_DEC_AREA_ID" val="0ce0d802a1f54d29aaf17f20fa663a3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7b4b5aaa39db464395c248e2fc150c62"/>
  <p:tag name="KSO_WM_UNIT_TEXT_FILL_FORE_SCHEMECOLOR_INDEX_BRIGHTNESS" val="0.25"/>
  <p:tag name="KSO_WM_UNIT_TEXT_FILL_FORE_SCHEMECOLOR_INDEX" val="13"/>
  <p:tag name="KSO_WM_UNIT_TEXT_FILL_TYPE" val="1"/>
  <p:tag name="KSO_WM_TEMPLATE_ASSEMBLE_XID" val="6065707c4054ed1e2fb8163e"/>
  <p:tag name="KSO_WM_TEMPLATE_ASSEMBLE_GROUPID" val="6065707c4054ed1e2fb8163e"/>
</p:tagLst>
</file>

<file path=ppt/tags/tag38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345_1*f*1"/>
  <p:tag name="KSO_WM_TEMPLATE_CATEGORY" val="diagram"/>
  <p:tag name="KSO_WM_TEMPLATE_INDEX" val="2021734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0"/>
  <p:tag name="KSO_WM_UNIT_SHOW_EDIT_AREA_INDICATION" val="1"/>
  <p:tag name="KSO_WM_CHIP_GROUPID" val="5e6b05596848fb12bee65ac8"/>
  <p:tag name="KSO_WM_CHIP_XID" val="5e6b05596848fb12bee65aca"/>
  <p:tag name="KSO_WM_UNIT_DEC_AREA_ID" val="b1af041b521141daba76553742eca79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1061c8c43cf4b779591e0469c50a157"/>
  <p:tag name="KSO_WM_UNIT_TEXT_FILL_FORE_SCHEMECOLOR_INDEX_BRIGHTNESS" val="0.25"/>
  <p:tag name="KSO_WM_UNIT_TEXT_FILL_FORE_SCHEMECOLOR_INDEX" val="13"/>
  <p:tag name="KSO_WM_UNIT_TEXT_FILL_TYPE" val="1"/>
  <p:tag name="KSO_WM_TEMPLATE_ASSEMBLE_XID" val="6065707c4054ed1e2fb8163e"/>
  <p:tag name="KSO_WM_TEMPLATE_ASSEMBLE_GROUPID" val="6065707c4054ed1e2fb8163e"/>
</p:tagLst>
</file>

<file path=ppt/tags/tag388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45"/>
  <p:tag name="KSO_WM_SLIDE_ID" val="diagram20217345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f"/>
  <p:tag name="KSO_WM_SLIDE_LAYOUT_CNT" val="1_2"/>
  <p:tag name="KSO_WM_SLIDE_TYPE" val="text"/>
  <p:tag name="KSO_WM_SLIDE_SUBTYPE" val="pureTxt"/>
  <p:tag name="KSO_WM_SLIDE_SIZE" val="960*540"/>
  <p:tag name="KSO_WM_SLIDE_POSITION" val="0*0"/>
  <p:tag name="KSO_WM_SLIDE_CAN_ADD_NAVIGATION" val="1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6f1b1fa9d42129da36fd"/>
  <p:tag name="KSO_WM_CHIP_FILLPROP" val="[[{&quot;text_align&quot;:&quot;rm&quot;,&quot;text_direction&quot;:&quot;horizontal&quot;,&quot;support_big_font&quot;:false,&quot;picture_toward&quot;:0,&quot;picture_dockside&quot;:[],&quot;fill_id&quot;:&quot;03622c044b5b44cfbc71bff9f1453063&quot;,&quot;fill_align&quot;:&quot;rm&quot;,&quot;chip_types&quot;:[&quot;header&quot;]},{&quot;text_align&quot;:&quot;lt&quot;,&quot;text_direction&quot;:&quot;horizontal&quot;,&quot;support_big_font&quot;:false,&quot;picture_toward&quot;:0,&quot;picture_dockside&quot;:[],&quot;fill_id&quot;:&quot;24c271fb4ddd480488d26d1217f0fe47&quot;,&quot;fill_align&quot;:&quot;lt&quot;,&quot;chip_types&quot;:[&quot;text&quot;]},{&quot;text_align&quot;:&quot;lt&quot;,&quot;text_direction&quot;:&quot;horizontal&quot;,&quot;support_big_font&quot;:false,&quot;picture_toward&quot;:0,&quot;picture_dockside&quot;:[],&quot;fill_id&quot;:&quot;81b072162e0940ceb418353c60646b12&quot;,&quot;fill_align&quot;:&quot;lt&quot;,&quot;chip_types&quot;:[&quot;text&quot;]}]]"/>
  <p:tag name="KSO_WM_CHIP_DECFILLPROP" val="[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6:20:06&quot;,&quot;maxSize&quot;:{&quot;size1&quot;:40},&quot;minSize&quot;:{&quot;size1&quot;:40},&quot;normalSize&quot;:{&quot;size1&quot;:40},&quot;subLayout&quot;:[{&quot;id&quot;:&quot;2021-04-01T16:20:06&quot;,&quot;margin&quot;:{&quot;bottom&quot;:2.9630000591278076,&quot;left&quot;:17.357000350952148,&quot;right&quot;:2.5399999618530273,&quot;top&quot;:1.6929999589920044},&quot;type&quot;:0},{&quot;id&quot;:&quot;2021-04-01T16:20:06&quot;,&quot;maxSize&quot;:{&quot;size1&quot;:59.299999999999997},&quot;minSize&quot;:{&quot;size1&quot;:29.600000000000001},&quot;normalSize&quot;:{&quot;size1&quot;:35.31111111111111},&quot;subLayout&quot;:[{&quot;id&quot;:&quot;2021-04-01T16:20:06&quot;,&quot;margin&quot;:{&quot;bottom&quot;:0.81999999284744263,&quot;left&quot;:2.5399999618530273,&quot;right&quot;:2.5399999618530273,&quot;top&quot;:0},&quot;type&quot;:0},{&quot;id&quot;:&quot;2021-04-01T16:20:06&quot;,&quot;margin&quot;:{&quot;bottom&quot;:1.6929999589920044,&quot;left&quot;:2.5399999618530273,&quot;right&quot;:2.5399999618530273,&quot;top&quot;:0},&quot;type&quot;:0}],&quot;type&quot;:0}],&quot;type&quot;:0}"/>
  <p:tag name="KSO_WM_CHIP_GROUPID" val="5fd06f1b1fa9d42129da36fc"/>
  <p:tag name="KSO_WM_SLIDE_BK_DARK_LIGHT" val="2"/>
  <p:tag name="KSO_WM_SLIDE_BACKGROUND_TYPE" val="general"/>
  <p:tag name="KSO_WM_SLIDE_SUPPORT_FEATURE_TYPE" val="0"/>
  <p:tag name="KSO_WM_TEMPLATE_ASSEMBLE_XID" val="6065707c4054ed1e2fb8163e"/>
  <p:tag name="KSO_WM_TEMPLATE_ASSEMBLE_GROUPID" val="6065707c4054ed1e2fb8163e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39.xml><?xml version="1.0" encoding="utf-8"?>
<p:tagLst xmlns:p="http://schemas.openxmlformats.org/presentationml/2006/main">
  <p:tag name="KSO_WM_SLIDE_BACKGROUND_TYPE" val="frame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391.xml><?xml version="1.0" encoding="utf-8"?>
<p:tagLst xmlns:p="http://schemas.openxmlformats.org/presentationml/2006/main">
  <p:tag name="KSO_WM_UNIT_BLOCK" val="0"/>
  <p:tag name="KSO_WM_UNIT_SM_LIMIT_TYPE" val="2"/>
  <p:tag name="KSO_WM_UNIT_DEC_AREA_ID" val="8fd28f412b91449fa818affca25f408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315_1*i*1"/>
  <p:tag name="KSO_WM_TEMPLATE_CATEGORY" val="diagram"/>
  <p:tag name="KSO_WM_TEMPLATE_INDEX" val="20212315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310ec69c36e2348c3ef691"/>
  <p:tag name="KSO_WM_CHIP_XID" val="5f310ec69c36e2348c3ef692"/>
  <p:tag name="KSO_WM_UNIT_FILL_FORE_SCHEMECOLOR_INDEX_BRIGHTNESS" val="0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10"/>
  <p:tag name="KSO_WM_TEMPLATE_ASSEMBLE_XID" val="60656f454054ed1e2fb806a8"/>
  <p:tag name="KSO_WM_TEMPLATE_ASSEMBLE_GROUPID" val="60656f454054ed1e2fb806a8"/>
</p:tagLst>
</file>

<file path=ppt/tags/tag392.xml><?xml version="1.0" encoding="utf-8"?>
<p:tagLst xmlns:p="http://schemas.openxmlformats.org/presentationml/2006/main">
  <p:tag name="KSO_WM_UNIT_BLOCK" val="0"/>
  <p:tag name="KSO_WM_UNIT_SM_LIMIT_TYPE" val="2"/>
  <p:tag name="KSO_WM_UNIT_DEC_AREA_ID" val="0041ad647b86422a98444fea62849ed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315_1*i*2"/>
  <p:tag name="KSO_WM_TEMPLATE_CATEGORY" val="diagram"/>
  <p:tag name="KSO_WM_TEMPLATE_INDEX" val="20212315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310ec69c36e2348c3ef691"/>
  <p:tag name="KSO_WM_CHIP_XID" val="5f310ec69c36e2348c3ef692"/>
  <p:tag name="KSO_WM_UNIT_TEXT_FILL_FORE_SCHEMECOLOR_INDEX_BRIGHTNESS" val="0"/>
  <p:tag name="KSO_WM_UNIT_TEXT_FILL_FORE_SCHEMECOLOR_INDEX" val="2"/>
  <p:tag name="KSO_WM_UNIT_TEXT_FILL_TYPE" val="1"/>
  <p:tag name="KSO_WM_UNIT_VALUE" val="810"/>
  <p:tag name="KSO_WM_TEMPLATE_ASSEMBLE_XID" val="60656f454054ed1e2fb806a8"/>
  <p:tag name="KSO_WM_TEMPLATE_ASSEMBLE_GROUPID" val="60656f454054ed1e2fb806a8"/>
</p:tagLst>
</file>

<file path=ppt/tags/tag393.xml><?xml version="1.0" encoding="utf-8"?>
<p:tagLst xmlns:p="http://schemas.openxmlformats.org/presentationml/2006/main">
  <p:tag name="KSO_WM_UNIT_BLOCK" val="0"/>
  <p:tag name="KSO_WM_UNIT_SM_LIMIT_TYPE" val="2"/>
  <p:tag name="KSO_WM_UNIT_DEC_AREA_ID" val="709d5c229e014589a87704e9d53ccf7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315_1*i*3"/>
  <p:tag name="KSO_WM_TEMPLATE_CATEGORY" val="diagram"/>
  <p:tag name="KSO_WM_TEMPLATE_INDEX" val="20212315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f310ec69c36e2348c3ef691"/>
  <p:tag name="KSO_WM_CHIP_XID" val="5f310ec69c36e2348c3ef692"/>
  <p:tag name="KSO_WM_UNIT_TEXT_FILL_FORE_SCHEMECOLOR_INDEX_BRIGHTNESS" val="0"/>
  <p:tag name="KSO_WM_UNIT_TEXT_FILL_FORE_SCHEMECOLOR_INDEX" val="2"/>
  <p:tag name="KSO_WM_UNIT_TEXT_FILL_TYPE" val="1"/>
  <p:tag name="KSO_WM_UNIT_VALUE" val="15"/>
  <p:tag name="KSO_WM_TEMPLATE_ASSEMBLE_XID" val="60656f454054ed1e2fb806a8"/>
  <p:tag name="KSO_WM_TEMPLATE_ASSEMBLE_GROUPID" val="60656f454054ed1e2fb806a8"/>
</p:tagLst>
</file>

<file path=ppt/tags/tag39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315_1*a*1"/>
  <p:tag name="KSO_WM_TEMPLATE_CATEGORY" val="diagram"/>
  <p:tag name="KSO_WM_TEMPLATE_INDEX" val="20212315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437d05569a445938336cb634a575e5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cda978bc0bff4d32be14a8838cdb5ee1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f454054ed1e2fb806a8"/>
  <p:tag name="KSO_WM_TEMPLATE_ASSEMBLE_GROUPID" val="60656f454054ed1e2fb806a8"/>
</p:tagLst>
</file>

<file path=ppt/tags/tag39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315_1*f*1"/>
  <p:tag name="KSO_WM_TEMPLATE_CATEGORY" val="diagram"/>
  <p:tag name="KSO_WM_TEMPLATE_INDEX" val="20212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0"/>
  <p:tag name="KSO_WM_UNIT_SHOW_EDIT_AREA_INDICATION" val="1"/>
  <p:tag name="KSO_WM_CHIP_GROUPID" val="5e6b05596848fb12bee65ac8"/>
  <p:tag name="KSO_WM_CHIP_XID" val="5e6b05596848fb12bee65aca"/>
  <p:tag name="KSO_WM_UNIT_DEC_AREA_ID" val="69250144b9ec4456bbe4317ddeb152e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4dc6fde855314caabbe51ee26e39fc35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f454054ed1e2fb806a8"/>
  <p:tag name="KSO_WM_TEMPLATE_ASSEMBLE_GROUPID" val="60656f454054ed1e2fb806a8"/>
</p:tagLst>
</file>

<file path=ppt/tags/tag396.xml><?xml version="1.0" encoding="utf-8"?>
<p:tagLst xmlns:p="http://schemas.openxmlformats.org/presentationml/2006/main">
  <p:tag name="KSO_WM_BEAUTIFY_FLAG" val="#wm#"/>
  <p:tag name="KSO_WM_TEMPLATE_CATEGORY" val="diagram"/>
  <p:tag name="KSO_WM_TEMPLATE_INDEX" val="20212315"/>
  <p:tag name="KSO_WM_SLIDE_ID" val="diagram20212315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29*445"/>
  <p:tag name="KSO_WM_SLIDE_POSITION" val="71*36"/>
  <p:tag name="KSO_WM_TAG_VERSION" val="1.0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36:58&quot;,&quot;maxSize&quot;:{&quot;size1&quot;:48.899999999999999},&quot;minSize&quot;:{&quot;size1&quot;:40},&quot;normalSize&quot;:{&quot;size1&quot;:42.399999999999999},&quot;subLayout&quot;:[{&quot;id&quot;:&quot;2021-04-01T15:36:58&quot;,&quot;margin&quot;:{&quot;bottom&quot;:0.026000002399086952,&quot;left&quot;:6.3499999046325684,&quot;right&quot;:6.3499999046325684,&quot;top&quot;:5.5029997825622559},&quot;type&quot;:0},{&quot;id&quot;:&quot;2021-04-01T15:36:58&quot;,&quot;margin&quot;:{&quot;bottom&quot;:5.0799999237060547,&quot;left&quot;:6.3499999046325684,&quot;right&quot;:6.3499999046325684,&quot;top&quot;:0.81999999284744263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310ec69c36e2348c3ef692"/>
  <p:tag name="KSO_WM_CHIP_FILLPROP" val="[[{&quot;text_align&quot;:&quot;lb&quot;,&quot;text_direction&quot;:&quot;horizontal&quot;,&quot;support_big_font&quot;:true,&quot;fill_id&quot;:&quot;c642534ca0394f1a98e057b03f25da24&quot;,&quot;fill_align&quot;:&quot;lb&quot;,&quot;chip_types&quot;:[&quot;header&quot;]},{&quot;text_align&quot;:&quot;lt&quot;,&quot;text_direction&quot;:&quot;horizontal&quot;,&quot;support_big_font&quot;:true,&quot;fill_id&quot;:&quot;5d72a2f20ab243e5910887df09d08a2b&quot;,&quot;fill_align&quot;:&quot;lt&quot;,&quot;chip_types&quot;:[&quot;text&quot;]}]]"/>
  <p:tag name="KSO_WM_CHIP_DECFILLPROP" val="[]"/>
  <p:tag name="KSO_WM_CHIP_GROUPID" val="5f310ec69c36e2348c3ef691"/>
  <p:tag name="KSO_WM_SLIDE_BK_DARK_LIGHT" val="2"/>
  <p:tag name="KSO_WM_SLIDE_BACKGROUND_TYPE" val="general"/>
  <p:tag name="KSO_WM_SLIDE_SUPPORT_FEATURE_TYPE" val="0"/>
  <p:tag name="KSO_WM_TEMPLATE_ASSEMBLE_XID" val="60656f454054ed1e2fb806a8"/>
  <p:tag name="KSO_WM_TEMPLATE_ASSEMBLE_GROUPID" val="60656f454054ed1e2fb806a8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4d6cc17fb7114dc18ef6d1c4eb6d2f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d3d01d4c6ca44a0a2ef1a2e0e350c6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</p:tagLst>
</file>

<file path=ppt/tags/tag401.xml><?xml version="1.0" encoding="utf-8"?>
<p:tagLst xmlns:p="http://schemas.openxmlformats.org/presentationml/2006/main">
  <p:tag name="KSO_WM_BEAUTIFY_FLAG" val="#wm#"/>
  <p:tag name="KSO_WM_TEMPLATE_CATEGORY" val="diagram"/>
  <p:tag name="KSO_WM_TEMPLATE_INDEX" val="20207315"/>
  <p:tag name="KSO_WM_SLIDE_LAYOUT_INFO" val="{&quot;direction&quot;:1,&quot;id&quot;:&quot;2021-09-02T20:34:40&quot;,&quot;maxSize&quot;:{&quot;size1&quot;:100},&quot;minSize&quot;:{&quot;size1&quot;:100},&quot;normalSize&quot;:{&quot;size1&quot;:100},&quot;subLayout&quot;:[{&quot;backgroundInfo&quot;:[{&quot;bottom&quot;:0.15555556100000001,&quot;bottomAbs&quot;:false,&quot;left&quot;:0,&quot;leftAbs&quot;:false,&quot;right&quot;:0,&quot;rightAbs&quot;:false,&quot;top&quot;:0.15555556100000001,&quot;topAbs&quot;:false,&quot;type&quot;:&quot;belt&quot;}],&quot;id&quot;:&quot;2021-09-02T20:34:40&quot;,&quot;maxSize&quot;:{&quot;size1&quot;:15.400020470540255},&quot;minSize&quot;:{&quot;size1&quot;:15.400020470540255},&quot;normalSize&quot;:{&quot;size1&quot;:15.400020470540255},&quot;subLayout&quot;:[{&quot;id&quot;:&quot;2021-09-02T20:34:40&quot;,&quot;type&quot;:0},{&quot;id&quot;:&quot;2021-09-02T20:34:40&quot;,&quot;maxSize&quot;:{&quot;size1&quot;:81.600024196861938},&quot;minSize&quot;:{&quot;size1&quot;:81.600024196861938},&quot;normalSize&quot;:{&quot;size1&quot;:81.600024196861938},&quot;subLayout&quot;:[{&quot;backgroundInfo&quot;:[{&quot;bottom&quot;:0,&quot;bottomAbs&quot;:false,&quot;left&quot;:0,&quot;leftAbs&quot;:false,&quot;right&quot;:0,&quot;rightAbs&quot;:false,&quot;top&quot;:0,&quot;topAbs&quot;:false,&quot;type&quot;:&quot;belt&quot;}],&quot;id&quot;:&quot;2021-09-02T20:34:40&quot;,&quot;margin&quot;:{&quot;bottom&quot;:0.42300000786781311,&quot;left&quot;:3.3870000839233398,&quot;right&quot;:3.3870000839233398,&quot;top&quot;:0.42300000786781311},&quot;type&quot;:0},{&quot;id&quot;:&quot;2021-09-02T20:34:40&quot;,&quot;type&quot;:0}],&quot;type&quot;:0}],&quot;type&quot;:0},{&quot;id&quot;:&quot;2021-09-02T20:34:40&quot;,&quot;type&quot;:0}],&quot;type&quot;:0}"/>
  <p:tag name="KSO_WM_SLIDE_CAN_ADD_NAVIGATION" val="1"/>
  <p:tag name="KSO_WM_SLIDE_BACKGROUND" val="[&quot;belt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6f19c8605d5daf04fe6008"/>
  <p:tag name="KSO_WM_SLIDE_ID" val="diagram20207315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371"/>
  <p:tag name="KSO_WM_SLIDE_POSITION" val="0*84"/>
  <p:tag name="KSO_WM_TAG_VERSION" val="1.0"/>
  <p:tag name="KSO_WM_SLIDE_LAYOUT" val="f"/>
  <p:tag name="KSO_WM_SLIDE_LAYOUT_CNT" val="1"/>
  <p:tag name="KSO_WM_CHIP_FILLPROP" val="[[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5b370d9c62884a6b9c7db59bf9b89d92&quot;,&quot;fill_align&quot;:&quot;cm&quot;,&quot;chip_types&quot;:[&quot;diagram&quot;,&quot;pictext&quot;,&quot;picture&quot;,&quot;chart&quot;,&quot;table&quot;,&quot;video&quot;]}],[{&quot;text_align&quot;:&quot;lm&quot;,&quot;text_direction&quot;:&quot;horizontal&quot;,&quot;support_big_font&quot;:false,&quot;picture_toward&quot;:0,&quot;picture_dockside&quot;:[],&quot;fill_id&quot;:&quot;5b370d9c62884a6b9c7db59bf9b89d92&quot;,&quot;fill_align&quot;:&quot;lm&quot;,&quot;chip_types&quot;:[&quot;text&quot;]}]]"/>
  <p:tag name="KSO_WM_CHIP_DECFILLPROP" val="[]"/>
  <p:tag name="KSO_WM_CHIP_GROUPID" val="5e6f19c8605d5daf04fe6007"/>
  <p:tag name="KSO_WM_SLIDE_BK_DARK_LIGHT" val="2"/>
  <p:tag name="KSO_WM_SLIDE_BACKGROUND_TYPE" val="belt"/>
  <p:tag name="KSO_WM_SLIDE_SUPPORT_FEATURE_TYPE" val="0"/>
  <p:tag name="KSO_WM_TEMPLATE_ASSEMBLE_XID" val="6130c4e08b5cc6c91112a571"/>
  <p:tag name="KSO_WM_TEMPLATE_ASSEMBLE_GROUPID" val="6130c4e08b5cc6c91112a571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609_1*i*1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7dadeb95ab44bae952665e5e2adc44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12"/>
  <p:tag name="KSO_WM_TEMPLATE_ASSEMBLE_XID" val="60656e7a4054ed1e2fb7f9ab"/>
  <p:tag name="KSO_WM_TEMPLATE_ASSEMBLE_GROUPID" val="60656e7a4054ed1e2fb7f9ab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609_1*i*2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ed7bbdef93b417f8597839bfceeb68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a4054ed1e2fb7f9ab"/>
  <p:tag name="KSO_WM_TEMPLATE_ASSEMBLE_GROUPID" val="60656e7a4054ed1e2fb7f9ab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609_1*i*3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365081e87b648178ddc3d515a88a6a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00"/>
  <p:tag name="KSO_WM_TEMPLATE_ASSEMBLE_XID" val="60656e7a4054ed1e2fb7f9ab"/>
  <p:tag name="KSO_WM_TEMPLATE_ASSEMBLE_GROUPID" val="60656e7a4054ed1e2fb7f9ab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8609_1*i*4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d348e14170f4fda9a6f5f3d4ad90c62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TEMPLATE_ASSEMBLE_XID" val="60656e7a4054ed1e2fb7f9ab"/>
  <p:tag name="KSO_WM_TEMPLATE_ASSEMBLE_GROUPID" val="60656e7a4054ed1e2fb7f9ab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8609_1*i*5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SM_LIMIT_TYPE" val="1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7a4054ed1e2fb7f9ab"/>
  <p:tag name="KSO_WM_TEMPLATE_ASSEMBLE_GROUPID" val="60656e7a4054ed1e2fb7f9ab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8609_1*i*6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SM_LIMIT_TYPE" val="1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7a4054ed1e2fb7f9ab"/>
  <p:tag name="KSO_WM_TEMPLATE_ASSEMBLE_GROUPID" val="60656e7a4054ed1e2fb7f9ab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1a6990c071204613bf16df2c3a578a8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de315349a4bec9c3a913aebd8ab41"/>
  <p:tag name="KSO_WM_SLIDE_BACKGROUND_TYPE" val="leftRight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8609_1*i*7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c441230aa17b467882c9a069d83bb11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a4054ed1e2fb7f9ab"/>
  <p:tag name="KSO_WM_TEMPLATE_ASSEMBLE_GROUPID" val="60656e7a4054ed1e2fb7f9ab"/>
</p:tagLst>
</file>

<file path=ppt/tags/tag4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609_1*a*1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49658c62f434eed9b2751be2501b7d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74a73dabd8743efa0281fd64e8f173b"/>
  <p:tag name="KSO_WM_UNIT_TEXT_FILL_FORE_SCHEMECOLOR_INDEX_BRIGHTNESS" val="0"/>
  <p:tag name="KSO_WM_UNIT_TEXT_FILL_FORE_SCHEMECOLOR_INDEX" val="13"/>
  <p:tag name="KSO_WM_UNIT_TEXT_FILL_TYPE" val="1"/>
  <p:tag name="KSO_WM_TEMPLATE_ASSEMBLE_XID" val="60656e7a4054ed1e2fb7f9ab"/>
  <p:tag name="KSO_WM_TEMPLATE_ASSEMBLE_GROUPID" val="60656e7a4054ed1e2fb7f9ab"/>
</p:tagLst>
</file>

<file path=ppt/tags/tag41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9_1*f*1"/>
  <p:tag name="KSO_WM_TEMPLATE_CATEGORY" val="diagram"/>
  <p:tag name="KSO_WM_TEMPLATE_INDEX" val="2020860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38"/>
  <p:tag name="KSO_WM_UNIT_SHOW_EDIT_AREA_INDICATION" val="1"/>
  <p:tag name="KSO_WM_CHIP_GROUPID" val="5e6b05596848fb12bee65ac8"/>
  <p:tag name="KSO_WM_CHIP_XID" val="5e6b05596848fb12bee65aca"/>
  <p:tag name="KSO_WM_UNIT_DEC_AREA_ID" val="b41aa7782e3c4cc1b6fe5030a73bf5d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709fbd14c55429a92af7b83a7bd4e98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b"/>
  <p:tag name="KSO_WM_TEMPLATE_ASSEMBLE_GROUPID" val="60656e7a4054ed1e2fb7f9ab"/>
</p:tagLst>
</file>

<file path=ppt/tags/tag413.xml><?xml version="1.0" encoding="utf-8"?>
<p:tagLst xmlns:p="http://schemas.openxmlformats.org/presentationml/2006/main">
  <p:tag name="KSO_WM_BEAUTIFY_FLAG" val="#wm#"/>
  <p:tag name="KSO_WM_TEMPLATE_CATEGORY" val="diagram"/>
  <p:tag name="KSO_WM_TEMPLATE_INDEX" val="20208609"/>
  <p:tag name="KSO_WM_SLIDE_ID" val="diagram2020860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1:27&quot;,&quot;maxSize&quot;:{&quot;size1&quot;:31.100000000000001},&quot;minSize&quot;:{&quot;size1&quot;:26.699999999999999},&quot;normalSize&quot;:{&quot;size1&quot;:28.899999999999999},&quot;subLayout&quot;:[{&quot;id&quot;:&quot;2021-04-01T15:01:27&quot;,&quot;margin&quot;:{&quot;bottom&quot;:0.026000002399086952,&quot;left&quot;:5.0799999237060547,&quot;right&quot;:6.7729997634887695,&quot;top&quot;:2.9630000591278076},&quot;type&quot;:0},{&quot;id&quot;:&quot;2021-04-01T15:01:27&quot;,&quot;margin&quot;:{&quot;bottom&quot;:4.2329998016357422,&quot;left&quot;:5.0799999237060547,&quot;right&quot;:4.6560001373291016,&quot;top&quot;:0.84700000286102295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c4c25ca0ca5c40f185466383f79d5c7d&quot;,&quot;fill_align&quot;:&quot;lm&quot;,&quot;chip_types&quot;:[&quot;header&quot;]},{&quot;text_align&quot;:&quot;lm&quot;,&quot;text_direction&quot;:&quot;horizontal&quot;,&quot;support_big_font&quot;:false,&quot;fill_id&quot;:&quot;d48b62735a09469bb829c88fb0d6fc75&quot;,&quot;fill_align&quot;:&quot;lm&quot;,&quot;chip_types&quot;:[&quot;diagram&quot;,&quot;pictext&quot;,&quot;text&quot;,&quot;picture&quot;,&quot;chart&quot;,&quot;table&quot;,&quot;video&quot;]}]]"/>
  <p:tag name="KSO_WM_SLIDE_CAN_ADD_NAVIGATION" val="1"/>
  <p:tag name="KSO_WM_CHIP_XID" val="5ef20bd7a491bb0086638afc"/>
  <p:tag name="KSO_WM_CHIP_DECFILLPROP" val="[]"/>
  <p:tag name="KSO_WM_CHIP_GROUPID" val="5ef20bd7a491bb0086638afb"/>
  <p:tag name="KSO_WM_SLIDE_BK_DARK_LIGHT" val="2"/>
  <p:tag name="KSO_WM_SLIDE_BACKGROUND_TYPE" val="general"/>
  <p:tag name="KSO_WM_SLIDE_SUPPORT_FEATURE_TYPE" val="0"/>
  <p:tag name="KSO_WM_TEMPLATE_ASSEMBLE_XID" val="60656e7a4054ed1e2fb7f9ab"/>
  <p:tag name="KSO_WM_TEMPLATE_ASSEMBLE_GROUPID" val="60656e7a4054ed1e2fb7f9ab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416.xml><?xml version="1.0" encoding="utf-8"?>
<p:tagLst xmlns:p="http://schemas.openxmlformats.org/presentationml/2006/main">
  <p:tag name="KSO_WM_CHIP_GROUPID" val="5efd969281ee359a788b1dd7"/>
  <p:tag name="KSO_WM_CHIP_XID" val="5efd969281ee359a788b1dd8"/>
  <p:tag name="KSO_WM_UNIT_FILL_FORE_SCHEMECOLOR_INDEX_BRIGHTNESS" val="0"/>
  <p:tag name="KSO_WM_UNIT_FILL_FORE_SCHEMECOLOR_INDEX" val="5"/>
  <p:tag name="KSO_WM_UNIT_FILL_TYPE" val="1"/>
  <p:tag name="KSO_WM_TEMPLATE_CATEGORY" val="diagram"/>
  <p:tag name="KSO_WM_TEMPLATE_INDEX" val="20209040"/>
  <p:tag name="KSO_WM_UNIT_ID" val="diagram20209040_1**"/>
  <p:tag name="KSO_WM_UNIT_VALUE" val="374"/>
  <p:tag name="KSO_WM_TEMPLATE_ASSEMBLE_XID" val="60656e884054ed1e2fb7faeb"/>
  <p:tag name="KSO_WM_TEMPLATE_ASSEMBLE_GROUPID" val="60656e884054ed1e2fb7faeb"/>
</p:tagLst>
</file>

<file path=ppt/tags/tag417.xml><?xml version="1.0" encoding="utf-8"?>
<p:tagLst xmlns:p="http://schemas.openxmlformats.org/presentationml/2006/main">
  <p:tag name="KSO_WM_CHIP_GROUPID" val="5efd969281ee359a788b1dd7"/>
  <p:tag name="KSO_WM_CHIP_XID" val="5efd969281ee359a788b1dd8"/>
  <p:tag name="KSO_WM_UNIT_FILL_FORE_SCHEMECOLOR_INDEX_BRIGHTNESS" val="0"/>
  <p:tag name="KSO_WM_UNIT_FILL_FORE_SCHEMECOLOR_INDEX" val="9"/>
  <p:tag name="KSO_WM_UNIT_FILL_TYPE" val="1"/>
  <p:tag name="KSO_WM_TEMPLATE_CATEGORY" val="diagram"/>
  <p:tag name="KSO_WM_TEMPLATE_INDEX" val="20209040"/>
  <p:tag name="KSO_WM_UNIT_ID" val="diagram20209040_1**"/>
  <p:tag name="KSO_WM_UNIT_VALUE" val="374"/>
  <p:tag name="KSO_WM_TEMPLATE_ASSEMBLE_XID" val="60656e884054ed1e2fb7faeb"/>
  <p:tag name="KSO_WM_TEMPLATE_ASSEMBLE_GROUPID" val="60656e884054ed1e2fb7faeb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9040_1*i*1"/>
  <p:tag name="KSO_WM_TEMPLATE_CATEGORY" val="diagram"/>
  <p:tag name="KSO_WM_TEMPLATE_INDEX" val="20209040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2"/>
  <p:tag name="KSO_WM_UNIT_DEC_AREA_ID" val="887bf7dd5d364742a00bd4c3de87f3fc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efd969281ee359a788b1dd7"/>
  <p:tag name="KSO_WM_CHIP_XID" val="5efd969281ee359a788b1dd8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55"/>
  <p:tag name="KSO_WM_TEMPLATE_ASSEMBLE_XID" val="60656e884054ed1e2fb7faeb"/>
  <p:tag name="KSO_WM_TEMPLATE_ASSEMBLE_GROUPID" val="60656e884054ed1e2fb7faeb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9040_1*i*2"/>
  <p:tag name="KSO_WM_TEMPLATE_CATEGORY" val="diagram"/>
  <p:tag name="KSO_WM_TEMPLATE_INDEX" val="20209040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2"/>
  <p:tag name="KSO_WM_UNIT_DEC_AREA_ID" val="ab7ad77608504b46b254df1e788a27d5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c2c9568b6fbe4c86aaa426621b01c990&quot;,&quot;X&quot;:{&quot;Pos&quot;:1},&quot;Y&quot;:{&quot;Pos&quot;:1}},&quot;whChangeMode&quot;:0}"/>
  <p:tag name="KSO_WM_CHIP_GROUPID" val="5efd969281ee359a788b1dd7"/>
  <p:tag name="KSO_WM_CHIP_XID" val="5efd969281ee359a788b1dd8"/>
  <p:tag name="KSO_WM_UNIT_FILL_FORE_SCHEMECOLOR_INDEX_BRIGHTNESS" val="0"/>
  <p:tag name="KSO_WM_UNIT_FILL_FORE_SCHEMECOLOR_INDEX" val="16"/>
  <p:tag name="KSO_WM_UNIT_FILL_TYPE" val="1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VALUE" val="440"/>
  <p:tag name="KSO_WM_TEMPLATE_ASSEMBLE_XID" val="60656e884054ed1e2fb7faeb"/>
  <p:tag name="KSO_WM_TEMPLATE_ASSEMBLE_GROUPID" val="60656e884054ed1e2fb7faeb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b1ce0f463484cc3a96b4272d0f781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a1a6faccb6c41ba916814403c3e0618"/>
  <p:tag name="KSO_WM_SLIDE_BACKGROUND_TYPE" val="leftRight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9040_1*i*3"/>
  <p:tag name="KSO_WM_TEMPLATE_CATEGORY" val="diagram"/>
  <p:tag name="KSO_WM_TEMPLATE_INDEX" val="20209040"/>
  <p:tag name="KSO_WM_UNIT_LAYERLEVEL" val="1"/>
  <p:tag name="KSO_WM_TAG_VERSION" val="1.0"/>
  <p:tag name="KSO_WM_BEAUTIFY_FLAG" val="#wm#"/>
  <p:tag name="KSO_WM_UNIT_TYPE" val="i"/>
  <p:tag name="KSO_WM_UNIT_INDEX" val="3"/>
  <p:tag name="KSO_WM_UNIT_BLOCK" val="0"/>
  <p:tag name="KSO_WM_UNIT_SM_LIMIT_TYPE" val="2"/>
  <p:tag name="KSO_WM_UNIT_DEC_AREA_ID" val="5ab0f9caac3848b2bee842928d9bfce4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7ac362f548944fcb9eb55d5763e942b1&quot;,&quot;X&quot;:{&quot;Pos&quot;:1},&quot;Y&quot;:{&quot;Pos&quot;:1}},&quot;whChangeMode&quot;:0}"/>
  <p:tag name="KSO_WM_CHIP_GROUPID" val="5efd969281ee359a788b1dd7"/>
  <p:tag name="KSO_WM_CHIP_XID" val="5efd969281ee359a788b1dd8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VALUE" val="825"/>
  <p:tag name="KSO_WM_TEMPLATE_ASSEMBLE_XID" val="60656e884054ed1e2fb7faeb"/>
  <p:tag name="KSO_WM_TEMPLATE_ASSEMBLE_GROUPID" val="60656e884054ed1e2fb7faeb"/>
</p:tagLst>
</file>

<file path=ppt/tags/tag42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40_1*a*1"/>
  <p:tag name="KSO_WM_TEMPLATE_CATEGORY" val="diagram"/>
  <p:tag name="KSO_WM_TEMPLATE_INDEX" val="20209040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2c9568b6fbe4c86aaa426621b01c99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34fcf056d44349b49ca237837a495951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884054ed1e2fb7faeb"/>
  <p:tag name="KSO_WM_TEMPLATE_ASSEMBLE_GROUPID" val="60656e884054ed1e2fb7faeb"/>
</p:tagLst>
</file>

<file path=ppt/tags/tag42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9040_1*f*1"/>
  <p:tag name="KSO_WM_TEMPLATE_CATEGORY" val="diagram"/>
  <p:tag name="KSO_WM_TEMPLATE_INDEX" val="2020904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42"/>
  <p:tag name="KSO_WM_UNIT_SHOW_EDIT_AREA_INDICATION" val="1"/>
  <p:tag name="KSO_WM_CHIP_GROUPID" val="5e6b05596848fb12bee65ac8"/>
  <p:tag name="KSO_WM_CHIP_XID" val="5e6b05596848fb12bee65aca"/>
  <p:tag name="KSO_WM_UNIT_DEC_AREA_ID" val="7ac362f548944fcb9eb55d5763e942b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c5aafbe47b0f4e2bb213422fbb19124a"/>
  <p:tag name="KSO_WM_UNIT_SUPPORT_BIG_FONT" val="1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884054ed1e2fb7faeb"/>
  <p:tag name="KSO_WM_TEMPLATE_ASSEMBLE_GROUPID" val="60656e884054ed1e2fb7faeb"/>
</p:tagLst>
</file>

<file path=ppt/tags/tag423.xml><?xml version="1.0" encoding="utf-8"?>
<p:tagLst xmlns:p="http://schemas.openxmlformats.org/presentationml/2006/main">
  <p:tag name="KSO_WM_BEAUTIFY_FLAG" val="#wm#"/>
  <p:tag name="KSO_WM_TEMPLATE_CATEGORY" val="diagram"/>
  <p:tag name="KSO_WM_TEMPLATE_INDEX" val="20209040"/>
  <p:tag name="KSO_WM_SLIDE_ID" val="diagram20209040_1"/>
  <p:tag name="KSO_WM_TEMPLATE_SUBCATEGORY" val="21"/>
  <p:tag name="KSO_WM_SLIDE_ITEM_CNT" val="0"/>
  <p:tag name="KSO_WM_SLIDE_INDEX" val="1"/>
  <p:tag name="KSO_WM_TAG_VERSION" val="1.0"/>
  <p:tag name="KSO_WM_SLIDE_LAYOUT" val="a_f"/>
  <p:tag name="KSO_WM_SLIDE_LAYOUT_CNT" val="1_1"/>
  <p:tag name="KSO_WM_SLIDE_TYPE" val="text"/>
  <p:tag name="KSO_WM_SLIDE_SUBTYPE" val="pureTxt"/>
  <p:tag name="KSO_WM_SLIDE_SIZE" val="884*879"/>
  <p:tag name="KSO_WM_SLIDE_POSITION" val="36*-170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4:58&quot;,&quot;maxSize&quot;:{&quot;size1&quot;:42.200000000000003},&quot;minSize&quot;:{&quot;size1&quot;:31.199999999999999},&quot;normalSize&quot;:{&quot;size1&quot;:41.866481481481479},&quot;subLayout&quot;:[{&quot;id&quot;:&quot;2021-04-01T15:04:58&quot;,&quot;margin&quot;:{&quot;bottom&quot;:0.026000002399086952,&quot;left&quot;:3.4570000171661377,&quot;right&quot;:3.3159999847412109,&quot;top&quot;:2.1170001029968262},&quot;type&quot;:0},{&quot;id&quot;:&quot;2021-04-01T15:04:58&quot;,&quot;margin&quot;:{&quot;bottom&quot;:2.5399999618530273,&quot;left&quot;:3.3870000839233398,&quot;right&quot;:3.3859999179840088,&quot;top&quot;:1.6670000553131104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true,&quot;fill_id&quot;:&quot;89881773e3c341c1ab689e24c79864c5&quot;,&quot;fill_align&quot;:&quot;lm&quot;,&quot;chip_types&quot;:[&quot;text&quot;,&quot;header&quot;]},{&quot;text_align&quot;:&quot;lm&quot;,&quot;text_direction&quot;:&quot;horizontal&quot;,&quot;support_big_font&quot;:true,&quot;fill_id&quot;:&quot;7358526a601f4bc69a33a53d7bc8b819&quot;,&quot;fill_align&quot;:&quot;lm&quot;,&quot;chip_types&quot;:[&quot;diagram&quot;,&quot;pictext&quot;,&quot;text&quot;,&quot;picture&quot;,&quot;chart&quot;,&quot;table&quot;,&quot;video&quot;]}]]"/>
  <p:tag name="KSO_WM_CHIP_XID" val="5efd969281ee359a788b1dd8"/>
  <p:tag name="KSO_WM_CHIP_DECFILLPROP" val="[]"/>
  <p:tag name="KSO_WM_SLIDE_CAN_ADD_NAVIGATION" val="1"/>
  <p:tag name="KSO_WM_CHIP_GROUPID" val="5efd969281ee359a788b1dd7"/>
  <p:tag name="KSO_WM_SLIDE_BK_DARK_LIGHT" val="2"/>
  <p:tag name="KSO_WM_SLIDE_BACKGROUND_TYPE" val="general"/>
  <p:tag name="KSO_WM_SLIDE_SUPPORT_FEATURE_TYPE" val="0"/>
  <p:tag name="KSO_WM_TEMPLATE_ASSEMBLE_XID" val="60656e884054ed1e2fb7faeb"/>
  <p:tag name="KSO_WM_TEMPLATE_ASSEMBLE_GROUPID" val="60656e884054ed1e2fb7faeb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42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024_1*a*1"/>
  <p:tag name="KSO_WM_TEMPLATE_CATEGORY" val="diagram"/>
  <p:tag name="KSO_WM_TEMPLATE_INDEX" val="2021102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6cb30f166b9495e8d64445be57449f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e89492eda604f7bb5c0545cde443b2f"/>
  <p:tag name="KSO_WM_UNIT_TEXT_FILL_FORE_SCHEMECOLOR_INDEX_BRIGHTNESS" val="0"/>
  <p:tag name="KSO_WM_UNIT_TEXT_FILL_FORE_SCHEMECOLOR_INDEX" val="13"/>
  <p:tag name="KSO_WM_UNIT_TEXT_FILL_TYPE" val="1"/>
  <p:tag name="KSO_WM_TEMPLATE_ASSEMBLE_XID" val="60656ea24054ed1e2fb7fccf"/>
  <p:tag name="KSO_WM_TEMPLATE_ASSEMBLE_GROUPID" val="60656ea24054ed1e2fb7fccf"/>
</p:tagLst>
</file>

<file path=ppt/tags/tag428.xml><?xml version="1.0" encoding="utf-8"?>
<p:tagLst xmlns:p="http://schemas.openxmlformats.org/presentationml/2006/main">
  <p:tag name="KSO_WM_UNIT_COLOR_SCHEME_SHAPE_ID" val="65"/>
  <p:tag name="KSO_WM_UNIT_COLOR_SCHEME_PARENT_PAGE" val="0_3"/>
  <p:tag name="KSO_WM_UNIT_FOIL_COLOR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4_1"/>
  <p:tag name="KSO_WM_UNIT_ID" val="diagram20196511_3*l_h_i*1_4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SHADOW_SCHEMECOLOR_INDEX_BRIGHTNESS" val="0.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29.xml><?xml version="1.0" encoding="utf-8"?>
<p:tagLst xmlns:p="http://schemas.openxmlformats.org/presentationml/2006/main">
  <p:tag name="KSO_WM_UNIT_COLOR_SCHEME_SHAPE_ID" val="67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4_2"/>
  <p:tag name="KSO_WM_UNIT_ID" val="diagram20196511_3*l_h_i*1_4_2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30.xml><?xml version="1.0" encoding="utf-8"?>
<p:tagLst xmlns:p="http://schemas.openxmlformats.org/presentationml/2006/main">
  <p:tag name="KSO_WM_UNIT_TEXT_PART_ID_V2" val="d-3-1"/>
  <p:tag name="KSO_WM_UNIT_COLOR_SCHEME_SHAPE_ID" val="48"/>
  <p:tag name="KSO_WM_UNIT_COLOR_SCHEME_PARENT_PAGE" val="0_3"/>
  <p:tag name="KSO_WM_UNIT_DIAGRAM_MODELTYPE" val="stripeEnum"/>
  <p:tag name="KSO_WM_UNIT_SUBTYPE" val="a"/>
  <p:tag name="KSO_WM_UNIT_NOCLEAR" val="0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96511_3*l_h_f*1_4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点击此处添加正文文字，文字是您思想的提炼，请尽可能言简意赅的阐述您的观点。"/>
  <p:tag name="KSO_WM_UNIT_TEXT_FILL_FORE_SCHEMECOLOR_INDEX_BRIGHTNESS" val="0.5"/>
  <p:tag name="KSO_WM_UNIT_TEXT_FILL_FORE_SCHEMECOLOR_INDEX" val="13"/>
  <p:tag name="KSO_WM_UNIT_TEXT_FILL_TYPE" val="1"/>
  <p:tag name="KSO_WM_UNIT_USESOURCEFORMAT_APPLY" val="1"/>
</p:tagLst>
</file>

<file path=ppt/tags/tag431.xml><?xml version="1.0" encoding="utf-8"?>
<p:tagLst xmlns:p="http://schemas.openxmlformats.org/presentationml/2006/main">
  <p:tag name="KSO_WM_UNIT_TEXT_PART_ID_V2" val="c-3-1"/>
  <p:tag name="KSO_WM_UNIT_COLOR_SCHEME_SHAPE_ID" val="49"/>
  <p:tag name="KSO_WM_UNIT_COLOR_SCHEME_PARENT_PAGE" val="0_3"/>
  <p:tag name="KSO_WM_UNIT_DIAGRAM_MODELTYPE" val="stripeEnum"/>
  <p:tag name="KSO_WM_UNIT_ISCONTENTSTITLE" val="0"/>
  <p:tag name="KSO_WM_UNIT_ISNUMDGM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96511_3*l_h_a*1_4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单击此处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32.xml><?xml version="1.0" encoding="utf-8"?>
<p:tagLst xmlns:p="http://schemas.openxmlformats.org/presentationml/2006/main">
  <p:tag name="KSO_WM_UNIT_COLOR_SCHEME_SHAPE_ID" val="45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3"/>
  <p:tag name="KSO_WM_UNIT_ID" val="diagram20196511_3*l_h_i*1_4_3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33.xml><?xml version="1.0" encoding="utf-8"?>
<p:tagLst xmlns:p="http://schemas.openxmlformats.org/presentationml/2006/main">
  <p:tag name="KSO_WM_UNIT_COLOR_SCHEME_SHAPE_ID" val="33"/>
  <p:tag name="KSO_WM_UNIT_COLOR_SCHEME_PARENT_PAGE" val="0_3"/>
  <p:tag name="KSO_WM_UNIT_FOIL_COLOR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3_1"/>
  <p:tag name="KSO_WM_UNIT_ID" val="diagram20196511_3*l_h_i*1_3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SHADOW_SCHEMECOLOR_INDEX_BRIGHTNESS" val="0.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34.xml><?xml version="1.0" encoding="utf-8"?>
<p:tagLst xmlns:p="http://schemas.openxmlformats.org/presentationml/2006/main">
  <p:tag name="KSO_WM_UNIT_COLOR_SCHEME_SHAPE_ID" val="34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3_2"/>
  <p:tag name="KSO_WM_UNIT_ID" val="diagram20196511_3*l_h_i*1_3_2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35.xml><?xml version="1.0" encoding="utf-8"?>
<p:tagLst xmlns:p="http://schemas.openxmlformats.org/presentationml/2006/main">
  <p:tag name="KSO_WM_UNIT_TEXT_PART_ID_V2" val="d-3-1"/>
  <p:tag name="KSO_WM_UNIT_COLOR_SCHEME_SHAPE_ID" val="38"/>
  <p:tag name="KSO_WM_UNIT_COLOR_SCHEME_PARENT_PAGE" val="0_3"/>
  <p:tag name="KSO_WM_UNIT_DIAGRAM_MODELTYPE" val="stripeEnum"/>
  <p:tag name="KSO_WM_UNIT_SUBTYPE" val="a"/>
  <p:tag name="KSO_WM_UNIT_NOCLEAR" val="0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96511_3*l_h_f*1_3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点击此处添加正文文字，文字是您思想的提炼，请尽可能言简意赅的阐述您的观点。"/>
  <p:tag name="KSO_WM_UNIT_TEXT_FILL_FORE_SCHEMECOLOR_INDEX_BRIGHTNESS" val="0.5"/>
  <p:tag name="KSO_WM_UNIT_TEXT_FILL_FORE_SCHEMECOLOR_INDEX" val="13"/>
  <p:tag name="KSO_WM_UNIT_TEXT_FILL_TYPE" val="1"/>
  <p:tag name="KSO_WM_UNIT_USESOURCEFORMAT_APPLY" val="1"/>
</p:tagLst>
</file>

<file path=ppt/tags/tag436.xml><?xml version="1.0" encoding="utf-8"?>
<p:tagLst xmlns:p="http://schemas.openxmlformats.org/presentationml/2006/main">
  <p:tag name="KSO_WM_UNIT_TEXT_PART_ID_V2" val="c-3-1"/>
  <p:tag name="KSO_WM_UNIT_COLOR_SCHEME_SHAPE_ID" val="41"/>
  <p:tag name="KSO_WM_UNIT_COLOR_SCHEME_PARENT_PAGE" val="0_3"/>
  <p:tag name="KSO_WM_UNIT_DIAGRAM_MODELTYPE" val="stripeEnum"/>
  <p:tag name="KSO_WM_UNIT_ISCONTENTSTITLE" val="0"/>
  <p:tag name="KSO_WM_UNIT_ISNUMDGM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96511_3*l_h_a*1_3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单击此处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37.xml><?xml version="1.0" encoding="utf-8"?>
<p:tagLst xmlns:p="http://schemas.openxmlformats.org/presentationml/2006/main">
  <p:tag name="KSO_WM_UNIT_COLOR_SCHEME_SHAPE_ID" val="37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3"/>
  <p:tag name="KSO_WM_UNIT_ID" val="diagram20196511_3*l_h_i*1_3_3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38.xml><?xml version="1.0" encoding="utf-8"?>
<p:tagLst xmlns:p="http://schemas.openxmlformats.org/presentationml/2006/main">
  <p:tag name="KSO_WM_UNIT_COLOR_SCHEME_SHAPE_ID" val="43"/>
  <p:tag name="KSO_WM_UNIT_COLOR_SCHEME_PARENT_PAGE" val="0_3"/>
  <p:tag name="KSO_WM_UNIT_FOIL_COLOR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2_1"/>
  <p:tag name="KSO_WM_UNIT_ID" val="diagram20196511_3*l_h_i*1_2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SHADOW_SCHEMECOLOR_INDEX_BRIGHTNESS" val="0.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39.xml><?xml version="1.0" encoding="utf-8"?>
<p:tagLst xmlns:p="http://schemas.openxmlformats.org/presentationml/2006/main">
  <p:tag name="KSO_WM_UNIT_COLOR_SCHEME_SHAPE_ID" val="44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2_2"/>
  <p:tag name="KSO_WM_UNIT_ID" val="diagram20196511_3*l_h_i*1_2_2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40.xml><?xml version="1.0" encoding="utf-8"?>
<p:tagLst xmlns:p="http://schemas.openxmlformats.org/presentationml/2006/main">
  <p:tag name="KSO_WM_UNIT_TEXT_PART_ID_V2" val="d-3-1"/>
  <p:tag name="KSO_WM_UNIT_COLOR_SCHEME_SHAPE_ID" val="50"/>
  <p:tag name="KSO_WM_UNIT_COLOR_SCHEME_PARENT_PAGE" val="0_3"/>
  <p:tag name="KSO_WM_UNIT_DIAGRAM_MODELTYPE" val="stripeEnum"/>
  <p:tag name="KSO_WM_UNIT_SUBTYPE" val="a"/>
  <p:tag name="KSO_WM_UNIT_NOCLEAR" val="0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96511_3*l_h_f*1_2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点击此处添加正文文字，文字是您思想的提炼，请尽可能言简意赅的阐述您的观点。"/>
  <p:tag name="KSO_WM_UNIT_TEXT_FILL_FORE_SCHEMECOLOR_INDEX_BRIGHTNESS" val="0.5"/>
  <p:tag name="KSO_WM_UNIT_TEXT_FILL_FORE_SCHEMECOLOR_INDEX" val="13"/>
  <p:tag name="KSO_WM_UNIT_TEXT_FILL_TYPE" val="1"/>
  <p:tag name="KSO_WM_UNIT_USESOURCEFORMAT_APPLY" val="1"/>
</p:tagLst>
</file>

<file path=ppt/tags/tag441.xml><?xml version="1.0" encoding="utf-8"?>
<p:tagLst xmlns:p="http://schemas.openxmlformats.org/presentationml/2006/main">
  <p:tag name="KSO_WM_UNIT_TEXT_PART_ID_V2" val="c-3-1"/>
  <p:tag name="KSO_WM_UNIT_COLOR_SCHEME_SHAPE_ID" val="51"/>
  <p:tag name="KSO_WM_UNIT_COLOR_SCHEME_PARENT_PAGE" val="0_3"/>
  <p:tag name="KSO_WM_UNIT_DIAGRAM_MODELTYPE" val="stripeEnum"/>
  <p:tag name="KSO_WM_UNIT_ISCONTENTSTITLE" val="0"/>
  <p:tag name="KSO_WM_UNIT_ISNUMDGM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96511_3*l_h_a*1_2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单击此处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42.xml><?xml version="1.0" encoding="utf-8"?>
<p:tagLst xmlns:p="http://schemas.openxmlformats.org/presentationml/2006/main">
  <p:tag name="KSO_WM_UNIT_COLOR_SCHEME_SHAPE_ID" val="47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3"/>
  <p:tag name="KSO_WM_UNIT_ID" val="diagram20196511_3*l_h_i*1_2_3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43.xml><?xml version="1.0" encoding="utf-8"?>
<p:tagLst xmlns:p="http://schemas.openxmlformats.org/presentationml/2006/main">
  <p:tag name="KSO_WM_UNIT_COLOR_SCHEME_SHAPE_ID" val="53"/>
  <p:tag name="KSO_WM_UNIT_COLOR_SCHEME_PARENT_PAGE" val="0_3"/>
  <p:tag name="KSO_WM_UNIT_FOIL_COLOR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1_1"/>
  <p:tag name="KSO_WM_UNIT_ID" val="diagram20196511_3*l_h_i*1_1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SHADOW_SCHEMECOLOR_INDEX_BRIGHTNESS" val="0.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44.xml><?xml version="1.0" encoding="utf-8"?>
<p:tagLst xmlns:p="http://schemas.openxmlformats.org/presentationml/2006/main">
  <p:tag name="KSO_WM_UNIT_COLOR_SCHEME_SHAPE_ID" val="54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1_2"/>
  <p:tag name="KSO_WM_UNIT_ID" val="diagram20196511_3*l_h_i*1_1_2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45.xml><?xml version="1.0" encoding="utf-8"?>
<p:tagLst xmlns:p="http://schemas.openxmlformats.org/presentationml/2006/main">
  <p:tag name="KSO_WM_UNIT_TEXT_PART_ID_V2" val="d-3-1"/>
  <p:tag name="KSO_WM_UNIT_COLOR_SCHEME_SHAPE_ID" val="59"/>
  <p:tag name="KSO_WM_UNIT_COLOR_SCHEME_PARENT_PAGE" val="0_3"/>
  <p:tag name="KSO_WM_UNIT_DIAGRAM_MODELTYPE" val="stripeEnum"/>
  <p:tag name="KSO_WM_UNIT_SUBTYPE" val="a"/>
  <p:tag name="KSO_WM_UNIT_NOCLEAR" val="0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96511_3*l_h_f*1_1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点击此处添加正文文字，文字是您思想的提炼，请尽可能言简意赅的阐述您的观点。"/>
  <p:tag name="KSO_WM_UNIT_TEXT_FILL_FORE_SCHEMECOLOR_INDEX_BRIGHTNESS" val="0.5"/>
  <p:tag name="KSO_WM_UNIT_TEXT_FILL_FORE_SCHEMECOLOR_INDEX" val="13"/>
  <p:tag name="KSO_WM_UNIT_TEXT_FILL_TYPE" val="1"/>
  <p:tag name="KSO_WM_UNIT_USESOURCEFORMAT_APPLY" val="1"/>
</p:tagLst>
</file>

<file path=ppt/tags/tag446.xml><?xml version="1.0" encoding="utf-8"?>
<p:tagLst xmlns:p="http://schemas.openxmlformats.org/presentationml/2006/main">
  <p:tag name="KSO_WM_UNIT_TEXT_PART_ID_V2" val="c-3-1"/>
  <p:tag name="KSO_WM_UNIT_COLOR_SCHEME_SHAPE_ID" val="60"/>
  <p:tag name="KSO_WM_UNIT_COLOR_SCHEME_PARENT_PAGE" val="0_3"/>
  <p:tag name="KSO_WM_UNIT_DIAGRAM_MODELTYPE" val="stripeEnum"/>
  <p:tag name="KSO_WM_UNIT_ISCONTENTSTITLE" val="0"/>
  <p:tag name="KSO_WM_UNIT_ISNUMDGM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96511_3*l_h_a*1_1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单击此处添加小标题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447.xml><?xml version="1.0" encoding="utf-8"?>
<p:tagLst xmlns:p="http://schemas.openxmlformats.org/presentationml/2006/main">
  <p:tag name="KSO_WM_UNIT_COLOR_SCHEME_SHAPE_ID" val="58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3"/>
  <p:tag name="KSO_WM_UNIT_ID" val="diagram20196511_3*l_h_i*1_1_3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48.xml><?xml version="1.0" encoding="utf-8"?>
<p:tagLst xmlns:p="http://schemas.openxmlformats.org/presentationml/2006/main">
  <p:tag name="KSO_WM_BEAUTIFY_FLAG" val="#wm#"/>
  <p:tag name="KSO_WM_TEMPLATE_CATEGORY" val="diagram"/>
  <p:tag name="KSO_WM_TEMPLATE_INDEX" val="20211024"/>
  <p:tag name="KSO_WM_SLIDE_ID" val="diagram2021102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4"/>
  <p:tag name="KSO_WM_SLIDE_INDEX" val="1"/>
  <p:tag name="KSO_WM_SLIDE_SIZE" val="960*432"/>
  <p:tag name="KSO_WM_SLIDE_POSITION" val="0*48"/>
  <p:tag name="KSO_WM_TAG_VERSION" val="1.0"/>
  <p:tag name="KSO_WM_SLIDE_LAYOUT" val="a_f"/>
  <p:tag name="KSO_WM_SLIDE_LAYOUT_CNT" val="1_1"/>
  <p:tag name="KSO_WM_SLIDE_LAYOUT_INFO" val="{&quot;backgroundInfo&quot;:[{&quot;bottom&quot;:0.111111112,&quot;bottomAbs&quot;:false,&quot;left&quot;:0,&quot;leftAbs&quot;:false,&quot;right&quot;:0,&quot;rightAbs&quot;:false,&quot;top&quot;:0.24444444500000001,&quot;topAbs&quot;:false,&quot;type&quot;:&quot;belt&quot;}],&quot;id&quot;:&quot;2021-04-01T15:10:12&quot;,&quot;maxSize&quot;:{&quot;size1&quot;:24.399999999999999},&quot;minSize&quot;:{&quot;size1&quot;:17.800000000000001},&quot;normalSize&quot;:{&quot;size1&quot;:24.399999999999999},&quot;subLayout&quot;:[{&quot;id&quot;:&quot;2021-04-01T15:10:12&quot;,&quot;margin&quot;:{&quot;bottom&quot;:0.026000002399086952,&quot;left&quot;:2.5399999618530273,&quot;right&quot;:2.5399999618530273,&quot;top&quot;:1.2699999809265137},&quot;type&quot;:0},{&quot;id&quot;:&quot;2021-04-01T15:10:12&quot;,&quot;margin&quot;:{&quot;bottom&quot;:2.5399999618530273,&quot;left&quot;:2.5399999618530273,&quot;right&quot;:2.5399999618530273,&quot;top&quot;:2.0899999141693115},&quot;type&quot;:0}],&quot;type&quot;:0}"/>
  <p:tag name="KSO_WM_SLIDE_CAN_ADD_NAVIGATION" val="1"/>
  <p:tag name="KSO_WM_SLIDE_BACKGROUND" val="[&quot;belt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f20c2fa491bb0086638b1c"/>
  <p:tag name="KSO_WM_CHIP_FILLPROP" val="[[{&quot;text_align&quot;:&quot;cm&quot;,&quot;text_direction&quot;:&quot;horizontal&quot;,&quot;support_big_font&quot;:false,&quot;picture_toward&quot;:0,&quot;picture_dockside&quot;:[],&quot;fill_id&quot;:&quot;cf10bc7cdb0c4d39b7a209a48c665fd2&quot;,&quot;fill_align&quot;:&quot;c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560f7508d1244e79a967d26269facfa8&quot;,&quot;fill_align&quot;:&quot;cm&quot;,&quot;chip_types&quot;:[&quot;diagram&quot;,&quot;pictext&quot;,&quot;picture&quot;,&quot;chart&quot;,&quot;table&quot;,&quot;video&quot;]}],[{&quot;text_align&quot;:&quot;cm&quot;,&quot;text_direction&quot;:&quot;horizontal&quot;,&quot;support_big_font&quot;:false,&quot;picture_toward&quot;:0,&quot;picture_dockside&quot;:[],&quot;fill_id&quot;:&quot;cf10bc7cdb0c4d39b7a209a48c665fd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560f7508d1244e79a967d26269facfa8&quot;,&quot;fill_align&quot;:&quot;cm&quot;,&quot;chip_types&quot;:[&quot;text&quot;]}]]"/>
  <p:tag name="KSO_WM_CHIP_DECFILLPROP" val="[]"/>
  <p:tag name="KSO_WM_CHIP_GROUPID" val="5ef20c2fa491bb0086638b1b"/>
  <p:tag name="KSO_WM_SLIDE_BK_DARK_LIGHT" val="2"/>
  <p:tag name="KSO_WM_SLIDE_BACKGROUND_TYPE" val="belt"/>
  <p:tag name="KSO_WM_SLIDE_SUPPORT_FEATURE_TYPE" val="0"/>
  <p:tag name="KSO_WM_TEMPLATE_ASSEMBLE_XID" val="60656ea24054ed1e2fb7fccf"/>
  <p:tag name="KSO_WM_TEMPLATE_ASSEMBLE_GROUPID" val="60656ea24054ed1e2fb7fccf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4d6cc17fb7114dc18ef6d1c4eb6d2f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d3d01d4c6ca44a0a2ef1a2e0e350c6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1a6990c071204613bf16df2c3a578a8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de315349a4bec9c3a913aebd8ab41"/>
  <p:tag name="KSO_WM_SLIDE_BACKGROUND_TYPE" val="leftRight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b1ce0f463484cc3a96b4272d0f781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a1a6faccb6c41ba916814403c3e0618"/>
  <p:tag name="KSO_WM_SLIDE_BACKGROUND_TYPE" val="leftRight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081_1*i*2"/>
  <p:tag name="KSO_WM_TEMPLATE_CATEGORY" val="diagram"/>
  <p:tag name="KSO_WM_TEMPLATE_INDEX" val="20211081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DEC_AREA_ID" val="c29328e584124cc2a0dd0250f1a4fe0a"/>
  <p:tag name="KSO_WM_CHIP_GROUPID" val="5ed7466bafe44fab1839bd3a"/>
  <p:tag name="KSO_WM_CHIP_XID" val="5ed203c57ab0972fba70b22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a74054ed1e2fb7fd1f"/>
  <p:tag name="KSO_WM_TEMPLATE_ASSEMBLE_GROUPID" val="60656ea74054ed1e2fb7fd1f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081_1*i*3"/>
  <p:tag name="KSO_WM_TEMPLATE_CATEGORY" val="diagram"/>
  <p:tag name="KSO_WM_TEMPLATE_INDEX" val="20211081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DEC_AREA_ID" val="c0200d132c754560be5c5585b8d4588d"/>
  <p:tag name="KSO_WM_CHIP_GROUPID" val="5ed7466bafe44fab1839bd3a"/>
  <p:tag name="KSO_WM_CHIP_XID" val="5ed203c57ab0972fba70b22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ea74054ed1e2fb7fd1f"/>
  <p:tag name="KSO_WM_TEMPLATE_ASSEMBLE_GROUPID" val="60656ea74054ed1e2fb7fd1f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1081_1*i*4"/>
  <p:tag name="KSO_WM_TEMPLATE_CATEGORY" val="diagram"/>
  <p:tag name="KSO_WM_TEMPLATE_INDEX" val="20211081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true},&quot;DecorateInfoH&quot;:{&quot;IsAbs&quot;:true},&quot;whChangeMode&quot;:0}"/>
  <p:tag name="KSO_WM_UNIT_DEC_AREA_ID" val="73fa9746dca74bddabbb662d28540912"/>
  <p:tag name="KSO_WM_CHIP_GROUPID" val="5ed7466bafe44fab1839bd3a"/>
  <p:tag name="KSO_WM_CHIP_XID" val="5ed203c57ab0972fba70b22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68"/>
  <p:tag name="KSO_WM_TEMPLATE_ASSEMBLE_XID" val="60656ea74054ed1e2fb7fd1f"/>
  <p:tag name="KSO_WM_TEMPLATE_ASSEMBLE_GROUPID" val="60656ea74054ed1e2fb7fd1f"/>
</p:tagLst>
</file>

<file path=ppt/tags/tag4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081_1*a*1"/>
  <p:tag name="KSO_WM_TEMPLATE_CATEGORY" val="diagram"/>
  <p:tag name="KSO_WM_TEMPLATE_INDEX" val="20211081"/>
  <p:tag name="KSO_WM_UNIT_LAYERLEVEL" val="1"/>
  <p:tag name="KSO_WM_TAG_VERSION" val="1.0"/>
  <p:tag name="KSO_WM_BEAUTIFY_FLAG" val="#wm#"/>
  <p:tag name="KSO_WM_UNIT_PRESET_TEXT" val="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dcefdcfc0364e11882144eec9080b7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a721450aeb6b467dbee868f840494115"/>
  <p:tag name="KSO_WM_UNIT_TEXT_FILL_FORE_SCHEMECOLOR_INDEX_BRIGHTNESS" val="0"/>
  <p:tag name="KSO_WM_UNIT_TEXT_FILL_FORE_SCHEMECOLOR_INDEX" val="13"/>
  <p:tag name="KSO_WM_UNIT_TEXT_FILL_TYPE" val="1"/>
  <p:tag name="KSO_WM_TEMPLATE_ASSEMBLE_XID" val="60656ea74054ed1e2fb7fd1f"/>
  <p:tag name="KSO_WM_TEMPLATE_ASSEMBLE_GROUPID" val="60656ea74054ed1e2fb7fd1f"/>
</p:tagLst>
</file>

<file path=ppt/tags/tag45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081_1*f*1"/>
  <p:tag name="KSO_WM_TEMPLATE_CATEGORY" val="diagram"/>
  <p:tag name="KSO_WM_TEMPLATE_INDEX" val="2021108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04"/>
  <p:tag name="KSO_WM_UNIT_SHOW_EDIT_AREA_INDICATION" val="1"/>
  <p:tag name="KSO_WM_CHIP_GROUPID" val="5e6b05596848fb12bee65ac8"/>
  <p:tag name="KSO_WM_CHIP_XID" val="5e6b05596848fb12bee65aca"/>
  <p:tag name="KSO_WM_UNIT_DEC_AREA_ID" val="88f6ed639a2c407ab49d3210d4c79d9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8c7d38fa4544f9e97221ac854387c12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ea74054ed1e2fb7fd1f"/>
  <p:tag name="KSO_WM_TEMPLATE_ASSEMBLE_GROUPID" val="60656ea74054ed1e2fb7fd1f"/>
</p:tagLst>
</file>

<file path=ppt/tags/tag45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11081_1*f*2"/>
  <p:tag name="KSO_WM_TEMPLATE_CATEGORY" val="diagram"/>
  <p:tag name="KSO_WM_TEMPLATE_INDEX" val="2021108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04"/>
  <p:tag name="KSO_WM_UNIT_SHOW_EDIT_AREA_INDICATION" val="1"/>
  <p:tag name="KSO_WM_CHIP_GROUPID" val="5e6b05596848fb12bee65ac8"/>
  <p:tag name="KSO_WM_CHIP_XID" val="5e6b05596848fb12bee65aca"/>
  <p:tag name="KSO_WM_UNIT_DEC_AREA_ID" val="14cc609229e3474d9e152a455bd7b66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896e25f404e462ba33409f588c45c9e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a74054ed1e2fb7fd1f"/>
  <p:tag name="KSO_WM_TEMPLATE_ASSEMBLE_GROUPID" val="60656ea74054ed1e2fb7fd1f"/>
</p:tagLst>
</file>

<file path=ppt/tags/tag458.xml><?xml version="1.0" encoding="utf-8"?>
<p:tagLst xmlns:p="http://schemas.openxmlformats.org/presentationml/2006/main">
  <p:tag name="KSO_WM_BEAUTIFY_FLAG" val="#wm#"/>
  <p:tag name="KSO_WM_TEMPLATE_CATEGORY" val="diagram"/>
  <p:tag name="KSO_WM_TEMPLATE_INDEX" val="20211081"/>
  <p:tag name="KSO_WM_SLIDE_LAYOUT_INFO" val="{&quot;backgroundInfo&quot;:[{&quot;bottom&quot;:0,&quot;bottomAbs&quot;:false,&quot;left&quot;:0,&quot;leftAbs&quot;:false,&quot;right&quot;:0.5,&quot;rightAbs&quot;:false,&quot;top&quot;:0,&quot;topAbs&quot;:false,&quot;type&quot;:&quot;leftRight&quot;},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11:00&quot;,&quot;maxSize&quot;:{&quot;size1&quot;:33.799999999999997},&quot;minSize&quot;:{&quot;size1&quot;:33.799999999999997},&quot;normalSize&quot;:{&quot;size1&quot;:33.799999999999997},&quot;subLayout&quot;:[{&quot;id&quot;:&quot;2021-04-01T15:11:00&quot;,&quot;margin&quot;:{&quot;bottom&quot;:2.9630000591278076,&quot;left&quot;:1.6929999589920044,&quot;right&quot;:0,&quot;top&quot;:2.9630000591278076},&quot;type&quot;:0},{&quot;direction&quot;:1,&quot;id&quot;:&quot;2021-04-01T15:11:00&quot;,&quot;maxSize&quot;:{&quot;size1&quot;:41.600000000000001},&quot;minSize&quot;:{&quot;size1&quot;:41.600000000000001},&quot;normalSize&quot;:{&quot;size1&quot;:41.600000000000001},&quot;subLayout&quot;:[{&quot;id&quot;:&quot;2021-04-01T15:11:00&quot;,&quot;margin&quot;:{&quot;bottom&quot;:7.1970000267028809,&quot;left&quot;:1.6929999589920044,&quot;right&quot;:0,&quot;top&quot;:6.3499999046325684},&quot;type&quot;:0},{&quot;id&quot;:&quot;2021-04-01T15:11:00&quot;,&quot;margin&quot;:{&quot;bottom&quot;:2.9630000591278076,&quot;left&quot;:1.6929999589920044,&quot;right&quot;:1.6929999589920044,&quot;top&quot;:2.9630000591278076},&quot;type&quot;:0}],&quot;type&quot;:0}],&quot;type&quot;:0}"/>
  <p:tag name="KSO_WM_SLIDE_BACKGROUND" val="[&quot;leftRight&quot;,&quot;general&quot;]"/>
  <p:tag name="KSO_WM_SLIDE_RATIO" val="1.777778"/>
  <p:tag name="KSO_WM_CHIP_INFOS" val="{&quot;layout_type&quot;:&quot;leftright&quot;,&quot;layout_feature&quot;:2,&quot;tags&quot;:{&quot;style&quot;:[&quot;商务&quot;,&quot;简约&quot;,&quot;卡通&quot;,&quot;欧美风&quot;,&quot;黑板风&quot;,&quot;渐变风&quot;]},&quot;slide_type&quot;:[&quot;text&quot;],&quot;aspect_ratio&quot;:&quot;16:9&quot;,&quot;diagram&quot;:{&quot;type&quot;:[],&quot;direction&quot;:0,&quot;isSupportDecBetweenItems&quot;:false}}"/>
  <p:tag name="KSO_WM_CHIP_XID" val="5ed203c57ab0972fba70b229"/>
  <p:tag name="KSO_WM_CHIP_FILLPROP" val="[[{&quot;fill_id&quot;:&quot;91a4e7836c6d4155ad053c42651ba485&quot;,&quot;fill_align&quot;:&quot;cm&quot;,&quot;text_align&quot;:&quot;cm&quot;,&quot;text_direction&quot;:&quot;horizontal&quot;,&quot;chip_types&quot;:[&quot;header&quot;]},{&quot;fill_id&quot;:&quot;d8d47328ad0b4b23ad19654c6e197ee5&quot;,&quot;fill_align&quot;:&quot;cm&quot;,&quot;text_align&quot;:&quot;lm&quot;,&quot;text_direction&quot;:&quot;horizontal&quot;,&quot;chip_types&quot;:[&quot;text&quot;,&quot;picture&quot;]},{&quot;fill_id&quot;:&quot;d232afdae4364dcc930c0c19b5e28f45&quot;,&quot;fill_align&quot;:&quot;c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]}]]"/>
  <p:tag name="KSO_WM_SLIDE_ID" val="diagram20211081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12*540"/>
  <p:tag name="KSO_WM_SLIDE_POSITION" val="0*0"/>
  <p:tag name="KSO_WM_TAG_VERSION" val="1.0"/>
  <p:tag name="KSO_WM_SLIDE_LAYOUT" val="a_f"/>
  <p:tag name="KSO_WM_SLIDE_LAYOUT_CNT" val="1_2"/>
  <p:tag name="KSO_WM_CHIP_GROUPID" val="5ed7466bafe44fab1839bd3a"/>
  <p:tag name="KSO_WM_SLIDE_BK_DARK_LIGHT" val="2"/>
  <p:tag name="KSO_WM_SLIDE_BACKGROUND_TYPE" val="leftRight"/>
  <p:tag name="KSO_WM_SLIDE_SUPPORT_FEATURE_TYPE" val="0"/>
  <p:tag name="KSO_WM_TEMPLATE_ASSEMBLE_XID" val="60656ea74054ed1e2fb7fd1f"/>
  <p:tag name="KSO_WM_TEMPLATE_ASSEMBLE_GROUPID" val="60656ea74054ed1e2fb7fd1f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46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024_1*a*1"/>
  <p:tag name="KSO_WM_TEMPLATE_CATEGORY" val="diagram"/>
  <p:tag name="KSO_WM_TEMPLATE_INDEX" val="2021102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6cb30f166b9495e8d64445be57449f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e89492eda604f7bb5c0545cde443b2f"/>
  <p:tag name="KSO_WM_UNIT_TEXT_FILL_FORE_SCHEMECOLOR_INDEX_BRIGHTNESS" val="0"/>
  <p:tag name="KSO_WM_UNIT_TEXT_FILL_FORE_SCHEMECOLOR_INDEX" val="13"/>
  <p:tag name="KSO_WM_UNIT_TEXT_FILL_TYPE" val="1"/>
  <p:tag name="KSO_WM_TEMPLATE_ASSEMBLE_XID" val="60656ea24054ed1e2fb7fccf"/>
  <p:tag name="KSO_WM_TEMPLATE_ASSEMBLE_GROUPID" val="60656ea24054ed1e2fb7fccf"/>
</p:tagLst>
</file>

<file path=ppt/tags/tag46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024_1*f*1"/>
  <p:tag name="KSO_WM_TEMPLATE_CATEGORY" val="diagram"/>
  <p:tag name="KSO_WM_TEMPLATE_INDEX" val="2021102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0"/>
  <p:tag name="KSO_WM_UNIT_SHOW_EDIT_AREA_INDICATION" val="1"/>
  <p:tag name="KSO_WM_CHIP_GROUPID" val="5e6b05596848fb12bee65ac8"/>
  <p:tag name="KSO_WM_CHIP_XID" val="5e6b05596848fb12bee65aca"/>
  <p:tag name="KSO_WM_UNIT_DEC_AREA_ID" val="004ebc534dbd4350a04810a581cfb63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b01196bef2c54ed7a1a28d51de8d3cb1"/>
  <p:tag name="KSO_WM_UNIT_TEXT_FILL_FORE_SCHEMECOLOR_INDEX_BRIGHTNESS" val="0.25"/>
  <p:tag name="KSO_WM_UNIT_TEXT_FILL_FORE_SCHEMECOLOR_INDEX" val="13"/>
  <p:tag name="KSO_WM_UNIT_TEXT_FILL_TYPE" val="1"/>
  <p:tag name="KSO_WM_TEMPLATE_ASSEMBLE_XID" val="60656ea24054ed1e2fb7fccf"/>
  <p:tag name="KSO_WM_TEMPLATE_ASSEMBLE_GROUPID" val="60656ea24054ed1e2fb7fccf"/>
</p:tagLst>
</file>

<file path=ppt/tags/tag464.xml><?xml version="1.0" encoding="utf-8"?>
<p:tagLst xmlns:p="http://schemas.openxmlformats.org/presentationml/2006/main">
  <p:tag name="KSO_WM_BEAUTIFY_FLAG" val="#wm#"/>
  <p:tag name="KSO_WM_TEMPLATE_CATEGORY" val="diagram"/>
  <p:tag name="KSO_WM_TEMPLATE_INDEX" val="20211024"/>
  <p:tag name="KSO_WM_SLIDE_ID" val="diagram2021102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32"/>
  <p:tag name="KSO_WM_SLIDE_POSITION" val="0*48"/>
  <p:tag name="KSO_WM_TAG_VERSION" val="1.0"/>
  <p:tag name="KSO_WM_SLIDE_LAYOUT" val="a_f"/>
  <p:tag name="KSO_WM_SLIDE_LAYOUT_CNT" val="1_1"/>
  <p:tag name="KSO_WM_SLIDE_LAYOUT_INFO" val="{&quot;backgroundInfo&quot;:[{&quot;bottom&quot;:0.111111112,&quot;bottomAbs&quot;:false,&quot;left&quot;:0,&quot;leftAbs&quot;:false,&quot;right&quot;:0,&quot;rightAbs&quot;:false,&quot;top&quot;:0.24444444500000001,&quot;topAbs&quot;:false,&quot;type&quot;:&quot;belt&quot;}],&quot;id&quot;:&quot;2021-04-01T15:10:12&quot;,&quot;maxSize&quot;:{&quot;size1&quot;:24.399999999999999},&quot;minSize&quot;:{&quot;size1&quot;:17.800000000000001},&quot;normalSize&quot;:{&quot;size1&quot;:20.100000000000001},&quot;subLayout&quot;:[{&quot;id&quot;:&quot;2021-04-01T15:10:12&quot;,&quot;margin&quot;:{&quot;bottom&quot;:0.026000002399086952,&quot;left&quot;:2.5399999618530273,&quot;right&quot;:2.5399999618530273,&quot;top&quot;:1.2699999809265137},&quot;type&quot;:0},{&quot;id&quot;:&quot;2021-04-01T15:10:12&quot;,&quot;margin&quot;:{&quot;bottom&quot;:2.5399999618530273,&quot;left&quot;:2.5399999618530273,&quot;right&quot;:2.5399999618530273,&quot;top&quot;:2.0899999141693115},&quot;type&quot;:0}],&quot;type&quot;:0}"/>
  <p:tag name="KSO_WM_SLIDE_CAN_ADD_NAVIGATION" val="1"/>
  <p:tag name="KSO_WM_SLIDE_BACKGROUND" val="[&quot;belt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f20c2fa491bb0086638b1c"/>
  <p:tag name="KSO_WM_CHIP_FILLPROP" val="[[{&quot;text_align&quot;:&quot;cm&quot;,&quot;text_direction&quot;:&quot;horizontal&quot;,&quot;support_big_font&quot;:false,&quot;picture_toward&quot;:0,&quot;picture_dockside&quot;:[],&quot;fill_id&quot;:&quot;cf10bc7cdb0c4d39b7a209a48c665fd2&quot;,&quot;fill_align&quot;:&quot;c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560f7508d1244e79a967d26269facfa8&quot;,&quot;fill_align&quot;:&quot;cm&quot;,&quot;chip_types&quot;:[&quot;diagram&quot;,&quot;pictext&quot;,&quot;picture&quot;,&quot;chart&quot;,&quot;table&quot;,&quot;video&quot;]}],[{&quot;text_align&quot;:&quot;cm&quot;,&quot;text_direction&quot;:&quot;horizontal&quot;,&quot;support_big_font&quot;:false,&quot;picture_toward&quot;:0,&quot;picture_dockside&quot;:[],&quot;fill_id&quot;:&quot;cf10bc7cdb0c4d39b7a209a48c665fd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560f7508d1244e79a967d26269facfa8&quot;,&quot;fill_align&quot;:&quot;cm&quot;,&quot;chip_types&quot;:[&quot;text&quot;]}]]"/>
  <p:tag name="KSO_WM_CHIP_DECFILLPROP" val="[]"/>
  <p:tag name="KSO_WM_CHIP_GROUPID" val="5ef20c2fa491bb0086638b1b"/>
  <p:tag name="KSO_WM_SLIDE_BK_DARK_LIGHT" val="2"/>
  <p:tag name="KSO_WM_SLIDE_BACKGROUND_TYPE" val="belt"/>
  <p:tag name="KSO_WM_SLIDE_SUPPORT_FEATURE_TYPE" val="0"/>
  <p:tag name="KSO_WM_TEMPLATE_ASSEMBLE_XID" val="60656ea24054ed1e2fb7fccf"/>
  <p:tag name="KSO_WM_TEMPLATE_ASSEMBLE_GROUPID" val="60656ea24054ed1e2fb7fccf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4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024_1*a*1"/>
  <p:tag name="KSO_WM_TEMPLATE_CATEGORY" val="diagram"/>
  <p:tag name="KSO_WM_TEMPLATE_INDEX" val="2021102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6cb30f166b9495e8d64445be57449f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e89492eda604f7bb5c0545cde443b2f"/>
  <p:tag name="KSO_WM_UNIT_TEXT_FILL_FORE_SCHEMECOLOR_INDEX_BRIGHTNESS" val="0"/>
  <p:tag name="KSO_WM_UNIT_TEXT_FILL_FORE_SCHEMECOLOR_INDEX" val="13"/>
  <p:tag name="KSO_WM_UNIT_TEXT_FILL_TYPE" val="1"/>
  <p:tag name="KSO_WM_TEMPLATE_ASSEMBLE_XID" val="60656ea24054ed1e2fb7fccf"/>
  <p:tag name="KSO_WM_TEMPLATE_ASSEMBLE_GROUPID" val="60656ea24054ed1e2fb7fccf"/>
</p:tagLst>
</file>

<file path=ppt/tags/tag46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024_1*f*1"/>
  <p:tag name="KSO_WM_TEMPLATE_CATEGORY" val="diagram"/>
  <p:tag name="KSO_WM_TEMPLATE_INDEX" val="2021102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60"/>
  <p:tag name="KSO_WM_UNIT_SHOW_EDIT_AREA_INDICATION" val="1"/>
  <p:tag name="KSO_WM_CHIP_GROUPID" val="5e6b05596848fb12bee65ac8"/>
  <p:tag name="KSO_WM_CHIP_XID" val="5e6b05596848fb12bee65aca"/>
  <p:tag name="KSO_WM_UNIT_DEC_AREA_ID" val="004ebc534dbd4350a04810a581cfb63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b01196bef2c54ed7a1a28d51de8d3cb1"/>
  <p:tag name="KSO_WM_UNIT_TEXT_FILL_FORE_SCHEMECOLOR_INDEX_BRIGHTNESS" val="0.25"/>
  <p:tag name="KSO_WM_UNIT_TEXT_FILL_FORE_SCHEMECOLOR_INDEX" val="13"/>
  <p:tag name="KSO_WM_UNIT_TEXT_FILL_TYPE" val="1"/>
  <p:tag name="KSO_WM_TEMPLATE_ASSEMBLE_XID" val="60656ea24054ed1e2fb7fccf"/>
  <p:tag name="KSO_WM_TEMPLATE_ASSEMBLE_GROUPID" val="60656ea24054ed1e2fb7fccf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70.xml><?xml version="1.0" encoding="utf-8"?>
<p:tagLst xmlns:p="http://schemas.openxmlformats.org/presentationml/2006/main">
  <p:tag name="KSO_WM_BEAUTIFY_FLAG" val="#wm#"/>
  <p:tag name="KSO_WM_TEMPLATE_CATEGORY" val="diagram"/>
  <p:tag name="KSO_WM_TEMPLATE_INDEX" val="20211024"/>
  <p:tag name="KSO_WM_SLIDE_ID" val="diagram2021102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32"/>
  <p:tag name="KSO_WM_SLIDE_POSITION" val="0*48"/>
  <p:tag name="KSO_WM_TAG_VERSION" val="1.0"/>
  <p:tag name="KSO_WM_SLIDE_LAYOUT" val="a_f"/>
  <p:tag name="KSO_WM_SLIDE_LAYOUT_CNT" val="1_1"/>
  <p:tag name="KSO_WM_SLIDE_LAYOUT_INFO" val="{&quot;backgroundInfo&quot;:[{&quot;bottom&quot;:0.111111112,&quot;bottomAbs&quot;:false,&quot;left&quot;:0,&quot;leftAbs&quot;:false,&quot;right&quot;:0,&quot;rightAbs&quot;:false,&quot;top&quot;:0.24444444500000001,&quot;topAbs&quot;:false,&quot;type&quot;:&quot;belt&quot;}],&quot;id&quot;:&quot;2021-04-01T15:10:12&quot;,&quot;maxSize&quot;:{&quot;size1&quot;:24.399999999999999},&quot;minSize&quot;:{&quot;size1&quot;:17.800000000000001},&quot;normalSize&quot;:{&quot;size1&quot;:17.800000000000001},&quot;subLayout&quot;:[{&quot;id&quot;:&quot;2021-04-01T15:10:12&quot;,&quot;margin&quot;:{&quot;bottom&quot;:0.026000002399086952,&quot;left&quot;:2.5399999618530273,&quot;right&quot;:2.5399999618530273,&quot;top&quot;:1.2699999809265137},&quot;type&quot;:0},{&quot;id&quot;:&quot;2021-04-01T15:10:12&quot;,&quot;margin&quot;:{&quot;bottom&quot;:2.5399999618530273,&quot;left&quot;:2.5399999618530273,&quot;right&quot;:2.5399999618530273,&quot;top&quot;:2.0899999141693115},&quot;type&quot;:0}],&quot;type&quot;:0}"/>
  <p:tag name="KSO_WM_SLIDE_CAN_ADD_NAVIGATION" val="1"/>
  <p:tag name="KSO_WM_SLIDE_BACKGROUND" val="[&quot;belt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f20c2fa491bb0086638b1c"/>
  <p:tag name="KSO_WM_CHIP_FILLPROP" val="[[{&quot;text_align&quot;:&quot;cm&quot;,&quot;text_direction&quot;:&quot;horizontal&quot;,&quot;support_big_font&quot;:false,&quot;picture_toward&quot;:0,&quot;picture_dockside&quot;:[],&quot;fill_id&quot;:&quot;cf10bc7cdb0c4d39b7a209a48c665fd2&quot;,&quot;fill_align&quot;:&quot;c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560f7508d1244e79a967d26269facfa8&quot;,&quot;fill_align&quot;:&quot;cm&quot;,&quot;chip_types&quot;:[&quot;diagram&quot;,&quot;pictext&quot;,&quot;picture&quot;,&quot;chart&quot;,&quot;table&quot;,&quot;video&quot;]}],[{&quot;text_align&quot;:&quot;cm&quot;,&quot;text_direction&quot;:&quot;horizontal&quot;,&quot;support_big_font&quot;:false,&quot;picture_toward&quot;:0,&quot;picture_dockside&quot;:[],&quot;fill_id&quot;:&quot;cf10bc7cdb0c4d39b7a209a48c665fd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560f7508d1244e79a967d26269facfa8&quot;,&quot;fill_align&quot;:&quot;cm&quot;,&quot;chip_types&quot;:[&quot;text&quot;]}]]"/>
  <p:tag name="KSO_WM_CHIP_DECFILLPROP" val="[]"/>
  <p:tag name="KSO_WM_CHIP_GROUPID" val="5ef20c2fa491bb0086638b1b"/>
  <p:tag name="KSO_WM_SLIDE_BK_DARK_LIGHT" val="2"/>
  <p:tag name="KSO_WM_SLIDE_BACKGROUND_TYPE" val="belt"/>
  <p:tag name="KSO_WM_SLIDE_SUPPORT_FEATURE_TYPE" val="0"/>
  <p:tag name="KSO_WM_TEMPLATE_ASSEMBLE_XID" val="60656ea24054ed1e2fb7fccf"/>
  <p:tag name="KSO_WM_TEMPLATE_ASSEMBLE_GROUPID" val="60656ea24054ed1e2fb7fccf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4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00_1*a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c843ecdca2843529f042c62df2a7a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0e6f0937e344e7cbc888cc755b3db07"/>
  <p:tag name="KSO_WM_UNIT_SUPPORT_UNIT_TYPE" val="[&quot;d&quot;]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4f"/>
  <p:tag name="KSO_WM_TEMPLATE_ASSEMBLE_GROUPID" val="60656f654054ed1e2fb8094f"/>
</p:tagLst>
</file>

<file path=ppt/tags/tag474.xml><?xml version="1.0" encoding="utf-8"?>
<p:tagLst xmlns:p="http://schemas.openxmlformats.org/presentationml/2006/main">
  <p:tag name="KSO_WM_UNIT_VALUE" val="1227*211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700_1*d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786dfddc6a4482fad0c30733a95687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bcfbcf65e094c4b88411179705d5a1d"/>
  <p:tag name="KSO_WM_UNIT_SUPPORT_UNIT_TYPE" val="[&quot;d&quot;]"/>
  <p:tag name="KSO_WM_TEMPLATE_ASSEMBLE_XID" val="60656f654054ed1e2fb8094f"/>
  <p:tag name="KSO_WM_TEMPLATE_ASSEMBLE_GROUPID" val="60656f654054ed1e2fb8094f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00_1*i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0c1289276d743fab4505b5e48370bea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f654054ed1e2fb8094f"/>
  <p:tag name="KSO_WM_TEMPLATE_ASSEMBLE_GROUPID" val="60656f654054ed1e2fb8094f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00_1*i*2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0760392e15c546d0951f20b38252ffa0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60656f654054ed1e2fb8094f"/>
  <p:tag name="KSO_WM_TEMPLATE_ASSEMBLE_GROUPID" val="60656f654054ed1e2fb8094f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700_1*i*3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8e8fcda457d641738446929f52f5cdc7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2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4"/>
  <p:tag name="KSO_WM_TEMPLATE_ASSEMBLE_XID" val="60656f654054ed1e2fb8094f"/>
  <p:tag name="KSO_WM_TEMPLATE_ASSEMBLE_GROUPID" val="60656f654054ed1e2fb8094f"/>
</p:tagLst>
</file>

<file path=ppt/tags/tag478.xml><?xml version="1.0" encoding="utf-8"?>
<p:tagLst xmlns:p="http://schemas.openxmlformats.org/presentationml/2006/main">
  <p:tag name="KSO_WM_BEAUTIFY_FLAG" val="#wm#"/>
  <p:tag name="KSO_WM_TEMPLATE_CATEGORY" val="diagram"/>
  <p:tag name="KSO_WM_TEMPLATE_INDEX" val="20212700"/>
  <p:tag name="KSO_WM_SLIDE_ID" val="diagram20212700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"/>
  <p:tag name="KSO_WM_SLIDE_LAYOUT_CNT" val="1_1"/>
  <p:tag name="KSO_WM_SLIDE_TYPE" val="text"/>
  <p:tag name="KSO_WM_SLIDE_SUBTYPE" val="picTxt"/>
  <p:tag name="KSO_WM_SLIDE_SIZE" val="840*539"/>
  <p:tag name="KSO_WM_SLIDE_POSITION" val="72*0"/>
  <p:tag name="KSO_WM_SLIDE_LAYOUT_INFO" val="{&quot;direction&quot;:1,&quot;id&quot;:&quot;2021-04-01T15:44:12&quot;,&quot;maxSize&quot;:{&quot;size1&quot;:32.5},&quot;minSize&quot;:{&quot;size1&quot;:27.600000000000001},&quot;normalSize&quot;:{&quot;size1&quot;:32.5},&quot;subLayout&quot;:[{&quot;id&quot;:&quot;2021-04-01T15:44:12&quot;,&quot;margin&quot;:{&quot;bottom&quot;:8.0430002212524414,&quot;left&quot;:2.5399999618530273,&quot;right&quot;:0.026000002399086952,&quot;top&quot;:5.5029997825622559},&quot;type&quot;:0},{&quot;id&quot;:&quot;2021-04-01T15:44:12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K_DARK_LIGHT" val="2"/>
  <p:tag name="KSO_WM_SLIDE_BACKGROUND_TYPE" val="general"/>
  <p:tag name="KSO_WM_SLIDE_SUPPORT_FEATURE_TYPE" val="3"/>
  <p:tag name="KSO_WM_TEMPLATE_ASSEMBLE_XID" val="60656f654054ed1e2fb8094f"/>
  <p:tag name="KSO_WM_TEMPLATE_ASSEMBLE_GROUPID" val="60656f654054ed1e2fb8094f"/>
</p:tagLst>
</file>

<file path=ppt/tags/tag479.xml><?xml version="1.0" encoding="utf-8"?>
<p:tagLst xmlns:p="http://schemas.openxmlformats.org/presentationml/2006/main">
  <p:tag name="KSO_WM_BEAUTIFY_FLAG" val="#wm#"/>
  <p:tag name="KSO_WM_TEMPLATE_CATEGORY" val="custom"/>
  <p:tag name="KSO_WM_TEMPLATE_INDEX" val="20214676"/>
</p:tagLst>
</file>

<file path=ppt/tags/tag48.xml><?xml version="1.0" encoding="utf-8"?>
<p:tagLst xmlns:p="http://schemas.openxmlformats.org/presentationml/2006/main">
  <p:tag name="KSO_WM_SLIDE_BACKGROUND_TYPE" val="leftRight"/>
</p:tagLst>
</file>

<file path=ppt/tags/tag480.xml><?xml version="1.0" encoding="utf-8"?>
<p:tagLst xmlns:p="http://schemas.openxmlformats.org/presentationml/2006/main">
  <p:tag name="KSO_WM_UNIT_TEXTBOXSTYLE_GUID" val="{8515a409-745d-4b3a-9b28-3ffebc91d4f3}"/>
</p:tagLst>
</file>

<file path=ppt/tags/tag481.xml><?xml version="1.0" encoding="utf-8"?>
<p:tagLst xmlns:p="http://schemas.openxmlformats.org/presentationml/2006/main">
  <p:tag name="KSO_WM_UNIT_TEXTBOXSTYLE_SHAPETYPE" val="1"/>
  <p:tag name="KSO_WM_UNIT_TEXTBOXSTYLE_ADJUSTLEFT" val="0_-6.400002"/>
  <p:tag name="KSO_WM_UNIT_TEXTBOXSTYLE_ADJUSTTOP" val="0_-2.2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65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8515a409-745d-4b3a-9b28-3ffebc91d4f3}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82.xml><?xml version="1.0" encoding="utf-8"?>
<p:tagLst xmlns:p="http://schemas.openxmlformats.org/presentationml/2006/main">
  <p:tag name="KSO_WM_UNIT_TEXTBOXSTYLE_SHAPETYPE" val="1"/>
  <p:tag name="KSO_WM_UNIT_TEXTBOXSTYLE_ADJUSTLEFT" val="0_-12.65"/>
  <p:tag name="KSO_WM_UNIT_TEXTBOXSTYLE_ADJUSTTOP" val="0_-10.15"/>
  <p:tag name="KSO_WM_UNIT_TEXTBOXSTYLE_ADJUSTWIDTH" val="100_25.35001"/>
  <p:tag name="KSO_WM_UNIT_TEXTBOXSTYLE_ADJUSTHEIGTH" val="100_20.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883_65*i*2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8515a409-745d-4b3a-9b28-3ffebc91d4f3}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83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PRESET_TEXT" val="单击此处输入正文标题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65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8515a409-745d-4b3a-9b28-3ffebc91d4f3}"/>
  <p:tag name="KSO_WM_UNIT_TEXTBOXSTYLE_TYPE" val="3"/>
  <p:tag name="KSO_WM_UNIT_TEXT_FILL_FORE_SCHEMECOLOR_INDEX_BRIGHTNESS" val="0.25"/>
  <p:tag name="KSO_WM_UNIT_TEXT_FILL_FORE_SCHEMECOLOR_INDEX" val="13"/>
  <p:tag name="KSO_WM_UNIT_TEXT_FILL_TYPE" val="1"/>
</p:tagLst>
</file>

<file path=ppt/tags/tag484.xml><?xml version="1.0" encoding="utf-8"?>
<p:tagLst xmlns:p="http://schemas.openxmlformats.org/presentationml/2006/main">
  <p:tag name="KSO_WM_BEAUTIFY_FLAG" val="#wm#"/>
  <p:tag name="KSO_WM_TEMPLATE_CATEGORY" val="custom"/>
  <p:tag name="KSO_WM_TEMPLATE_INDEX" val="20214676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  <p:tag name="KSO_WM_SLIDE_BACKGROUND_TYPE" val="general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  <p:tag name="KSO_WM_SLIDE_BACKGROUND_TYPE" val="general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4029_1*i*3"/>
  <p:tag name="KSO_WM_TEMPLATE_CATEGORY" val="diagram"/>
  <p:tag name="KSO_WM_TEMPLATE_INDEX" val="20204029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4029_1*i*4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4029_1*i*5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c11ec317bfe1447e96c4d62b6d96b40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e9cc47d1089412db54fd01ca73a4a02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4029_1*a*1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25"/>
  <p:tag name="KSO_WM_UNIT_TEXT_FILL_FORE_SCHEMECOLOR_INDEX" val="13"/>
  <p:tag name="KSO_WM_UNIT_TEXT_FILL_TYPE" val="1"/>
</p:tagLst>
</file>

<file path=ppt/tags/tag491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"/>
  <p:tag name="KSO_WM_UNIT_NOCLEAR" val="0"/>
  <p:tag name="KSO_WM_UNIT_VALUE" val="2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4029_1*f*1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4029_1*i*8"/>
  <p:tag name="KSO_WM_TEMPLATE_CATEGORY" val="diagram"/>
  <p:tag name="KSO_WM_TEMPLATE_INDEX" val="20204029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4029_1*i*6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4029_1*i*8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4029_1*i*9"/>
  <p:tag name="KSO_WM_TEMPLATE_CATEGORY" val="diagram"/>
  <p:tag name="KSO_WM_TEMPLATE_INDEX" val="20204029"/>
  <p:tag name="KSO_WM_UNIT_LAYERLEVEL" val="1"/>
  <p:tag name="KSO_WM_TAG_VERSION" val="1.0"/>
  <p:tag name="KSO_WM_BEAUTIFY_FLAG" val="#wm#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4029_1*i*7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4029_1*i*9"/>
  <p:tag name="KSO_WM_TEMPLATE_CATEGORY" val="diagram"/>
  <p:tag name="KSO_WM_TEMPLATE_INDEX" val="2020402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8.xml><?xml version="1.0" encoding="utf-8"?>
<p:tagLst xmlns:p="http://schemas.openxmlformats.org/presentationml/2006/main">
  <p:tag name="KSO_WM_BEAUTIFY_FLAG" val="#wm#"/>
  <p:tag name="KSO_WM_TEMPLATE_CATEGORY" val="diagram"/>
  <p:tag name="KSO_WM_TEMPLATE_INDEX" val="20204029"/>
  <p:tag name="KSO_WM_SLIDE_ID" val="diagram2020402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34*540"/>
  <p:tag name="KSO_WM_SLIDE_POSITION" val="0*0"/>
  <p:tag name="KSO_WM_TAG_VERSION" val="1.0"/>
  <p:tag name="KSO_WM_SLIDE_LAYOUT" val="a_f"/>
  <p:tag name="KSO_WM_SLIDE_LAYOUT_CNT" val="1_1"/>
  <p:tag name="KSO_WM_SLIDE_BACKGROUND_TYPE" val="general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4d6cc17fb7114dc18ef6d1c4eb6d2f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d3d01d4c6ca44a0a2ef1a2e0e350c6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4e0622cfc304f40aafcef1a53d88dd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349e174046402997fe5de4b309f1b0"/>
  <p:tag name="KSO_WM_SLIDE_BACKGROUND_TYPE" val="topBottom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1a6990c071204613bf16df2c3a578a8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ede315349a4bec9c3a913aebd8ab41"/>
  <p:tag name="KSO_WM_SLIDE_BACKGROUND_TYPE" val="leftRight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b1ce0f463484cc3a96b4272d0f781c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a1a6faccb6c41ba916814403c3e0618"/>
  <p:tag name="KSO_WM_SLIDE_BACKGROUND_TYPE" val="leftRight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9023_1*i*2"/>
  <p:tag name="KSO_WM_TEMPLATE_CATEGORY" val="diagram"/>
  <p:tag name="KSO_WM_TEMPLATE_INDEX" val="20209023"/>
  <p:tag name="KSO_WM_UNIT_LAYERLEVEL" val="1"/>
  <p:tag name="KSO_WM_TAG_VERSION" val="1.0"/>
  <p:tag name="KSO_WM_BEAUTIFY_FLAG" val="#wm#"/>
  <p:tag name="KSO_WM_UNIT_ADJUSTLAYOUT_ID" val="14"/>
  <p:tag name="KSO_WM_UNIT_COLOR_SCHEME_SHAPE_ID" val="14"/>
  <p:tag name="KSO_WM_UNIT_COLOR_SCHEME_PARENT_PAGE" val="0_1"/>
  <p:tag name="KSO_WM_UNIT_FOIL_COLOR" val="1"/>
  <p:tag name="KSO_WM_UNIT_BLOCK" val="0"/>
  <p:tag name="KSO_WM_UNIT_SM_LIMIT_TYPE" val="2"/>
  <p:tag name="KSO_WM_UNIT_DEC_AREA_ID" val="527691575bca4ce798a2507cf80d0e77"/>
  <p:tag name="KSO_WM_UNIT_DECORATE_INFO" val="{&quot;ReferentInfo&quot;:{&quot;Id&quot;:&quot;slide&quot;,&quot;X&quot;:{&quot;Pos&quot;:2},&quot;Y&quot;:{&quot;Pos&quot;:1}},&quot;DecorateInfoX&quot;:{&quot;Pos&quot;:2,&quot;IsAbs&quot;:false},&quot;DecorateInfoY&quot;:{&quot;Pos&quot;:1,&quot;IsAbs&quot;:false},&quot;DecorateInfoW&quot;:{&quot;IsAbs&quot;:false},&quot;DecorateInfoH&quot;:{&quot;IsAbs&quot;:false},&quot;whChangeMode&quot;:1}"/>
  <p:tag name="KSO_WM_CHIP_GROUPID" val="5efda17781ee359a788b1e1e"/>
  <p:tag name="KSO_WM_CHIP_XID" val="5efda17781ee359a788b1e1f"/>
  <p:tag name="KSO_WM_UNIT_FILL_FORE_SCHEMECOLOR_INDEX_BRIGHTNESS" val="-0.1"/>
  <p:tag name="KSO_WM_UNIT_FILL_FORE_SCHEMECOLOR_INDEX" val="16"/>
  <p:tag name="KSO_WM_UNIT_FILL_BACK_SCHEMECOLOR_INDEX_BRIGHTNESS" val="0.35"/>
  <p:tag name="KSO_WM_UNIT_FILL_BACK_SCHEMECOLOR_INDEX" val="13"/>
  <p:tag name="KSO_WM_UNIT_FILL_TYPE" val="2"/>
  <p:tag name="KSO_WM_UNIT_TEXT_FILL_FORE_SCHEMECOLOR_INDEX_BRIGHTNESS" val="0"/>
  <p:tag name="KSO_WM_UNIT_TEXT_FILL_FORE_SCHEMECOLOR_INDEX" val="2"/>
  <p:tag name="KSO_WM_UNIT_TEXT_FILL_TYPE" val="1"/>
  <p:tag name="KSO_WM_UNIT_VALUE" val="560"/>
  <p:tag name="KSO_WM_TEMPLATE_ASSEMBLE_XID" val="6130c4e08b5cc6c91112a581"/>
  <p:tag name="KSO_WM_TEMPLATE_ASSEMBLE_GROUPID" val="6130c4e08b5cc6c91112a581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9023_1*i*3"/>
  <p:tag name="KSO_WM_TEMPLATE_CATEGORY" val="diagram"/>
  <p:tag name="KSO_WM_TEMPLATE_INDEX" val="20209023"/>
  <p:tag name="KSO_WM_UNIT_LAYERLEVEL" val="1"/>
  <p:tag name="KSO_WM_TAG_VERSION" val="1.0"/>
  <p:tag name="KSO_WM_BEAUTIFY_FLAG" val="#wm#"/>
  <p:tag name="KSO_WM_UNIT_ADJUSTLAYOUT_ID" val="16"/>
  <p:tag name="KSO_WM_UNIT_COLOR_SCHEME_SHAPE_ID" val="16"/>
  <p:tag name="KSO_WM_UNIT_COLOR_SCHEME_PARENT_PAGE" val="0_1"/>
  <p:tag name="KSO_WM_UNIT_BLOCK" val="0"/>
  <p:tag name="KSO_WM_UNIT_SM_LIMIT_TYPE" val="2"/>
  <p:tag name="KSO_WM_UNIT_DEC_AREA_ID" val="c84ed5ea685447eca9001c48795413c3"/>
  <p:tag name="KSO_WM_UNIT_DECORATE_INFO" val="{&quot;DecorateInfoH&quot;:{&quot;IsAbs&quot;:false},&quot;DecorateInfoW&quot;:{&quot;IsAbs&quot;:false},&quot;DecorateInfoX&quot;:{&quot;IsAbs&quot;:false,&quot;Pos&quot;:2},&quot;DecorateInfoY&quot;:{&quot;IsAbs&quot;:false,&quot;Pos&quot;:0},&quot;ReferentInfo&quot;:{&quot;Id&quot;:&quot;7c88c5c1de6b458a9ed668aef1aa9408&quot;,&quot;X&quot;:{&quot;Pos&quot;:0},&quot;Y&quot;:{&quot;Pos&quot;:0}},&quot;whChangeMode&quot;:0}"/>
  <p:tag name="KSO_WM_CHIP_GROUPID" val="5efda17781ee359a788b1e1e"/>
  <p:tag name="KSO_WM_CHIP_XID" val="5efda17781ee359a788b1e1f"/>
  <p:tag name="KSO_WM_UNIT_FILL_FORE_SCHEMECOLOR_INDEX_BRIGHTNESS" val="-0.1"/>
  <p:tag name="KSO_WM_UNIT_FILL_FORE_SCHEMECOLOR_INDEX" val="16"/>
  <p:tag name="KSO_WM_UNIT_FILL_BACK_SCHEMECOLOR_INDEX_BRIGHTNESS" val="-0.5"/>
  <p:tag name="KSO_WM_UNIT_FILL_BACK_SCHEMECOLOR_INDEX" val="5"/>
  <p:tag name="KSO_WM_UNIT_FILL_TYPE" val="2"/>
  <p:tag name="KSO_WM_UNIT_TEXT_FILL_FORE_SCHEMECOLOR_INDEX_BRIGHTNESS" val="0"/>
  <p:tag name="KSO_WM_UNIT_TEXT_FILL_FORE_SCHEMECOLOR_INDEX" val="2"/>
  <p:tag name="KSO_WM_UNIT_TEXT_FILL_TYPE" val="1"/>
  <p:tag name="KSO_WM_UNIT_VALUE" val="5"/>
  <p:tag name="KSO_WM_TEMPLATE_ASSEMBLE_XID" val="6130c4e08b5cc6c91112a581"/>
  <p:tag name="KSO_WM_TEMPLATE_ASSEMBLE_GROUPID" val="6130c4e08b5cc6c91112a581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9023_1*i*4"/>
  <p:tag name="KSO_WM_TEMPLATE_CATEGORY" val="diagram"/>
  <p:tag name="KSO_WM_TEMPLATE_INDEX" val="20209023"/>
  <p:tag name="KSO_WM_UNIT_LAYERLEVEL" val="1"/>
  <p:tag name="KSO_WM_TAG_VERSION" val="1.0"/>
  <p:tag name="KSO_WM_BEAUTIFY_FLAG" val="#wm#"/>
  <p:tag name="KSO_WM_UNIT_ADJUSTLAYOUT_ID" val="19"/>
  <p:tag name="KSO_WM_UNIT_COLOR_SCHEME_SHAPE_ID" val="19"/>
  <p:tag name="KSO_WM_UNIT_COLOR_SCHEME_PARENT_PAGE" val="0_1"/>
  <p:tag name="KSO_WM_UNIT_BLOCK" val="0"/>
  <p:tag name="KSO_WM_UNIT_SM_LIMIT_TYPE" val="2"/>
  <p:tag name="KSO_WM_UNIT_DEC_AREA_ID" val="371763e60b0c4b11ab7f20c8f9bf9cc0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efda17781ee359a788b1e1e"/>
  <p:tag name="KSO_WM_CHIP_XID" val="5efda17781ee359a788b1e1f"/>
  <p:tag name="KSO_WM_TEMPLATE_ASSEMBLE_XID" val="6130c4e08b5cc6c91112a581"/>
  <p:tag name="KSO_WM_TEMPLATE_ASSEMBLE_GROUPID" val="6130c4e08b5cc6c91112a581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9023_1*i*5"/>
  <p:tag name="KSO_WM_TEMPLATE_CATEGORY" val="diagram"/>
  <p:tag name="KSO_WM_TEMPLATE_INDEX" val="20209023"/>
  <p:tag name="KSO_WM_UNIT_LAYERLEVEL" val="1"/>
  <p:tag name="KSO_WM_TAG_VERSION" val="1.0"/>
  <p:tag name="KSO_WM_BEAUTIFY_FLAG" val="#wm#"/>
  <p:tag name="KSO_WM_UNIT_ADJUSTLAYOUT_ID" val="20"/>
  <p:tag name="KSO_WM_UNIT_COLOR_SCHEME_SHAPE_ID" val="20"/>
  <p:tag name="KSO_WM_UNIT_COLOR_SCHEME_PARENT_PAGE" val="0_1"/>
  <p:tag name="KSO_WM_UNIT_SM_LIMIT_TYPE" val="2"/>
  <p:tag name="KSO_WM_CHIP_GROUPID" val="5efda17781ee359a788b1e1e"/>
  <p:tag name="KSO_WM_CHIP_XID" val="5efda17781ee359a788b1e1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TEMPLATE_ASSEMBLE_XID" val="6130c4e08b5cc6c91112a581"/>
  <p:tag name="KSO_WM_TEMPLATE_ASSEMBLE_GROUPID" val="6130c4e08b5cc6c91112a581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9023_1*i*6"/>
  <p:tag name="KSO_WM_TEMPLATE_CATEGORY" val="diagram"/>
  <p:tag name="KSO_WM_TEMPLATE_INDEX" val="20209023"/>
  <p:tag name="KSO_WM_UNIT_LAYERLEVEL" val="1"/>
  <p:tag name="KSO_WM_TAG_VERSION" val="1.0"/>
  <p:tag name="KSO_WM_BEAUTIFY_FLAG" val="#wm#"/>
  <p:tag name="KSO_WM_UNIT_ADJUSTLAYOUT_ID" val="21"/>
  <p:tag name="KSO_WM_UNIT_COLOR_SCHEME_SHAPE_ID" val="21"/>
  <p:tag name="KSO_WM_UNIT_COLOR_SCHEME_PARENT_PAGE" val="0_1"/>
  <p:tag name="KSO_WM_UNIT_SM_LIMIT_TYPE" val="2"/>
  <p:tag name="KSO_WM_CHIP_GROUPID" val="5efda17781ee359a788b1e1e"/>
  <p:tag name="KSO_WM_CHIP_XID" val="5efda17781ee359a788b1e1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TEMPLATE_ASSEMBLE_XID" val="6130c4e08b5cc6c91112a581"/>
  <p:tag name="KSO_WM_TEMPLATE_ASSEMBLE_GROUPID" val="6130c4e08b5cc6c91112a581"/>
</p:tagLst>
</file>

<file path=ppt/tags/tag50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23_1*a*1"/>
  <p:tag name="KSO_WM_TEMPLATE_CATEGORY" val="diagram"/>
  <p:tag name="KSO_WM_TEMPLATE_INDEX" val="20209023"/>
  <p:tag name="KSO_WM_UNIT_LAYERLEVEL" val="1"/>
  <p:tag name="KSO_WM_TAG_VERSION" val="1.0"/>
  <p:tag name="KSO_WM_BEAUTIFY_FLAG" val="#wm#"/>
  <p:tag name="KSO_WM_UNIT_PRESET_TEXT" val="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7c88c5c1de6b458a9ed668aef1aa940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82b377252e464beab589360248ff2685"/>
  <p:tag name="KSO_WM_UNIT_TEXT_FILL_FORE_SCHEMECOLOR_INDEX_BRIGHTNESS" val="0"/>
  <p:tag name="KSO_WM_UNIT_TEXT_FILL_FORE_SCHEMECOLOR_INDEX" val="13"/>
  <p:tag name="KSO_WM_UNIT_TEXT_FILL_TYPE" val="1"/>
  <p:tag name="KSO_WM_TEMPLATE_ASSEMBLE_XID" val="6130c4e08b5cc6c91112a581"/>
  <p:tag name="KSO_WM_TEMPLATE_ASSEMBLE_GROUPID" val="6130c4e08b5cc6c91112a581"/>
</p:tagLst>
</file>

<file path=ppt/tags/tag508.xml><?xml version="1.0" encoding="utf-8"?>
<p:tagLst xmlns:p="http://schemas.openxmlformats.org/presentationml/2006/main">
  <p:tag name="KSO_WM_UNIT_VALUE" val="973*2242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9023_1*d*1"/>
  <p:tag name="KSO_WM_TEMPLATE_CATEGORY" val="diagram"/>
  <p:tag name="KSO_WM_TEMPLATE_INDEX" val="20209023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541948787f5d4827a8fbfdd9500c51b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849fc6c7e23947a68c083a4f23073822"/>
  <p:tag name="KSO_WM_TEMPLATE_ASSEMBLE_XID" val="6130c4e08b5cc6c91112a581"/>
  <p:tag name="KSO_WM_TEMPLATE_ASSEMBLE_GROUPID" val="6130c4e08b5cc6c91112a581"/>
</p:tagLst>
</file>

<file path=ppt/tags/tag509.xml><?xml version="1.0" encoding="utf-8"?>
<p:tagLst xmlns:p="http://schemas.openxmlformats.org/presentationml/2006/main">
  <p:tag name="KSO_WM_BEAUTIFY_FLAG" val="#wm#"/>
  <p:tag name="KSO_WM_TEMPLATE_CATEGORY" val="diagram"/>
  <p:tag name="KSO_WM_TEMPLATE_INDEX" val="20209023"/>
  <p:tag name="KSO_WM_SLIDE_ID" val="diagram20209023_1"/>
  <p:tag name="KSO_WM_SLIDE_ITEM_CNT" val="0"/>
  <p:tag name="KSO_WM_SLIDE_INDEX" val="1"/>
  <p:tag name="KSO_WM_TAG_VERSION" val="1.0"/>
  <p:tag name="KSO_WM_SLIDE_TYPE" val="text"/>
  <p:tag name="KSO_WM_SLIDE_SUBTYPE" val="picTxt"/>
  <p:tag name="KSO_WM_SLIDE_SIZE" val="960*375"/>
  <p:tag name="KSO_WM_SLIDE_POSITION" val="0*69"/>
  <p:tag name="KSO_WM_SLIDE_LAYOUT" val="a_d"/>
  <p:tag name="KSO_WM_SLIDE_LAYOUT_CNT" val="1_1"/>
  <p:tag name="KSO_WM_SLIDE_CONSTRAINT" val="%7b%22slideConstraint%22%3a%7b%22seriesAreas%22%3a%5b%5d%2c%22singleAreas%22%3a%5b%7b%22shapes%22%3a%5b11%5d%2c%22serialConstraintIndex%22%3a-1%2c%22areatextmark%22%3a0%2c%22pictureprocessmark%22%3a0%7d%5d%7d%7d"/>
  <p:tag name="KSO_WM_SLIDE_COLORSCHEME_VERSION" val="3.2"/>
  <p:tag name="KSO_WM_TEMPLATE_SUBCATEGORY" val="21"/>
  <p:tag name="KSO_WM_TEMPLATE_MASTER_TYPE" val="0"/>
  <p:tag name="KSO_WM_TEMPLATE_COLOR_TYPE" val="1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picture_toward&quot;:0,&quot;picture_dockside&quot;:[],&quot;fill_id&quot;:&quot;c86364e405a6453e89c0f76584688a56&quot;,&quot;fill_align&quot;:&quot;lm&quot;,&quot;chip_types&quot;:[&quot;text&quot;,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609905e3bd774769ae3f065be4339b75&quot;,&quot;fill_align&quot;:&quot;cm&quot;,&quot;chip_types&quot;:[&quot;picture&quot;]}]]"/>
  <p:tag name="KSO_WM_SLIDE_LAYOUT_INFO" val="{&quot;direction&quot;:1,&quot;id&quot;:&quot;2021-09-02T20:34:42&quot;,&quot;maxSize&quot;:{&quot;size1&quot;:33.799999999999997},&quot;minSize&quot;:{&quot;size1&quot;:33.799999999999997},&quot;normalSize&quot;:{&quot;size1&quot;:33.799999999999997},&quot;subLayout&quot;:[{&quot;backgroundInfo&quot;:[{&quot;bottom&quot;:0.177777782,&quot;bottomAbs&quot;:false,&quot;left&quot;:0,&quot;leftAbs&quot;:false,&quot;right&quot;:0,&quot;rightAbs&quot;:false,&quot;top&quot;:0.177777782,&quot;topAbs&quot;:false,&quot;type&quot;:&quot;leftRight&quot;}],&quot;id&quot;:&quot;2021-09-02T20:34:42&quot;,&quot;margin&quot;:{&quot;bottom&quot;:6.7729997634887695,&quot;left&quot;:1.6929999589920044,&quot;right&quot;:0.81999999284744263,&quot;top&quot;:6.7729997634887695},&quot;type&quot;:0},{&quot;id&quot;:&quot;2021-09-02T20:34:42&quot;,&quot;margin&quot;:{&quot;bottom&quot;:3.809999942779541,&quot;left&quot;:0,&quot;right&quot;:0,&quot;top&quot;:3.809999942779541},&quot;type&quot;:0}],&quot;type&quot;:0}"/>
  <p:tag name="KSO_WM_SLIDE_RATIO" val="1.777778"/>
  <p:tag name="KSO_WM_CHIP_XID" val="5efda17781ee359a788b1e1f"/>
  <p:tag name="KSO_WM_CHIP_DECFILLPROP" val="[]"/>
  <p:tag name="KSO_WM_SLIDE_BACKGROUND" val="[&quot;leftRight&quot;]"/>
  <p:tag name="KSO_WM_CHIP_GROUPID" val="5efda17781ee359a788b1e1e"/>
  <p:tag name="KSO_WM_SLIDE_BK_DARK_LIGHT" val="2"/>
  <p:tag name="KSO_WM_SLIDE_BACKGROUND_TYPE" val="leftRight"/>
  <p:tag name="KSO_WM_SLIDE_SUPPORT_FEATURE_TYPE" val="3"/>
  <p:tag name="KSO_WM_TEMPLATE_ASSEMBLE_XID" val="6130c4e08b5cc6c91112a581"/>
  <p:tag name="KSO_WM_TEMPLATE_ASSEMBLE_GROUPID" val="6130c4e08b5cc6c91112a58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268bfd0e8c6d42238e565b3e1a78cb2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897173700ac4f15bd4354e957b0a1eb"/>
  <p:tag name="KSO_WM_SLIDE_BACKGROUND_TYPE" val="topBottom"/>
</p:tagLst>
</file>

<file path=ppt/tags/tag510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45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0d629bedda8a48ea82260371c41a5bd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d4e7c240a81a4d9d9ab82c990330bc09"/>
  <p:tag name="KSO_WM_UNIT_TEXT_FILL_FORE_SCHEMECOLOR_INDEX_BRIGHTNESS" val="0.15"/>
  <p:tag name="KSO_WM_UNIT_TEXT_FILL_FORE_SCHEMECOLOR_INDEX" val="13"/>
  <p:tag name="KSO_WM_UNIT_TEXT_FILL_TYPE" val="1"/>
</p:tagLst>
</file>

<file path=ppt/tags/tag511.xml><?xml version="1.0" encoding="utf-8"?>
<p:tagLst xmlns:p="http://schemas.openxmlformats.org/presentationml/2006/main">
  <p:tag name="KSO_WM_BEAUTIFY_FLAG" val="#wm#"/>
  <p:tag name="KSO_WM_TEMPLATE_CATEGORY" val="custom"/>
  <p:tag name="KSO_WM_TEMPLATE_INDEX" val="20214676"/>
  <p:tag name="KSO_WM_CHIP_INFOS" val="{&quot;layout_type&quot;:&quot;formiddle3&quot;,&quot;slide_type&quot;:[&quot;endPage&quot;],&quot;aspect_ratio&quot;:&quot;16:9&quot;}"/>
  <p:tag name="KSO_WM_CHIP_XID" val="5ec34a930ac41c4a0a525d3e"/>
  <p:tag name="KSO_WM_CHIP_FILLPROP" val="[[{&quot;fill_id&quot;:&quot;0fc8cb0b5be24332a6c5a6db9e174d8a&quot;,&quot;fill_align&quot;:&quot;cm&quot;,&quot;text_align&quot;:&quot;cm&quot;,&quot;text_direction&quot;:&quot;horizontal&quot;,&quot;chip_types&quot;:[&quot;text&quot;,&quot;header&quot;]}]]"/>
  <p:tag name="KSO_WM_SLIDE_ID" val="custom20214676_45"/>
  <p:tag name="KSO_WM_TEMPLATE_SUBCATEGORY" val="21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45"/>
  <p:tag name="KSO_WM_SLIDE_SIZE" val="700*380"/>
  <p:tag name="KSO_WM_SLIDE_POSITION" val="130*79"/>
  <p:tag name="KSO_WM_TAG_VERSION" val="1.0"/>
  <p:tag name="KSO_WM_SLIDE_LAYOUT" val="a_b"/>
  <p:tag name="KSO_WM_SLIDE_LAYOUT_CNT" val="1_1"/>
  <p:tag name="KSO_WM_CHIP_GROUPID" val="5ebf6661ddc3daf3fef3f760"/>
  <p:tag name="KSO_WM_SLIDE_LAYOUT_INFO" val="{&quot;id&quot;:&quot;2020-11-02T14:12:40&quot;,&quot;maxSize&quot;:{&quot;size1&quot;:51.782079286928536},&quot;minSize&quot;:{&quot;size1&quot;:33.58207928692853},&quot;normalSize&quot;:{&quot;size1&quot;:41.58207928692853},&quot;subLayout&quot;:[{&quot;id&quot;:&quot;2020-11-02T14:12:40&quot;,&quot;margin&quot;:{&quot;bottom&quot;:0.20371513068675995,&quot;left&quot;:4.589639186859131,&quot;right&quot;:4.582406520843506,&quot;top&quot;:4.583684921264648},&quot;type&quot;:0},{&quot;id&quot;:&quot;2020-11-02T14:12:40&quot;,&quot;margin&quot;:{&quot;bottom&quot;:4.5836896896362305,&quot;left&quot;:4.589639186859131,&quot;right&quot;:4.582406520843506,&quot;top&quot;:0.21961826086044312},&quot;type&quot;:0}],&quot;type&quot;:0}"/>
  <p:tag name="KSO_WM_SLIDE_BK_DARK_LIGHT" val="2"/>
  <p:tag name="KSO_WM_SLIDE_BACKGROUND_TYPE" val="general"/>
  <p:tag name="KSO_WM_SLIDE_SUPPORT_FEATURE_TYPE" val="0"/>
  <p:tag name="KSO_WM_TEMPLATE_ASSEMBLE_XID" val="5f9fa3381a3224dfcb38788e"/>
  <p:tag name="KSO_WM_TEMPLATE_ASSEMBLE_GROUPID" val="5f9f762ae206d3a5ffe88748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SLIDE_BACKGROUND_TYPE" val="topBottom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d5e659b378674c2a9537c123e4fd4ba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1ca0fdbde8241e58a5cc8202363d9a6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5bca18bbde4147998616e2f3b6e5dab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ba65d2fd264ba1a2e2d8fd6bdb6964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8837833c1b024e24a044ee1e023222e1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7de8666bbdeb436693b06a80766225d3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f98d6e826e9541208a9291269488cd2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80a6aa694c942d2b2effc3d9087ca56"/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SLIDE_BACKGROUND_TYPE" val="bottomTop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69e6b42c40be45c3aef4b2db98a305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7f6218bbe24aa1ae5b573464ebbef5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6abeeb63760746f385c5bce071aa28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fb85214ce2842f1b08226027c5a2255"/>
  <p:tag name="KSO_WM_SLIDE_BACKGROUND_TYPE" val="navigation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3d091934f57148db93308110563eb1e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b7b0cdd56e9481e891c689a77bb0d3e"/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c8eb1a91346241328914b048010622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aea1f33396f46279c83f3197e757548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SLIDE_BACKGROUND_TYPE" val="navigation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676_5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d"/>
  <p:tag name="KSO_WM_UNIT_DEC_AREA_ID" val="8512d8669ca04773884c1962b29613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4494f2d0ee462ba299120cae980a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27042d6f430745d1b3ba3fff03685ab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4e28e857a0c4433b4e717866c4e3cb2"/>
  <p:tag name="KSO_WM_SLIDE_BACKGROUND_TYPE" val="belt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547150c339e34a97a10a1886db3e11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60e04e0c302441ebfb97a9bf67e59ff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89ab6a99beab4360a10bf5a3d16197c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c46ccddc4c0421284ea1c3dab47741c"/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SLIDE_BACKGROUND_TYPE" val="belt"/>
</p:tagLst>
</file>

<file path=ppt/tags/tag86.xml><?xml version="1.0" encoding="utf-8"?>
<p:tagLst xmlns:p="http://schemas.openxmlformats.org/presentationml/2006/main">
  <p:tag name="KSO_WM_TEMPLATE_CATEGORY" val="custom"/>
  <p:tag name="KSO_WM_TEMPLATE_INDEX" val="20214676"/>
</p:tagLst>
</file>

<file path=ppt/tags/tag87.xml><?xml version="1.0" encoding="utf-8"?>
<p:tagLst xmlns:p="http://schemas.openxmlformats.org/presentationml/2006/main">
  <p:tag name="KSO_WM_TEMPLATE_CATEGORY" val="custom"/>
  <p:tag name="KSO_WM_TEMPLATE_INDEX" val="20214676"/>
</p:tagLst>
</file>

<file path=ppt/tags/tag8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676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676_1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9"/>
  <p:tag name="KSO_WM_UNIT_DEC_AREA_ID" val="8ba6ed36cd74480a8d031282d2d94482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2e63d47d8d541f9a33b616f826a8430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28;2"/>
  <p:tag name="KSO_WM_UNIT_BLOCK" val="0"/>
  <p:tag name="KSO_WM_UNIT_DEC_AREA_ID" val="466ca960d6ce49ef91dfe7c2f5032673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9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d19aaefec8e3402484b4bb0c83a9441d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产品品鉴会活动方案"/>
  <p:tag name="KSO_WM_UNIT_DEFAULT_FONT" val="56;72;4"/>
  <p:tag name="KSO_WM_UNIT_BLOCK" val="0"/>
  <p:tag name="KSO_WM_UNIT_DEC_AREA_ID" val="daa929e796d44be38592762b11db05e9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30be338105ec4a2a847a8f2a28b4c0b6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65"/>
  <p:tag name="KSO_WM_TEMPLATE_ASSEMBLE_GROUPID" val="5f9f762ae206d3a5ffe88748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0ec7eb48d5e243b9a8a8da9645c7b8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50d940c97e41ed8c1e83295e98ed90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2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a"/>
  <p:tag name="KSO_WM_UNIT_DEC_AREA_ID" val="8837833c1b024e24a044ee1e023222e1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7de8666bbdeb436693b06a80766225d3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c8eb1a91346241328914b048010622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aea1f33396f46279c83f3197e757548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4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c"/>
  <p:tag name="KSO_WM_UNIT_DEC_AREA_ID" val="547150c339e34a97a10a1886db3e11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60e04e0c302441ebfb97a9bf67e59ff"/>
</p:tagLst>
</file>

<file path=ppt/tags/tag9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676_1*a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28;2"/>
  <p:tag name="KSO_WM_UNIT_BLOCK" val="0"/>
  <p:tag name="KSO_WM_UNIT_DEC_AREA_ID" val="466ca960d6ce49ef91dfe7c2f5032673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1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676_1*b*1"/>
  <p:tag name="KSO_WM_TEMPLATE_CATEGORY" val="custom"/>
  <p:tag name="KSO_WM_TEMPLATE_INDEX" val="20214676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5b6dc48f77754e928a75091119a29910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7f0c7a6ef7a44de28f22e85d1fe98c6f"/>
  <p:tag name="KSO_WM_UNIT_TEXT_FILL_FORE_SCHEMECOLOR_INDEX_BRIGHTNESS" val="0.35"/>
  <p:tag name="KSO_WM_UNIT_TEXT_FILL_FORE_SCHEMECOLOR_INDEX" val="13"/>
  <p:tag name="KSO_WM_UNIT_TEXT_FILL_TYPE" val="1"/>
  <p:tag name="KSO_WM_TEMPLATE_ASSEMBLE_XID" val="5f9fa3381a3224dfcb38784b"/>
  <p:tag name="KSO_WM_TEMPLATE_ASSEMBLE_GROUPID" val="5f9f762ae206d3a5ffe88748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676_3*i*1"/>
  <p:tag name="KSO_WM_TEMPLATE_CATEGORY" val="chip"/>
  <p:tag name="KSO_WM_TEMPLATE_INDEX" val="20214676"/>
  <p:tag name="KSO_WM_UNIT_LAYERLEVEL" val="1"/>
  <p:tag name="KSO_WM_TAG_VERSION" val="1.0"/>
  <p:tag name="KSO_WM_BEAUTIFY_FLAG" val="#wm#"/>
  <p:tag name="KSO_WM_CHIP_GROUPID" val="5f9f762ae206d3a5ffe88748"/>
  <p:tag name="KSO_WM_CHIP_XID" val="5f9f762ae206d3a5ffe8874b"/>
  <p:tag name="KSO_WM_UNIT_DEC_AREA_ID" val="02fd7c2037fe4c51b18693935990a5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a7ed94a56475b8b565c6569054f74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DF2F2"/>
      </a:dk2>
      <a:lt2>
        <a:srgbClr val="FFFEFE"/>
      </a:lt2>
      <a:accent1>
        <a:srgbClr val="84C9C5"/>
      </a:accent1>
      <a:accent2>
        <a:srgbClr val="7ABFD5"/>
      </a:accent2>
      <a:accent3>
        <a:srgbClr val="7FB1E0"/>
      </a:accent3>
      <a:accent4>
        <a:srgbClr val="93A1DD"/>
      </a:accent4>
      <a:accent5>
        <a:srgbClr val="AE91CA"/>
      </a:accent5>
      <a:accent6>
        <a:srgbClr val="C883A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​​">
  <a:themeElements>
    <a:clrScheme name="">
      <a:dk1>
        <a:srgbClr val="000000"/>
      </a:dk1>
      <a:lt1>
        <a:srgbClr val="FFFFFF"/>
      </a:lt1>
      <a:dk2>
        <a:srgbClr val="EDF2F2"/>
      </a:dk2>
      <a:lt2>
        <a:srgbClr val="FFFEFE"/>
      </a:lt2>
      <a:accent1>
        <a:srgbClr val="84C9C5"/>
      </a:accent1>
      <a:accent2>
        <a:srgbClr val="7ABFD5"/>
      </a:accent2>
      <a:accent3>
        <a:srgbClr val="7FB1E0"/>
      </a:accent3>
      <a:accent4>
        <a:srgbClr val="93A1DD"/>
      </a:accent4>
      <a:accent5>
        <a:srgbClr val="AE91CA"/>
      </a:accent5>
      <a:accent6>
        <a:srgbClr val="C883A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">
      <a:dk1>
        <a:srgbClr val="000000"/>
      </a:dk1>
      <a:lt1>
        <a:srgbClr val="FFFFFF"/>
      </a:lt1>
      <a:dk2>
        <a:srgbClr val="EDF2F2"/>
      </a:dk2>
      <a:lt2>
        <a:srgbClr val="FFFEFE"/>
      </a:lt2>
      <a:accent1>
        <a:srgbClr val="84C9C5"/>
      </a:accent1>
      <a:accent2>
        <a:srgbClr val="7ABFD5"/>
      </a:accent2>
      <a:accent3>
        <a:srgbClr val="7FB1E0"/>
      </a:accent3>
      <a:accent4>
        <a:srgbClr val="93A1DD"/>
      </a:accent4>
      <a:accent5>
        <a:srgbClr val="AE91CA"/>
      </a:accent5>
      <a:accent6>
        <a:srgbClr val="C883A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EDF2F2"/>
      </a:dk2>
      <a:lt2>
        <a:srgbClr val="FFFEFE"/>
      </a:lt2>
      <a:accent1>
        <a:srgbClr val="84C9C5"/>
      </a:accent1>
      <a:accent2>
        <a:srgbClr val="7ABFD5"/>
      </a:accent2>
      <a:accent3>
        <a:srgbClr val="7FB1E0"/>
      </a:accent3>
      <a:accent4>
        <a:srgbClr val="93A1DD"/>
      </a:accent4>
      <a:accent5>
        <a:srgbClr val="AE91CA"/>
      </a:accent5>
      <a:accent6>
        <a:srgbClr val="C883A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2324</Words>
  <Application>WPS 演示</Application>
  <PresentationFormat>宽屏</PresentationFormat>
  <Paragraphs>192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26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汉仪旗黑-85S</vt:lpstr>
      <vt:lpstr>黑体</vt:lpstr>
      <vt:lpstr>隶书</vt:lpstr>
      <vt:lpstr>Segoe UI</vt:lpstr>
      <vt:lpstr>Wingdings 3</vt:lpstr>
      <vt:lpstr>Wingdings</vt:lpstr>
      <vt:lpstr>Calibri Light</vt:lpstr>
      <vt:lpstr>Arial Unicode MS</vt:lpstr>
      <vt:lpstr>Calibri</vt:lpstr>
      <vt:lpstr>Arial</vt:lpstr>
      <vt:lpstr>1_Office 主题​​</vt:lpstr>
      <vt:lpstr>5_Office 主题​​</vt:lpstr>
      <vt:lpstr>3_Office 主题​​</vt:lpstr>
      <vt:lpstr>2_Office 主题​​</vt:lpstr>
      <vt:lpstr>需求分析汇报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界面原型</vt:lpstr>
      <vt:lpstr>PowerPoint 演示文稿</vt:lpstr>
      <vt:lpstr>PowerPoint 演示文稿</vt:lpstr>
      <vt:lpstr>PowerPoint 演示文稿</vt:lpstr>
      <vt:lpstr>感谢大家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ocean ，，</cp:lastModifiedBy>
  <cp:revision>204</cp:revision>
  <dcterms:created xsi:type="dcterms:W3CDTF">2019-06-19T02:08:00Z</dcterms:created>
  <dcterms:modified xsi:type="dcterms:W3CDTF">2021-10-25T12:38:34Z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BCB4FC07CC6A486B8687D8361EC62947</vt:lpwstr>
  </property>
</Properties>
</file>