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1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8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6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image" Target="../media/image5.jpeg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65" y="4631167"/>
            <a:ext cx="1377900" cy="1458673"/>
          </a:xfrm>
          <a:prstGeom prst="rect">
            <a:avLst/>
          </a:prstGeom>
        </p:spPr>
      </p:pic>
      <p:sp>
        <p:nvSpPr>
          <p:cNvPr id="6" name="副标题 5"/>
          <p:cNvSpPr/>
          <p:nvPr>
            <p:ph type="subTitle" idx="3"/>
            <p:custDataLst>
              <p:tags r:id="rId3"/>
            </p:custDataLst>
          </p:nvPr>
        </p:nvSpPr>
        <p:spPr>
          <a:xfrm>
            <a:off x="1650968" y="3282004"/>
            <a:ext cx="8890064" cy="1520811"/>
          </a:xfrm>
        </p:spPr>
        <p:txBody>
          <a:bodyPr>
            <a:normAutofit/>
          </a:bodyPr>
          <a:p>
            <a:pPr marL="0" indent="0" algn="ctr">
              <a:lnSpc>
                <a:spcPct val="110000"/>
              </a:lnSpc>
              <a:buSzPct val="100000"/>
              <a:buNone/>
            </a:pPr>
            <a:r>
              <a:rPr lang="zh-CN" altLang="en-US" sz="3200" spc="100">
                <a:solidFill>
                  <a:schemeClr val="dk1">
                    <a:lumMod val="65000"/>
                    <a:lumOff val="35000"/>
                  </a:schemeClr>
                </a:solidFill>
              </a:rPr>
              <a:t>二手课本交易小程序</a:t>
            </a:r>
            <a:endParaRPr lang="zh-CN" altLang="en-US" sz="3200" spc="10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lvl="0">
              <a:lnSpc>
                <a:spcPct val="110000"/>
              </a:lnSpc>
              <a:buNone/>
            </a:pPr>
            <a:r>
              <a:rPr lang="en-US" altLang="zh-CN" sz="3200" spc="100">
                <a:solidFill>
                  <a:schemeClr val="dk1">
                    <a:lumMod val="65000"/>
                    <a:lumOff val="35000"/>
                  </a:schemeClr>
                </a:solidFill>
              </a:rPr>
              <a:t>G9</a:t>
            </a:r>
            <a:endParaRPr lang="en-US" altLang="zh-CN" sz="3200" spc="10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>
          <a:xfrm>
            <a:off x="1650968" y="2055184"/>
            <a:ext cx="8890064" cy="1099820"/>
          </a:xfrm>
        </p:spPr>
        <p:txBody>
          <a:bodyPr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6600" spc="240">
                <a:solidFill>
                  <a:schemeClr val="dk1">
                    <a:lumMod val="85000"/>
                    <a:lumOff val="15000"/>
                  </a:schemeClr>
                </a:solidFill>
              </a:rPr>
              <a:t>书承</a:t>
            </a:r>
            <a:endParaRPr lang="zh-CN" altLang="zh-CN" sz="6600" spc="24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7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89.xml><?xml version="1.0" encoding="utf-8"?>
<p:tagLst xmlns:p="http://schemas.openxmlformats.org/presentationml/2006/main">
  <p:tag name="KSO_WM_UNIT_PLACING_PICTURE_USER_VIEWPORT" val="{&quot;height&quot;:2297.122834645669,&quot;width&quot;:2169.9212598425197}"/>
  <p:tag name="KSO_WM_UNIT_TYPE" val="j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SLIDE_ID" val="custom202146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4676"/>
  <p:tag name="KSO_WM_SLIDE_LAYOUT" val="a_b"/>
  <p:tag name="KSO_WM_SLIDE_LAYOUT_CNT" val="1_1"/>
  <p:tag name="KSO_WM_UNIT_SHOW_EDIT_AREA_INDICATION" val="1"/>
  <p:tag name="KSO_WM_TEMPLATE_THUMBS_INDEX" val="1、2、3、7、14、45"/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SIZE" val="700*380"/>
  <p:tag name="KSO_WM_SLIDE_POSITION" val="130*79"/>
  <p:tag name="KSO_WM_CHIP_GROUPID" val="5ebf6661ddc3daf3fef3f760"/>
  <p:tag name="KSO_WM_SLIDE_LAYOUT_INFO" val="{&quot;id&quot;:&quot;2020-11-02T14:12:29&quot;,&quot;maxSize&quot;:{&quot;size1&quot;:46.850663413345131},&quot;minSize&quot;:{&quot;size1&quot;:28.950663413345133},&quot;normalSize&quot;:{&quot;size1&quot;:46.850663413345131},&quot;subLayout&quot;:[{&quot;id&quot;:&quot;2020-11-02T14:12:29&quot;,&quot;margin&quot;:{&quot;bottom&quot;:0.16114902496337891,&quot;left&quot;:4.5896391868591309,&quot;right&quot;:4.5824065208435059,&quot;top&quot;:5.7088427543640137},&quot;type&quot;:0},{&quot;id&quot;:&quot;2020-11-02T14:12:29&quot;,&quot;margin&quot;:{&quot;bottom&quot;:5.7088479995727539,&quot;left&quot;:4.5896391868591309,&quot;right&quot;:4.5824065208435059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a3381a3224dfcb387865"/>
  <p:tag name="KSO_WM_TEMPLATE_ASSEMBLE_GROUPID" val="5f9f762ae206d3a5ffe8874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汉仪旗黑-85S</vt:lpstr>
      <vt:lpstr>黑体</vt:lpstr>
      <vt:lpstr>隶书</vt:lpstr>
      <vt:lpstr>1_Office 主题​​</vt:lpstr>
      <vt:lpstr>书承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173</cp:revision>
  <dcterms:created xsi:type="dcterms:W3CDTF">2019-06-19T02:08:00Z</dcterms:created>
  <dcterms:modified xsi:type="dcterms:W3CDTF">2021-11-21T06:15:04Z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12F224C838234431B8E2627FA8E8E549</vt:lpwstr>
  </property>
</Properties>
</file>