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  <p:sldMasterId id="2147483705" r:id="rId5"/>
    <p:sldMasterId id="2147483707" r:id="rId6"/>
  </p:sldMasterIdLst>
  <p:notesMasterIdLst>
    <p:notesMasterId r:id="rId33"/>
  </p:notesMasterIdLst>
  <p:sldIdLst>
    <p:sldId id="275" r:id="rId7"/>
    <p:sldId id="344" r:id="rId8"/>
    <p:sldId id="369" r:id="rId9"/>
    <p:sldId id="277" r:id="rId10"/>
    <p:sldId id="281" r:id="rId11"/>
    <p:sldId id="343" r:id="rId12"/>
    <p:sldId id="292" r:id="rId13"/>
    <p:sldId id="330" r:id="rId14"/>
    <p:sldId id="306" r:id="rId15"/>
    <p:sldId id="290" r:id="rId16"/>
    <p:sldId id="288" r:id="rId17"/>
    <p:sldId id="291" r:id="rId18"/>
    <p:sldId id="294" r:id="rId19"/>
    <p:sldId id="293" r:id="rId20"/>
    <p:sldId id="332" r:id="rId21"/>
    <p:sldId id="336" r:id="rId22"/>
    <p:sldId id="338" r:id="rId23"/>
    <p:sldId id="341" r:id="rId24"/>
    <p:sldId id="329" r:id="rId25"/>
    <p:sldId id="399" r:id="rId26"/>
    <p:sldId id="402" r:id="rId27"/>
    <p:sldId id="260" r:id="rId28"/>
    <p:sldId id="285" r:id="rId29"/>
    <p:sldId id="278" r:id="rId30"/>
    <p:sldId id="346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爱笑de梦" initials="爱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95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94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04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4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4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5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6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84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83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82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92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02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2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3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4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6" Type="http://schemas.openxmlformats.org/officeDocument/2006/relationships/tags" Target="../tags/tag25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5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6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5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75.xml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9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78.xml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82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281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280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5.xml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7.xml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290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289.xml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9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91.xml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9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93.xml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9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95.xml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97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0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00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0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3" Type="http://schemas.openxmlformats.org/officeDocument/2006/relationships/tags" Target="../tags/tag313.xml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tags" Target="../tags/tag310.xml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1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2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4" Type="http://schemas.openxmlformats.org/officeDocument/2006/relationships/tags" Target="../tags/tag340.xml"/><Relationship Id="rId13" Type="http://schemas.openxmlformats.org/officeDocument/2006/relationships/tags" Target="../tags/tag339.xml"/><Relationship Id="rId12" Type="http://schemas.openxmlformats.org/officeDocument/2006/relationships/tags" Target="../tags/tag338.xml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344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3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6" Type="http://schemas.openxmlformats.org/officeDocument/2006/relationships/tags" Target="../tags/tag351.xml"/><Relationship Id="rId15" Type="http://schemas.openxmlformats.org/officeDocument/2006/relationships/tags" Target="../tags/tag350.xml"/><Relationship Id="rId14" Type="http://schemas.openxmlformats.org/officeDocument/2006/relationships/tags" Target="../tags/tag349.xml"/><Relationship Id="rId13" Type="http://schemas.openxmlformats.org/officeDocument/2006/relationships/tags" Target="../tags/tag348.xml"/><Relationship Id="rId12" Type="http://schemas.openxmlformats.org/officeDocument/2006/relationships/tags" Target="../tags/tag347.xml"/><Relationship Id="rId11" Type="http://schemas.openxmlformats.org/officeDocument/2006/relationships/tags" Target="../tags/tag346.xml"/><Relationship Id="rId10" Type="http://schemas.openxmlformats.org/officeDocument/2006/relationships/tags" Target="../tags/tag345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35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5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3" Type="http://schemas.openxmlformats.org/officeDocument/2006/relationships/tags" Target="../tags/tag359.xml"/><Relationship Id="rId12" Type="http://schemas.openxmlformats.org/officeDocument/2006/relationships/tags" Target="../tags/tag358.xml"/><Relationship Id="rId11" Type="http://schemas.openxmlformats.org/officeDocument/2006/relationships/tags" Target="../tags/tag357.xml"/><Relationship Id="rId10" Type="http://schemas.openxmlformats.org/officeDocument/2006/relationships/tags" Target="../tags/tag356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7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2" Type="http://schemas.openxmlformats.org/officeDocument/2006/relationships/theme" Target="../theme/theme3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262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2" Type="http://schemas.openxmlformats.org/officeDocument/2006/relationships/theme" Target="../theme/theme5.xml"/><Relationship Id="rId21" Type="http://schemas.openxmlformats.org/officeDocument/2006/relationships/tags" Target="../tags/tag362.xml"/><Relationship Id="rId20" Type="http://schemas.openxmlformats.org/officeDocument/2006/relationships/tags" Target="../tags/tag361.xml"/><Relationship Id="rId2" Type="http://schemas.openxmlformats.org/officeDocument/2006/relationships/slideLayout" Target="../slideLayouts/slideLayout57.xml"/><Relationship Id="rId19" Type="http://schemas.openxmlformats.org/officeDocument/2006/relationships/tags" Target="../tags/tag360.xml"/><Relationship Id="rId18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image" Target="../media/image5.png"/><Relationship Id="rId1" Type="http://schemas.openxmlformats.org/officeDocument/2006/relationships/tags" Target="../tags/tag3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38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35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45.xml"/><Relationship Id="rId15" Type="http://schemas.openxmlformats.org/officeDocument/2006/relationships/tags" Target="../tags/tag444.xml"/><Relationship Id="rId14" Type="http://schemas.openxmlformats.org/officeDocument/2006/relationships/tags" Target="../tags/tag443.xml"/><Relationship Id="rId13" Type="http://schemas.openxmlformats.org/officeDocument/2006/relationships/tags" Target="../tags/tag442.xml"/><Relationship Id="rId12" Type="http://schemas.openxmlformats.org/officeDocument/2006/relationships/tags" Target="../tags/tag441.xml"/><Relationship Id="rId11" Type="http://schemas.openxmlformats.org/officeDocument/2006/relationships/tags" Target="../tags/tag440.xml"/><Relationship Id="rId10" Type="http://schemas.openxmlformats.org/officeDocument/2006/relationships/tags" Target="../tags/tag439.xml"/><Relationship Id="rId1" Type="http://schemas.openxmlformats.org/officeDocument/2006/relationships/tags" Target="../tags/tag43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1.xml"/><Relationship Id="rId8" Type="http://schemas.openxmlformats.org/officeDocument/2006/relationships/image" Target="../media/image8.png"/><Relationship Id="rId7" Type="http://schemas.openxmlformats.org/officeDocument/2006/relationships/tags" Target="../tags/tag450.xml"/><Relationship Id="rId6" Type="http://schemas.openxmlformats.org/officeDocument/2006/relationships/tags" Target="../tags/tag449.xml"/><Relationship Id="rId5" Type="http://schemas.openxmlformats.org/officeDocument/2006/relationships/image" Target="../media/image3.png"/><Relationship Id="rId4" Type="http://schemas.openxmlformats.org/officeDocument/2006/relationships/tags" Target="../tags/tag448.xml"/><Relationship Id="rId3" Type="http://schemas.openxmlformats.org/officeDocument/2006/relationships/image" Target="../media/image2.png"/><Relationship Id="rId2" Type="http://schemas.openxmlformats.org/officeDocument/2006/relationships/tags" Target="../tags/tag44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52.xml"/><Relationship Id="rId1" Type="http://schemas.openxmlformats.org/officeDocument/2006/relationships/tags" Target="../tags/tag44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61.xml"/><Relationship Id="rId8" Type="http://schemas.openxmlformats.org/officeDocument/2006/relationships/tags" Target="../tags/tag460.xml"/><Relationship Id="rId7" Type="http://schemas.openxmlformats.org/officeDocument/2006/relationships/tags" Target="../tags/tag459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Relationship Id="rId3" Type="http://schemas.openxmlformats.org/officeDocument/2006/relationships/tags" Target="../tags/tag455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474.xml"/><Relationship Id="rId21" Type="http://schemas.openxmlformats.org/officeDocument/2006/relationships/tags" Target="../tags/tag473.xml"/><Relationship Id="rId20" Type="http://schemas.openxmlformats.org/officeDocument/2006/relationships/tags" Target="../tags/tag472.xml"/><Relationship Id="rId2" Type="http://schemas.openxmlformats.org/officeDocument/2006/relationships/tags" Target="../tags/tag454.xml"/><Relationship Id="rId19" Type="http://schemas.openxmlformats.org/officeDocument/2006/relationships/tags" Target="../tags/tag471.xml"/><Relationship Id="rId18" Type="http://schemas.openxmlformats.org/officeDocument/2006/relationships/tags" Target="../tags/tag470.xml"/><Relationship Id="rId17" Type="http://schemas.openxmlformats.org/officeDocument/2006/relationships/tags" Target="../tags/tag469.xml"/><Relationship Id="rId16" Type="http://schemas.openxmlformats.org/officeDocument/2006/relationships/tags" Target="../tags/tag468.xml"/><Relationship Id="rId15" Type="http://schemas.openxmlformats.org/officeDocument/2006/relationships/tags" Target="../tags/tag467.xml"/><Relationship Id="rId14" Type="http://schemas.openxmlformats.org/officeDocument/2006/relationships/tags" Target="../tags/tag466.xml"/><Relationship Id="rId13" Type="http://schemas.openxmlformats.org/officeDocument/2006/relationships/tags" Target="../tags/tag465.xml"/><Relationship Id="rId12" Type="http://schemas.openxmlformats.org/officeDocument/2006/relationships/tags" Target="../tags/tag464.xml"/><Relationship Id="rId11" Type="http://schemas.openxmlformats.org/officeDocument/2006/relationships/tags" Target="../tags/tag463.xml"/><Relationship Id="rId10" Type="http://schemas.openxmlformats.org/officeDocument/2006/relationships/tags" Target="../tags/tag462.xml"/><Relationship Id="rId1" Type="http://schemas.openxmlformats.org/officeDocument/2006/relationships/tags" Target="../tags/tag45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81.xml"/><Relationship Id="rId8" Type="http://schemas.openxmlformats.org/officeDocument/2006/relationships/tags" Target="../tags/tag480.xml"/><Relationship Id="rId7" Type="http://schemas.openxmlformats.org/officeDocument/2006/relationships/tags" Target="../tags/tag479.xml"/><Relationship Id="rId6" Type="http://schemas.openxmlformats.org/officeDocument/2006/relationships/tags" Target="../tags/tag478.xml"/><Relationship Id="rId5" Type="http://schemas.openxmlformats.org/officeDocument/2006/relationships/tags" Target="../tags/tag477.xml"/><Relationship Id="rId4" Type="http://schemas.openxmlformats.org/officeDocument/2006/relationships/image" Target="../media/image3.png"/><Relationship Id="rId3" Type="http://schemas.openxmlformats.org/officeDocument/2006/relationships/tags" Target="../tags/tag476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82.xml"/><Relationship Id="rId1" Type="http://schemas.openxmlformats.org/officeDocument/2006/relationships/tags" Target="../tags/tag47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image" Target="../media/image3.png"/><Relationship Id="rId3" Type="http://schemas.openxmlformats.org/officeDocument/2006/relationships/tags" Target="../tags/tag484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90.xml"/><Relationship Id="rId1" Type="http://schemas.openxmlformats.org/officeDocument/2006/relationships/tags" Target="../tags/tag48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95.xml"/><Relationship Id="rId6" Type="http://schemas.openxmlformats.org/officeDocument/2006/relationships/tags" Target="../tags/tag494.xml"/><Relationship Id="rId5" Type="http://schemas.openxmlformats.org/officeDocument/2006/relationships/image" Target="../media/image3.png"/><Relationship Id="rId4" Type="http://schemas.openxmlformats.org/officeDocument/2006/relationships/tags" Target="../tags/tag493.xml"/><Relationship Id="rId3" Type="http://schemas.openxmlformats.org/officeDocument/2006/relationships/image" Target="../media/image2.png"/><Relationship Id="rId2" Type="http://schemas.openxmlformats.org/officeDocument/2006/relationships/tags" Target="../tags/tag492.xml"/><Relationship Id="rId1" Type="http://schemas.openxmlformats.org/officeDocument/2006/relationships/tags" Target="../tags/tag49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image" Target="../media/image3.png"/><Relationship Id="rId3" Type="http://schemas.openxmlformats.org/officeDocument/2006/relationships/tags" Target="../tags/tag497.xml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tags" Target="../tags/tag49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14.xml"/><Relationship Id="rId8" Type="http://schemas.openxmlformats.org/officeDocument/2006/relationships/tags" Target="../tags/tag513.xml"/><Relationship Id="rId7" Type="http://schemas.openxmlformats.org/officeDocument/2006/relationships/tags" Target="../tags/tag512.xml"/><Relationship Id="rId6" Type="http://schemas.openxmlformats.org/officeDocument/2006/relationships/tags" Target="../tags/tag511.xml"/><Relationship Id="rId5" Type="http://schemas.openxmlformats.org/officeDocument/2006/relationships/tags" Target="../tags/tag510.xml"/><Relationship Id="rId4" Type="http://schemas.openxmlformats.org/officeDocument/2006/relationships/image" Target="../media/image3.png"/><Relationship Id="rId3" Type="http://schemas.openxmlformats.org/officeDocument/2006/relationships/tags" Target="../tags/tag509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17.xml"/><Relationship Id="rId11" Type="http://schemas.openxmlformats.org/officeDocument/2006/relationships/tags" Target="../tags/tag516.xml"/><Relationship Id="rId10" Type="http://schemas.openxmlformats.org/officeDocument/2006/relationships/tags" Target="../tags/tag515.xml"/><Relationship Id="rId1" Type="http://schemas.openxmlformats.org/officeDocument/2006/relationships/tags" Target="../tags/tag50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24.xml"/><Relationship Id="rId8" Type="http://schemas.openxmlformats.org/officeDocument/2006/relationships/tags" Target="../tags/tag523.xml"/><Relationship Id="rId7" Type="http://schemas.openxmlformats.org/officeDocument/2006/relationships/tags" Target="../tags/tag522.xml"/><Relationship Id="rId6" Type="http://schemas.openxmlformats.org/officeDocument/2006/relationships/tags" Target="../tags/tag521.xml"/><Relationship Id="rId5" Type="http://schemas.openxmlformats.org/officeDocument/2006/relationships/image" Target="../media/image3.png"/><Relationship Id="rId4" Type="http://schemas.openxmlformats.org/officeDocument/2006/relationships/tags" Target="../tags/tag520.xml"/><Relationship Id="rId3" Type="http://schemas.openxmlformats.org/officeDocument/2006/relationships/image" Target="../media/image2.png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542.xml"/><Relationship Id="rId26" Type="http://schemas.openxmlformats.org/officeDocument/2006/relationships/tags" Target="../tags/tag541.xml"/><Relationship Id="rId25" Type="http://schemas.openxmlformats.org/officeDocument/2006/relationships/tags" Target="../tags/tag540.xml"/><Relationship Id="rId24" Type="http://schemas.openxmlformats.org/officeDocument/2006/relationships/tags" Target="../tags/tag539.xml"/><Relationship Id="rId23" Type="http://schemas.openxmlformats.org/officeDocument/2006/relationships/tags" Target="../tags/tag538.xml"/><Relationship Id="rId22" Type="http://schemas.openxmlformats.org/officeDocument/2006/relationships/tags" Target="../tags/tag537.xml"/><Relationship Id="rId21" Type="http://schemas.openxmlformats.org/officeDocument/2006/relationships/tags" Target="../tags/tag536.xml"/><Relationship Id="rId20" Type="http://schemas.openxmlformats.org/officeDocument/2006/relationships/tags" Target="../tags/tag535.xml"/><Relationship Id="rId2" Type="http://schemas.openxmlformats.org/officeDocument/2006/relationships/tags" Target="../tags/tag519.xml"/><Relationship Id="rId19" Type="http://schemas.openxmlformats.org/officeDocument/2006/relationships/tags" Target="../tags/tag534.xml"/><Relationship Id="rId18" Type="http://schemas.openxmlformats.org/officeDocument/2006/relationships/tags" Target="../tags/tag533.xml"/><Relationship Id="rId17" Type="http://schemas.openxmlformats.org/officeDocument/2006/relationships/tags" Target="../tags/tag532.xml"/><Relationship Id="rId16" Type="http://schemas.openxmlformats.org/officeDocument/2006/relationships/tags" Target="../tags/tag531.xml"/><Relationship Id="rId15" Type="http://schemas.openxmlformats.org/officeDocument/2006/relationships/tags" Target="../tags/tag530.xml"/><Relationship Id="rId14" Type="http://schemas.openxmlformats.org/officeDocument/2006/relationships/tags" Target="../tags/tag529.xml"/><Relationship Id="rId13" Type="http://schemas.openxmlformats.org/officeDocument/2006/relationships/tags" Target="../tags/tag528.xml"/><Relationship Id="rId12" Type="http://schemas.openxmlformats.org/officeDocument/2006/relationships/tags" Target="../tags/tag527.xml"/><Relationship Id="rId11" Type="http://schemas.openxmlformats.org/officeDocument/2006/relationships/tags" Target="../tags/tag526.xml"/><Relationship Id="rId10" Type="http://schemas.openxmlformats.org/officeDocument/2006/relationships/tags" Target="../tags/tag525.xml"/><Relationship Id="rId1" Type="http://schemas.openxmlformats.org/officeDocument/2006/relationships/tags" Target="../tags/tag51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48.xml"/><Relationship Id="rId8" Type="http://schemas.openxmlformats.org/officeDocument/2006/relationships/tags" Target="../tags/tag547.xml"/><Relationship Id="rId7" Type="http://schemas.openxmlformats.org/officeDocument/2006/relationships/image" Target="../media/image9.emf"/><Relationship Id="rId6" Type="http://schemas.openxmlformats.org/officeDocument/2006/relationships/tags" Target="../tags/tag546.xml"/><Relationship Id="rId5" Type="http://schemas.openxmlformats.org/officeDocument/2006/relationships/tags" Target="../tags/tag545.xml"/><Relationship Id="rId4" Type="http://schemas.openxmlformats.org/officeDocument/2006/relationships/image" Target="../media/image3.png"/><Relationship Id="rId3" Type="http://schemas.openxmlformats.org/officeDocument/2006/relationships/tags" Target="../tags/tag544.xm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50.xml"/><Relationship Id="rId10" Type="http://schemas.openxmlformats.org/officeDocument/2006/relationships/tags" Target="../tags/tag549.xml"/><Relationship Id="rId1" Type="http://schemas.openxmlformats.org/officeDocument/2006/relationships/tags" Target="../tags/tag54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68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79.xml"/><Relationship Id="rId16" Type="http://schemas.openxmlformats.org/officeDocument/2006/relationships/tags" Target="../tags/tag378.xml"/><Relationship Id="rId15" Type="http://schemas.openxmlformats.org/officeDocument/2006/relationships/tags" Target="../tags/tag377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tags" Target="../tags/tag36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57.xml"/><Relationship Id="rId8" Type="http://schemas.openxmlformats.org/officeDocument/2006/relationships/tags" Target="../tags/tag556.xml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image" Target="../media/image3.png"/><Relationship Id="rId4" Type="http://schemas.openxmlformats.org/officeDocument/2006/relationships/tags" Target="../tags/tag553.xml"/><Relationship Id="rId3" Type="http://schemas.openxmlformats.org/officeDocument/2006/relationships/image" Target="../media/image2.png"/><Relationship Id="rId2" Type="http://schemas.openxmlformats.org/officeDocument/2006/relationships/tags" Target="../tags/tag55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60.xml"/><Relationship Id="rId11" Type="http://schemas.openxmlformats.org/officeDocument/2006/relationships/tags" Target="../tags/tag559.xml"/><Relationship Id="rId10" Type="http://schemas.openxmlformats.org/officeDocument/2006/relationships/tags" Target="../tags/tag558.xml"/><Relationship Id="rId1" Type="http://schemas.openxmlformats.org/officeDocument/2006/relationships/tags" Target="../tags/tag55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65.xml"/><Relationship Id="rId8" Type="http://schemas.openxmlformats.org/officeDocument/2006/relationships/tags" Target="../tags/tag564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6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562.xml"/><Relationship Id="rId11" Type="http://schemas.openxmlformats.org/officeDocument/2006/relationships/slideLayout" Target="../slideLayouts/slideLayout62.xml"/><Relationship Id="rId10" Type="http://schemas.openxmlformats.org/officeDocument/2006/relationships/tags" Target="../tags/tag566.xml"/><Relationship Id="rId1" Type="http://schemas.openxmlformats.org/officeDocument/2006/relationships/tags" Target="../tags/tag56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5.xml"/><Relationship Id="rId5" Type="http://schemas.openxmlformats.org/officeDocument/2006/relationships/tags" Target="../tags/tag572.xml"/><Relationship Id="rId4" Type="http://schemas.openxmlformats.org/officeDocument/2006/relationships/tags" Target="../tags/tag571.xml"/><Relationship Id="rId3" Type="http://schemas.openxmlformats.org/officeDocument/2006/relationships/tags" Target="../tags/tag570.xml"/><Relationship Id="rId2" Type="http://schemas.openxmlformats.org/officeDocument/2006/relationships/tags" Target="../tags/tag569.xml"/><Relationship Id="rId1" Type="http://schemas.openxmlformats.org/officeDocument/2006/relationships/tags" Target="../tags/tag56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578.xml"/><Relationship Id="rId8" Type="http://schemas.openxmlformats.org/officeDocument/2006/relationships/tags" Target="../tags/tag577.xml"/><Relationship Id="rId7" Type="http://schemas.openxmlformats.org/officeDocument/2006/relationships/tags" Target="../tags/tag576.xml"/><Relationship Id="rId6" Type="http://schemas.openxmlformats.org/officeDocument/2006/relationships/image" Target="../media/image12.jpeg"/><Relationship Id="rId5" Type="http://schemas.openxmlformats.org/officeDocument/2006/relationships/tags" Target="../tags/tag575.xml"/><Relationship Id="rId4" Type="http://schemas.openxmlformats.org/officeDocument/2006/relationships/image" Target="../media/image3.png"/><Relationship Id="rId3" Type="http://schemas.openxmlformats.org/officeDocument/2006/relationships/tags" Target="../tags/tag574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5.xml"/><Relationship Id="rId17" Type="http://schemas.openxmlformats.org/officeDocument/2006/relationships/tags" Target="../tags/tag586.xml"/><Relationship Id="rId16" Type="http://schemas.openxmlformats.org/officeDocument/2006/relationships/tags" Target="../tags/tag585.xml"/><Relationship Id="rId15" Type="http://schemas.openxmlformats.org/officeDocument/2006/relationships/tags" Target="../tags/tag584.xml"/><Relationship Id="rId14" Type="http://schemas.openxmlformats.org/officeDocument/2006/relationships/tags" Target="../tags/tag583.xml"/><Relationship Id="rId13" Type="http://schemas.openxmlformats.org/officeDocument/2006/relationships/tags" Target="../tags/tag582.xml"/><Relationship Id="rId12" Type="http://schemas.openxmlformats.org/officeDocument/2006/relationships/tags" Target="../tags/tag581.xml"/><Relationship Id="rId11" Type="http://schemas.openxmlformats.org/officeDocument/2006/relationships/tags" Target="../tags/tag580.xml"/><Relationship Id="rId10" Type="http://schemas.openxmlformats.org/officeDocument/2006/relationships/tags" Target="../tags/tag579.xml"/><Relationship Id="rId1" Type="http://schemas.openxmlformats.org/officeDocument/2006/relationships/tags" Target="../tags/tag57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593.xml"/><Relationship Id="rId8" Type="http://schemas.openxmlformats.org/officeDocument/2006/relationships/tags" Target="../tags/tag592.xml"/><Relationship Id="rId7" Type="http://schemas.openxmlformats.org/officeDocument/2006/relationships/tags" Target="../tags/tag591.xml"/><Relationship Id="rId6" Type="http://schemas.openxmlformats.org/officeDocument/2006/relationships/tags" Target="../tags/tag590.xml"/><Relationship Id="rId5" Type="http://schemas.openxmlformats.org/officeDocument/2006/relationships/image" Target="../media/image3.png"/><Relationship Id="rId4" Type="http://schemas.openxmlformats.org/officeDocument/2006/relationships/tags" Target="../tags/tag589.xml"/><Relationship Id="rId3" Type="http://schemas.openxmlformats.org/officeDocument/2006/relationships/image" Target="../media/image2.png"/><Relationship Id="rId2" Type="http://schemas.openxmlformats.org/officeDocument/2006/relationships/tags" Target="../tags/tag588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97.xml"/><Relationship Id="rId13" Type="http://schemas.openxmlformats.org/officeDocument/2006/relationships/image" Target="../media/image13.png"/><Relationship Id="rId12" Type="http://schemas.openxmlformats.org/officeDocument/2006/relationships/tags" Target="../tags/tag596.xml"/><Relationship Id="rId11" Type="http://schemas.openxmlformats.org/officeDocument/2006/relationships/tags" Target="../tags/tag595.xml"/><Relationship Id="rId10" Type="http://schemas.openxmlformats.org/officeDocument/2006/relationships/tags" Target="../tags/tag594.xml"/><Relationship Id="rId1" Type="http://schemas.openxmlformats.org/officeDocument/2006/relationships/tags" Target="../tags/tag58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99.xml"/><Relationship Id="rId1" Type="http://schemas.openxmlformats.org/officeDocument/2006/relationships/tags" Target="../tags/tag59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7" Type="http://schemas.openxmlformats.org/officeDocument/2006/relationships/tags" Target="../tags/tag385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image" Target="../media/image6.jpeg"/><Relationship Id="rId2" Type="http://schemas.openxmlformats.org/officeDocument/2006/relationships/tags" Target="../tags/tag381.xml"/><Relationship Id="rId1" Type="http://schemas.openxmlformats.org/officeDocument/2006/relationships/tags" Target="../tags/tag3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3.xml"/><Relationship Id="rId6" Type="http://schemas.openxmlformats.org/officeDocument/2006/relationships/image" Target="../media/image7.png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" Type="http://schemas.openxmlformats.org/officeDocument/2006/relationships/tags" Target="../tags/tag38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9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9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9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tags" Target="../tags/tag402.xml"/><Relationship Id="rId7" Type="http://schemas.openxmlformats.org/officeDocument/2006/relationships/tags" Target="../tags/tag40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00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tags" Target="../tags/tag39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08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15.xml"/><Relationship Id="rId12" Type="http://schemas.openxmlformats.org/officeDocument/2006/relationships/tags" Target="../tags/tag414.xml"/><Relationship Id="rId11" Type="http://schemas.openxmlformats.org/officeDocument/2006/relationships/tags" Target="../tags/tag413.xml"/><Relationship Id="rId10" Type="http://schemas.openxmlformats.org/officeDocument/2006/relationships/tags" Target="../tags/tag412.xml"/><Relationship Id="rId1" Type="http://schemas.openxmlformats.org/officeDocument/2006/relationships/tags" Target="../tags/tag40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20.xml"/><Relationship Id="rId8" Type="http://schemas.openxmlformats.org/officeDocument/2006/relationships/tags" Target="../tags/tag419.xml"/><Relationship Id="rId7" Type="http://schemas.openxmlformats.org/officeDocument/2006/relationships/tags" Target="../tags/tag41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17.xml"/><Relationship Id="rId3" Type="http://schemas.openxmlformats.org/officeDocument/2006/relationships/image" Target="../media/image2.svg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433.xml"/><Relationship Id="rId21" Type="http://schemas.openxmlformats.org/officeDocument/2006/relationships/tags" Target="../tags/tag432.xml"/><Relationship Id="rId20" Type="http://schemas.openxmlformats.org/officeDocument/2006/relationships/tags" Target="../tags/tag431.xml"/><Relationship Id="rId2" Type="http://schemas.openxmlformats.org/officeDocument/2006/relationships/image" Target="../media/image2.png"/><Relationship Id="rId19" Type="http://schemas.openxmlformats.org/officeDocument/2006/relationships/tags" Target="../tags/tag430.xml"/><Relationship Id="rId18" Type="http://schemas.openxmlformats.org/officeDocument/2006/relationships/tags" Target="../tags/tag429.xml"/><Relationship Id="rId17" Type="http://schemas.openxmlformats.org/officeDocument/2006/relationships/tags" Target="../tags/tag428.xml"/><Relationship Id="rId16" Type="http://schemas.openxmlformats.org/officeDocument/2006/relationships/tags" Target="../tags/tag427.xml"/><Relationship Id="rId15" Type="http://schemas.openxmlformats.org/officeDocument/2006/relationships/tags" Target="../tags/tag426.xml"/><Relationship Id="rId14" Type="http://schemas.openxmlformats.org/officeDocument/2006/relationships/tags" Target="../tags/tag425.xml"/><Relationship Id="rId13" Type="http://schemas.openxmlformats.org/officeDocument/2006/relationships/tags" Target="../tags/tag424.xml"/><Relationship Id="rId12" Type="http://schemas.openxmlformats.org/officeDocument/2006/relationships/tags" Target="../tags/tag423.xml"/><Relationship Id="rId11" Type="http://schemas.openxmlformats.org/officeDocument/2006/relationships/tags" Target="../tags/tag422.xml"/><Relationship Id="rId10" Type="http://schemas.openxmlformats.org/officeDocument/2006/relationships/tags" Target="../tags/tag421.xml"/><Relationship Id="rId1" Type="http://schemas.openxmlformats.org/officeDocument/2006/relationships/tags" Target="../tags/tag4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1380" y="4284980"/>
            <a:ext cx="1391920" cy="1471930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7100">
                <a:solidFill>
                  <a:schemeClr val="accent1">
                    <a:lumMod val="50000"/>
                  </a:schemeClr>
                </a:solidFill>
              </a:rPr>
              <a:t>需求分析汇报</a:t>
            </a:r>
            <a:endParaRPr lang="zh-CN" altLang="zh-CN" sz="71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7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9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3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  <a:endParaRPr lang="zh-CN" altLang="en-US" sz="4400" b="1" spc="2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5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当出现故障时，首要保护数据库的数据不受破坏，强制停用该小程序，优先维护休整。</a:t>
            </a:r>
            <a:endParaRPr lang="zh-CN" altLang="en-US" sz="24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设置服务区域接受错误相关通知，当出错时给用户显示错误提示并给出反馈，给错误处理人员提供可查询的相关信息及代码。</a:t>
            </a:r>
            <a:endParaRPr lang="zh-CN" altLang="en-US" sz="24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219210" y="1828800"/>
            <a:ext cx="50292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l="595" r="595"/>
          <a:stretch>
            <a:fillRect/>
          </a:stretch>
        </p:blipFill>
        <p:spPr>
          <a:xfrm>
            <a:off x="69215" y="3097530"/>
            <a:ext cx="7108190" cy="3015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3360">
                <a:moveTo>
                  <a:pt x="0" y="0"/>
                </a:moveTo>
                <a:lnTo>
                  <a:pt x="7920" y="0"/>
                </a:lnTo>
                <a:lnTo>
                  <a:pt x="792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Title 6"/>
          <p:cNvSpPr txBox="1"/>
          <p:nvPr>
            <p:custDataLst>
              <p:tags r:id="rId9"/>
            </p:custDataLst>
          </p:nvPr>
        </p:nvSpPr>
        <p:spPr>
          <a:xfrm>
            <a:off x="6543040" y="851535"/>
            <a:ext cx="4975860" cy="3813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1.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微信个人信息调用    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数据库调用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购买/售卖/求购时点击联系商家需要调用消息界面。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点击搜索/筛选需要调用搜索/筛选界面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打开小程序时需要调用登陆界面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点击注册时需要调用注册界面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84885" y="568325"/>
            <a:ext cx="1814195" cy="945515"/>
            <a:chOff x="1632" y="992"/>
            <a:chExt cx="2421" cy="1114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1757" y="1150"/>
              <a:ext cx="2297" cy="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632" y="992"/>
              <a:ext cx="2297" cy="956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1347470" y="702310"/>
            <a:ext cx="995680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5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约束</a:t>
            </a:r>
            <a:endParaRPr lang="zh-CN" altLang="en-US" sz="3200" b="1" spc="159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895725" y="2035810"/>
            <a:ext cx="607695" cy="607060"/>
            <a:chOff x="836313" y="1281817"/>
            <a:chExt cx="1905000" cy="1902179"/>
          </a:xfrm>
        </p:grpSpPr>
        <p:sp>
          <p:nvSpPr>
            <p:cNvPr id="3" name="任意多边形: 形状 1"/>
            <p:cNvSpPr/>
            <p:nvPr>
              <p:custDataLst>
                <p:tags r:id="rId6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9" name="任意多边形: 形状 2"/>
              <p:cNvSpPr/>
              <p:nvPr>
                <p:custDataLst>
                  <p:tags r:id="rId7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任意多边形: 形状 3"/>
              <p:cNvSpPr/>
              <p:nvPr>
                <p:custDataLst>
                  <p:tags r:id="rId8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任意多边形: 形状 4"/>
              <p:cNvSpPr/>
              <p:nvPr>
                <p:custDataLst>
                  <p:tags r:id="rId9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任意多边形: 形状 6"/>
            <p:cNvSpPr/>
            <p:nvPr>
              <p:custDataLst>
                <p:tags r:id="rId10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3908425" y="4002405"/>
            <a:ext cx="594995" cy="594360"/>
            <a:chOff x="2995313" y="1281817"/>
            <a:chExt cx="1905000" cy="1902179"/>
          </a:xfrm>
        </p:grpSpPr>
        <p:grpSp>
          <p:nvGrpSpPr>
            <p:cNvPr id="13" name="组合 12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4" name="任意多边形: 形状 8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任意多边形: 形状 10"/>
              <p:cNvSpPr/>
              <p:nvPr>
                <p:custDataLst>
                  <p:tags r:id="rId14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任意多边形: 形状 12"/>
            <p:cNvSpPr/>
            <p:nvPr>
              <p:custDataLst>
                <p:tags r:id="rId15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3916045" y="5578475"/>
            <a:ext cx="591820" cy="591185"/>
            <a:chOff x="5154313" y="1281817"/>
            <a:chExt cx="1905000" cy="1902179"/>
          </a:xfrm>
        </p:grpSpPr>
        <p:sp>
          <p:nvSpPr>
            <p:cNvPr id="18" name="任意多边形: 形状 14"/>
            <p:cNvSpPr/>
            <p:nvPr>
              <p:custDataLst>
                <p:tags r:id="rId17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任意多边形: 形状 15"/>
            <p:cNvSpPr/>
            <p:nvPr>
              <p:custDataLst>
                <p:tags r:id="rId18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任意多边形: 形状 16"/>
            <p:cNvSpPr/>
            <p:nvPr>
              <p:custDataLst>
                <p:tags r:id="rId19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任意多边形: 形状 18"/>
            <p:cNvSpPr/>
            <p:nvPr>
              <p:custDataLst>
                <p:tags r:id="rId20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4568825" y="1903095"/>
            <a:ext cx="6936740" cy="421132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成员没有开发微信小程序的经验，需要从头开始学习使用微信小程序开发者工具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对于javascript语言并不精通，需要在学习时深入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没有美术设计功底，界面ui需要参考现有程序。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>
            <p:custDataLst>
              <p:tags r:id="rId6"/>
            </p:custDataLst>
          </p:nvPr>
        </p:nvSpPr>
        <p:spPr>
          <a:xfrm>
            <a:off x="0" y="1197682"/>
            <a:ext cx="12200381" cy="5676054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1228069" y="0"/>
                </a:moveTo>
                <a:lnTo>
                  <a:pt x="1178108" y="316"/>
                </a:lnTo>
                <a:lnTo>
                  <a:pt x="1125512" y="4429"/>
                </a:lnTo>
                <a:lnTo>
                  <a:pt x="1072373" y="12036"/>
                </a:lnTo>
                <a:lnTo>
                  <a:pt x="1020785" y="22836"/>
                </a:lnTo>
                <a:lnTo>
                  <a:pt x="972840" y="36526"/>
                </a:lnTo>
                <a:lnTo>
                  <a:pt x="930630" y="52804"/>
                </a:lnTo>
                <a:lnTo>
                  <a:pt x="0" y="474825"/>
                </a:lnTo>
                <a:lnTo>
                  <a:pt x="0" y="4256587"/>
                </a:lnTo>
                <a:lnTo>
                  <a:pt x="9143492" y="4256587"/>
                </a:lnTo>
                <a:lnTo>
                  <a:pt x="9143492" y="1132304"/>
                </a:lnTo>
                <a:lnTo>
                  <a:pt x="1273302" y="3782"/>
                </a:lnTo>
                <a:lnTo>
                  <a:pt x="1228069" y="0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</p:spPr>
        <p:txBody>
          <a:bodyPr wrap="square" lIns="0" tIns="0" rIns="0" bIns="0" rtlCol="0"/>
          <a:lstStyle/>
          <a:p>
            <a:pPr defTabSz="1216660"/>
            <a:endParaRPr sz="23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248360" y="609480"/>
            <a:ext cx="5029238" cy="106702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  <a:endParaRPr lang="zh-CN" altLang="en-US" sz="5200" b="1" spc="3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14400" y="3200426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1.项目不进行线上交易，线上无支付渠道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914400" y="4196182"/>
            <a:ext cx="10363200" cy="205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2.无须建立每个人的画像。仅仅是通过标签进行分类推荐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矩形 4"/>
          <p:cNvSpPr/>
          <p:nvPr>
            <p:custDataLst>
              <p:tags r:id="rId5"/>
            </p:custDataLst>
          </p:nvPr>
        </p:nvSpPr>
        <p:spPr>
          <a:xfrm>
            <a:off x="1067441" y="1080773"/>
            <a:ext cx="10363283" cy="5029240"/>
          </a:xfrm>
          <a:prstGeom prst="rect">
            <a:avLst/>
          </a:prstGeom>
          <a:solidFill>
            <a:schemeClr val="dk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3"/>
          <p:cNvSpPr/>
          <p:nvPr>
            <p:custDataLst>
              <p:tags r:id="rId6"/>
            </p:custDataLst>
          </p:nvPr>
        </p:nvSpPr>
        <p:spPr>
          <a:xfrm>
            <a:off x="914358" y="914403"/>
            <a:ext cx="10363283" cy="5029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7"/>
            </p:custDataLst>
          </p:nvPr>
        </p:nvSpPr>
        <p:spPr>
          <a:xfrm rot="1260000">
            <a:off x="9374505" y="462280"/>
            <a:ext cx="732790" cy="1366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" h="2152">
                <a:moveTo>
                  <a:pt x="577" y="0"/>
                </a:moveTo>
                <a:cubicBezTo>
                  <a:pt x="866" y="0"/>
                  <a:pt x="1105" y="113"/>
                  <a:pt x="1147" y="262"/>
                </a:cubicBezTo>
                <a:lnTo>
                  <a:pt x="1149" y="268"/>
                </a:lnTo>
                <a:lnTo>
                  <a:pt x="1154" y="268"/>
                </a:lnTo>
                <a:lnTo>
                  <a:pt x="1154" y="309"/>
                </a:lnTo>
                <a:lnTo>
                  <a:pt x="1154" y="480"/>
                </a:lnTo>
                <a:lnTo>
                  <a:pt x="955" y="480"/>
                </a:lnTo>
                <a:lnTo>
                  <a:pt x="955" y="309"/>
                </a:lnTo>
                <a:cubicBezTo>
                  <a:pt x="955" y="223"/>
                  <a:pt x="786" y="154"/>
                  <a:pt x="577" y="154"/>
                </a:cubicBezTo>
                <a:cubicBezTo>
                  <a:pt x="368" y="154"/>
                  <a:pt x="199" y="223"/>
                  <a:pt x="199" y="309"/>
                </a:cubicBezTo>
                <a:lnTo>
                  <a:pt x="199" y="1843"/>
                </a:lnTo>
                <a:cubicBezTo>
                  <a:pt x="199" y="1929"/>
                  <a:pt x="324" y="1998"/>
                  <a:pt x="478" y="1998"/>
                </a:cubicBezTo>
                <a:cubicBezTo>
                  <a:pt x="631" y="1998"/>
                  <a:pt x="756" y="1929"/>
                  <a:pt x="756" y="1843"/>
                </a:cubicBezTo>
                <a:lnTo>
                  <a:pt x="756" y="792"/>
                </a:lnTo>
                <a:lnTo>
                  <a:pt x="753" y="780"/>
                </a:lnTo>
                <a:cubicBezTo>
                  <a:pt x="729" y="712"/>
                  <a:pt x="678" y="665"/>
                  <a:pt x="618" y="661"/>
                </a:cubicBezTo>
                <a:cubicBezTo>
                  <a:pt x="529" y="657"/>
                  <a:pt x="453" y="748"/>
                  <a:pt x="446" y="866"/>
                </a:cubicBezTo>
                <a:lnTo>
                  <a:pt x="259" y="856"/>
                </a:lnTo>
                <a:cubicBezTo>
                  <a:pt x="271" y="635"/>
                  <a:pt x="436" y="465"/>
                  <a:pt x="627" y="475"/>
                </a:cubicBezTo>
                <a:cubicBezTo>
                  <a:pt x="783" y="483"/>
                  <a:pt x="909" y="608"/>
                  <a:pt x="944" y="773"/>
                </a:cubicBezTo>
                <a:lnTo>
                  <a:pt x="945" y="778"/>
                </a:lnTo>
                <a:lnTo>
                  <a:pt x="955" y="778"/>
                </a:lnTo>
                <a:lnTo>
                  <a:pt x="955" y="1843"/>
                </a:lnTo>
                <a:lnTo>
                  <a:pt x="955" y="1854"/>
                </a:lnTo>
                <a:lnTo>
                  <a:pt x="955" y="1854"/>
                </a:lnTo>
                <a:lnTo>
                  <a:pt x="954" y="1859"/>
                </a:lnTo>
                <a:cubicBezTo>
                  <a:pt x="942" y="2022"/>
                  <a:pt x="733" y="2152"/>
                  <a:pt x="478" y="2152"/>
                </a:cubicBezTo>
                <a:cubicBezTo>
                  <a:pt x="222" y="2152"/>
                  <a:pt x="13" y="2022"/>
                  <a:pt x="1" y="1859"/>
                </a:cubicBezTo>
                <a:lnTo>
                  <a:pt x="0" y="1854"/>
                </a:lnTo>
                <a:lnTo>
                  <a:pt x="0" y="1854"/>
                </a:lnTo>
                <a:lnTo>
                  <a:pt x="0" y="1843"/>
                </a:lnTo>
                <a:lnTo>
                  <a:pt x="0" y="309"/>
                </a:lnTo>
                <a:lnTo>
                  <a:pt x="0" y="284"/>
                </a:lnTo>
                <a:lnTo>
                  <a:pt x="2" y="284"/>
                </a:lnTo>
                <a:lnTo>
                  <a:pt x="3" y="277"/>
                </a:lnTo>
                <a:cubicBezTo>
                  <a:pt x="33" y="121"/>
                  <a:pt x="278" y="0"/>
                  <a:pt x="577" y="0"/>
                </a:cubicBezTo>
                <a:close/>
              </a:path>
            </a:pathLst>
          </a:custGeom>
          <a:solidFill>
            <a:srgbClr val="66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286000" y="1981086"/>
            <a:ext cx="7620000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  <a:endParaRPr lang="zh-CN" altLang="en-US" sz="5400" b="1" spc="3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2286000" y="3200400"/>
            <a:ext cx="7620000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界面风格设计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用户对程序更多功能的期待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2013585" y="1456055"/>
            <a:ext cx="7676515" cy="37255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计算机通信需求</a:t>
            </a:r>
            <a:endParaRPr lang="zh-CN" altLang="en-US" sz="2400" b="1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用户：能够访问互联网，流畅使用微信即可。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开发者：主要使用城市学院校园网。需要vpn流畅运行github等网站。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5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6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7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1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4400" b="1" spc="2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主要输入方式为点击和文字输入，程序需要对点击有快速准确的反馈，对文字能够正确识别和输入输出。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5"/>
            </p:custDataLst>
          </p:nvPr>
        </p:nvSpPr>
        <p:spPr>
          <a:xfrm>
            <a:off x="5156202" y="4591209"/>
            <a:ext cx="7035797" cy="2266789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6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457152" y="457200"/>
            <a:ext cx="11226890" cy="272032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457204" y="3169927"/>
            <a:ext cx="11226890" cy="305312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1219162" y="762006"/>
            <a:ext cx="9753676" cy="210310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1219200" y="3474729"/>
            <a:ext cx="9753676" cy="246891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用户：需要按照功能介绍使用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开发者/维护者：需要按时维护和更新，对于文件和代码的更改要备份，用文件配置工具管理。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914362" y="609605"/>
            <a:ext cx="10363276" cy="1056894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合格性规定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矩形 64"/>
          <p:cNvSpPr/>
          <p:nvPr>
            <p:custDataLst>
              <p:tags r:id="rId7"/>
            </p:custDataLst>
          </p:nvPr>
        </p:nvSpPr>
        <p:spPr>
          <a:xfrm flipH="1">
            <a:off x="743721" y="5570319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: 形状 6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flipH="1">
            <a:off x="743721" y="5570319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9"/>
            </p:custDataLst>
          </p:nvPr>
        </p:nvSpPr>
        <p:spPr>
          <a:xfrm flipH="1">
            <a:off x="2647055" y="612418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用github管理文档，能够公开审查。 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10"/>
            </p:custDataLst>
          </p:nvPr>
        </p:nvSpPr>
        <p:spPr>
          <a:xfrm flipH="1">
            <a:off x="2647055" y="574446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审查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1"/>
            </p:custDataLst>
          </p:nvPr>
        </p:nvSpPr>
        <p:spPr>
          <a:xfrm flipH="1">
            <a:off x="815679" y="5647626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 flipH="1">
            <a:off x="743721" y="4307220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: 形状 33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 flipH="1">
            <a:off x="743721" y="4307220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 flipH="1">
            <a:off x="2647055" y="486053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与其他同类铲平进行对比分析 有一定的区分度和优势。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5"/>
            </p:custDataLst>
          </p:nvPr>
        </p:nvSpPr>
        <p:spPr>
          <a:xfrm flipH="1">
            <a:off x="2647055" y="4480814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分析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16"/>
            </p:custDataLst>
          </p:nvPr>
        </p:nvSpPr>
        <p:spPr>
          <a:xfrm flipH="1">
            <a:off x="815680" y="4384527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17"/>
            </p:custDataLst>
          </p:nvPr>
        </p:nvSpPr>
        <p:spPr>
          <a:xfrm flipH="1">
            <a:off x="743721" y="3044122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: 形状 43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 flipH="1">
            <a:off x="743721" y="3044122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9"/>
            </p:custDataLst>
          </p:nvPr>
        </p:nvSpPr>
        <p:spPr>
          <a:xfrm flipH="1">
            <a:off x="2647055" y="3597516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测试要求小程序达到能够在任意Android/ios手机上运行的标准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20"/>
            </p:custDataLst>
          </p:nvPr>
        </p:nvSpPr>
        <p:spPr>
          <a:xfrm flipH="1">
            <a:off x="2647055" y="321779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测试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21"/>
            </p:custDataLst>
          </p:nvPr>
        </p:nvSpPr>
        <p:spPr>
          <a:xfrm flipH="1">
            <a:off x="815680" y="3121429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>
            <p:custDataLst>
              <p:tags r:id="rId22"/>
            </p:custDataLst>
          </p:nvPr>
        </p:nvSpPr>
        <p:spPr>
          <a:xfrm flipH="1">
            <a:off x="743721" y="1781024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: 形状 53"/>
          <p:cNvSpPr/>
          <p:nvPr>
            <p:custDataLst>
              <p:tags r:id="rId23"/>
            </p:custDataLst>
          </p:nvPr>
        </p:nvSpPr>
        <p:spPr>
          <a:xfrm flipH="1">
            <a:off x="743721" y="1781024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24"/>
            </p:custDataLst>
          </p:nvPr>
        </p:nvSpPr>
        <p:spPr>
          <a:xfrm flipH="1">
            <a:off x="2647055" y="2334495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有专门演示ppt，并且能够在任意Android/ios手机上运行演示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>
            <p:custDataLst>
              <p:tags r:id="rId25"/>
            </p:custDataLst>
          </p:nvPr>
        </p:nvSpPr>
        <p:spPr>
          <a:xfrm flipH="1">
            <a:off x="2647055" y="1954772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演示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26"/>
            </p:custDataLst>
          </p:nvPr>
        </p:nvSpPr>
        <p:spPr>
          <a:xfrm flipH="1">
            <a:off x="815680" y="1858331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E-R图</a:t>
            </a:r>
            <a:endParaRPr lang="zh-CN" altLang="en-US" sz="4200" b="1" spc="2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1882" r="1882"/>
          <a:stretch>
            <a:fillRect/>
          </a:stretch>
        </p:blipFill>
        <p:spPr>
          <a:xfrm>
            <a:off x="4559840" y="819138"/>
            <a:ext cx="7022643" cy="5219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稻壳儿搜索【ainippt】_3"/>
          <p:cNvSpPr/>
          <p:nvPr>
            <p:custDataLst>
              <p:tags r:id="rId7"/>
            </p:custDataLst>
          </p:nvPr>
        </p:nvSpPr>
        <p:spPr>
          <a:xfrm>
            <a:off x="6985000" y="225679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	</a:t>
            </a:r>
            <a:endParaRPr lang="zh-CN" altLang="en-US" sz="2200" spc="14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稻壳儿搜索【ainippt】_7"/>
          <p:cNvSpPr/>
          <p:nvPr>
            <p:custDataLst>
              <p:tags r:id="rId8"/>
            </p:custDataLst>
          </p:nvPr>
        </p:nvSpPr>
        <p:spPr>
          <a:xfrm>
            <a:off x="6374765" y="219837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01</a:t>
            </a:r>
            <a:endParaRPr lang="en-US" altLang="zh-CN" sz="1400" spc="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稻壳儿搜索【ainippt】_4"/>
          <p:cNvSpPr/>
          <p:nvPr>
            <p:custDataLst>
              <p:tags r:id="rId9"/>
            </p:custDataLst>
          </p:nvPr>
        </p:nvSpPr>
        <p:spPr>
          <a:xfrm>
            <a:off x="6985000" y="322834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sz="2200" spc="14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搜索【ainippt】_8"/>
          <p:cNvSpPr/>
          <p:nvPr>
            <p:custDataLst>
              <p:tags r:id="rId10"/>
            </p:custDataLst>
          </p:nvPr>
        </p:nvSpPr>
        <p:spPr>
          <a:xfrm>
            <a:off x="6374765" y="315785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02</a:t>
            </a:r>
            <a:endParaRPr lang="en-US" altLang="zh-CN" sz="1400" spc="6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稻壳儿搜索【ainippt】_5"/>
          <p:cNvSpPr/>
          <p:nvPr>
            <p:custDataLst>
              <p:tags r:id="rId11"/>
            </p:custDataLst>
          </p:nvPr>
        </p:nvSpPr>
        <p:spPr>
          <a:xfrm>
            <a:off x="6985000" y="4258945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小组分工及评价</a:t>
            </a:r>
            <a:endParaRPr sz="2200" spc="14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稻壳儿搜索【ainippt】_9"/>
          <p:cNvSpPr/>
          <p:nvPr>
            <p:custDataLst>
              <p:tags r:id="rId12"/>
            </p:custDataLst>
          </p:nvPr>
        </p:nvSpPr>
        <p:spPr>
          <a:xfrm>
            <a:off x="6374765" y="414020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03</a:t>
            </a:r>
            <a:endParaRPr lang="en-US" altLang="zh-CN" sz="1400" spc="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稻壳儿搜索【ainippt】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93514" y="3786823"/>
            <a:ext cx="4105030" cy="62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lstStyle/>
          <a:p>
            <a:pPr marL="0" indent="0" algn="r"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CONTENTS.</a:t>
            </a:r>
            <a:endParaRPr lang="en-US" altLang="zh-CN" sz="5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搜索【ainippt】_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580404" y="2616835"/>
            <a:ext cx="2018140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lstStyle/>
          <a:p>
            <a:pPr algn="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7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目录</a:t>
            </a:r>
            <a:endParaRPr lang="zh-CN" altLang="en-US" sz="7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" name="稻壳儿搜索【ainippt】_15"/>
          <p:cNvSpPr/>
          <p:nvPr>
            <p:custDataLst>
              <p:tags r:id="rId15"/>
            </p:custDataLst>
          </p:nvPr>
        </p:nvSpPr>
        <p:spPr>
          <a:xfrm>
            <a:off x="1493514" y="1626618"/>
            <a:ext cx="2480908" cy="3599190"/>
          </a:xfrm>
          <a:custGeom>
            <a:avLst/>
            <a:gdLst>
              <a:gd name="connsiteX0" fmla="*/ 0 w 1460500"/>
              <a:gd name="connsiteY0" fmla="*/ 0 h 2118828"/>
              <a:gd name="connsiteX1" fmla="*/ 1460500 w 1460500"/>
              <a:gd name="connsiteY1" fmla="*/ 0 h 2118828"/>
              <a:gd name="connsiteX2" fmla="*/ 1460500 w 1460500"/>
              <a:gd name="connsiteY2" fmla="*/ 303772 h 2118828"/>
              <a:gd name="connsiteX3" fmla="*/ 1392236 w 1460500"/>
              <a:gd name="connsiteY3" fmla="*/ 303772 h 2118828"/>
              <a:gd name="connsiteX4" fmla="*/ 1392236 w 1460500"/>
              <a:gd name="connsiteY4" fmla="*/ 68264 h 2118828"/>
              <a:gd name="connsiteX5" fmla="*/ 68264 w 1460500"/>
              <a:gd name="connsiteY5" fmla="*/ 68264 h 2118828"/>
              <a:gd name="connsiteX6" fmla="*/ 68264 w 1460500"/>
              <a:gd name="connsiteY6" fmla="*/ 2050564 h 2118828"/>
              <a:gd name="connsiteX7" fmla="*/ 1392236 w 1460500"/>
              <a:gd name="connsiteY7" fmla="*/ 2050564 h 2118828"/>
              <a:gd name="connsiteX8" fmla="*/ 1392236 w 1460500"/>
              <a:gd name="connsiteY8" fmla="*/ 1815056 h 2118828"/>
              <a:gd name="connsiteX9" fmla="*/ 1460500 w 1460500"/>
              <a:gd name="connsiteY9" fmla="*/ 1815056 h 2118828"/>
              <a:gd name="connsiteX10" fmla="*/ 1460500 w 1460500"/>
              <a:gd name="connsiteY10" fmla="*/ 2118828 h 2118828"/>
              <a:gd name="connsiteX11" fmla="*/ 0 w 1460500"/>
              <a:gd name="connsiteY11" fmla="*/ 2118828 h 211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0500" h="2118828">
                <a:moveTo>
                  <a:pt x="0" y="0"/>
                </a:moveTo>
                <a:lnTo>
                  <a:pt x="1460500" y="0"/>
                </a:lnTo>
                <a:lnTo>
                  <a:pt x="1460500" y="303772"/>
                </a:lnTo>
                <a:lnTo>
                  <a:pt x="1392236" y="303772"/>
                </a:lnTo>
                <a:lnTo>
                  <a:pt x="1392236" y="68264"/>
                </a:lnTo>
                <a:lnTo>
                  <a:pt x="68264" y="68264"/>
                </a:lnTo>
                <a:lnTo>
                  <a:pt x="68264" y="2050564"/>
                </a:lnTo>
                <a:lnTo>
                  <a:pt x="1392236" y="2050564"/>
                </a:lnTo>
                <a:lnTo>
                  <a:pt x="1392236" y="1815056"/>
                </a:lnTo>
                <a:lnTo>
                  <a:pt x="1460500" y="1815056"/>
                </a:lnTo>
                <a:lnTo>
                  <a:pt x="1460500" y="2118828"/>
                </a:lnTo>
                <a:lnTo>
                  <a:pt x="0" y="211882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搜索【ainippt】_9"/>
          <p:cNvSpPr/>
          <p:nvPr>
            <p:custDataLst>
              <p:tags r:id="rId16"/>
            </p:custDataLst>
          </p:nvPr>
        </p:nvSpPr>
        <p:spPr>
          <a:xfrm>
            <a:off x="6374765" y="512254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04</a:t>
            </a:r>
            <a:endParaRPr lang="en-US" altLang="zh-CN" sz="1400" spc="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49465" y="5219065"/>
            <a:ext cx="2046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/>
              <a:t>会议纪要</a:t>
            </a:r>
            <a:endParaRPr lang="zh-CN" altLang="en-US" sz="2200"/>
          </a:p>
        </p:txBody>
      </p:sp>
    </p:spTree>
    <p:custDataLst>
      <p:tags r:id="rId1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8" name="等腰三角形 7"/>
          <p:cNvSpPr/>
          <p:nvPr>
            <p:custDataLst>
              <p:tags r:id="rId6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7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4724389" y="2971823"/>
            <a:ext cx="2743213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  <a:endParaRPr lang="zh-CN" altLang="en-US" sz="4200" b="1" spc="2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10"/>
            </p:custDataLst>
          </p:nvPr>
        </p:nvSpPr>
        <p:spPr>
          <a:xfrm>
            <a:off x="609605" y="1981216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城市学院高年级学生：主要售卖课本，对买进的需求主要集中在同年级中的考研/考公/复习笔记的交易。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8077264" y="1981188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城市学院低年级学生：主要购买课本，对于高年级学生有重点信息的课本有较大需求。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22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914362" y="508420"/>
            <a:ext cx="10363276" cy="70545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用户需求建议</a:t>
            </a:r>
            <a:endParaRPr lang="zh-CN" altLang="en-US" sz="4000" b="1" spc="24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Title 6"/>
          <p:cNvSpPr txBox="1"/>
          <p:nvPr>
            <p:custDataLst>
              <p:tags r:id="rId9"/>
            </p:custDataLst>
          </p:nvPr>
        </p:nvSpPr>
        <p:spPr>
          <a:xfrm>
            <a:off x="576580" y="1405890"/>
            <a:ext cx="11278235" cy="45275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20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b="1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大一学生 林同学 原型使用后</a:t>
            </a:r>
            <a:endParaRPr lang="zh-CN" altLang="en-US" sz="20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20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我觉得搜索和筛选按钮不好，两个按钮太麻烦，要么搜索点进去 ，下面就有筛选选项，要么直接把选项放到浏览界面上，搜索直接就是有个搜索框放在界面上。求购功能里，新建求购里的价格可以填区间吗，我觉得区间比较好。</a:t>
            </a:r>
            <a:endParaRPr lang="zh-CN" altLang="en-US" sz="20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20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大四学生 吴同学 原型使用后</a:t>
            </a:r>
            <a:endParaRPr lang="zh-CN" altLang="en-US" sz="20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20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想看看注册完成后的交互是啥样子，我觉得右上角消息信封图标有点大吧，有点丑，我觉得标签不够完善，有些书什么院的都需要，比如大英四之类的，标签应该多个类似通用的选项，修改商品信息每次修改都要全部填一次，有点反人类，应该加上原来有的，哪里修改删掉改一下。</a:t>
            </a:r>
            <a:endParaRPr lang="zh-CN" altLang="en-US" sz="20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3709"/>
            <a:ext cx="10852237" cy="441964"/>
          </a:xfrm>
        </p:spPr>
        <p:txBody>
          <a:bodyPr/>
          <a:lstStyle/>
          <a:p>
            <a:r>
              <a:rPr lang="zh-CN" altLang="en-US"/>
              <a:t>界面原型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1840" y="805180"/>
            <a:ext cx="4376420" cy="5388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825" y="875665"/>
            <a:ext cx="4909185" cy="5074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2810510" cy="768350"/>
            <a:chOff x="802" y="495"/>
            <a:chExt cx="2781" cy="121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657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657" cy="105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669415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lang="zh-CN" altLang="en-US" sz="2200" b="1" spc="205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6515"/>
            <a:ext cx="10852150" cy="501459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需求说明书http://openstd.samr.gov.cn/bzgk/gb/newGbInfo?hcno=84C42B6277D2714B7176B10C6E6B1A44国家标准网GB8567-2006  2021/10/7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需求分析各项目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>
                <a:solidFill>
                  <a:schemeClr val="tx1"/>
                </a:solidFill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</a:rPr>
              <a:t>2006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8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5550535" y="1525905"/>
            <a:ext cx="6444615" cy="1132205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5255260" y="2809875"/>
            <a:ext cx="6216650" cy="24784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	可行性报告修订，需求报告主体撰写   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84.4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    甘特图修订，需求PPT制作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82.5  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 ：例会会议纪要，需求报告部分撰写  	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80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2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3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4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5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1219200"/>
            <a:ext cx="4120896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 flipH="1">
            <a:off x="4114833" y="1219210"/>
            <a:ext cx="8077264" cy="4419635"/>
          </a:xfrm>
          <a:prstGeom prst="rect">
            <a:avLst/>
          </a:prstGeom>
          <a:pattFill prst="dkUpDiag">
            <a:fgClr>
              <a:schemeClr val="lt2">
                <a:lumMod val="90000"/>
              </a:schemeClr>
            </a:fgClr>
            <a:bgClr>
              <a:schemeClr val="dk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 flipH="1">
            <a:off x="0" y="2439171"/>
            <a:ext cx="304800" cy="1980511"/>
          </a:xfrm>
          <a:prstGeom prst="rect">
            <a:avLst/>
          </a:prstGeom>
          <a:pattFill prst="ltUpDiag">
            <a:fgClr>
              <a:schemeClr val="lt2">
                <a:lumMod val="90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 rot="10800000">
            <a:off x="10649500" y="884289"/>
            <a:ext cx="720000" cy="415819"/>
            <a:chOff x="1160829" y="2656459"/>
            <a:chExt cx="720000" cy="415819"/>
          </a:xfrm>
          <a:solidFill>
            <a:schemeClr val="accent1"/>
          </a:solidFill>
        </p:grpSpPr>
        <p:sp>
          <p:nvSpPr>
            <p:cNvPr id="8" name="任意多边形: 形状 19"/>
            <p:cNvSpPr/>
            <p:nvPr>
              <p:custDataLst>
                <p:tags r:id="rId9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20"/>
            <p:cNvSpPr/>
            <p:nvPr>
              <p:custDataLst>
                <p:tags r:id="rId10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304800" y="2438400"/>
            <a:ext cx="3749675" cy="19812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4.会议纪要</a:t>
            </a:r>
            <a:endParaRPr lang="en-US" altLang="zh-CN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 t="7860" b="7860"/>
          <a:stretch>
            <a:fillRect/>
          </a:stretch>
        </p:blipFill>
        <p:spPr>
          <a:xfrm>
            <a:off x="4114833" y="1371600"/>
            <a:ext cx="8077263" cy="41148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5520">
                <a:moveTo>
                  <a:pt x="0" y="0"/>
                </a:moveTo>
                <a:lnTo>
                  <a:pt x="12720" y="0"/>
                </a:lnTo>
                <a:lnTo>
                  <a:pt x="1272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400">
                <a:solidFill>
                  <a:schemeClr val="accent1">
                    <a:lumMod val="50000"/>
                  </a:schemeClr>
                </a:solidFill>
              </a:rPr>
              <a:t>感谢大家</a:t>
            </a:r>
            <a:endParaRPr lang="zh-CN" altLang="en-US" sz="7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9562" y="600080"/>
            <a:ext cx="10972876" cy="81915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项目的介绍</a:t>
            </a:r>
            <a:endParaRPr lang="en-US" altLang="zh-CN" sz="4000" b="1" spc="24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D:\meihua_service_cache\jpg/f218df1dd71bbbc6d4d119d82abb871a.jpgf218df1dd71bbbc6d4d119d82abb871a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24215" r="24215"/>
          <a:stretch>
            <a:fillRect/>
          </a:stretch>
        </p:blipFill>
        <p:spPr>
          <a:xfrm>
            <a:off x="609559" y="1732026"/>
            <a:ext cx="4457700" cy="451648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6240">
                <a:moveTo>
                  <a:pt x="0" y="0"/>
                </a:moveTo>
                <a:lnTo>
                  <a:pt x="7680" y="0"/>
                </a:lnTo>
                <a:lnTo>
                  <a:pt x="768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5521519" y="1732026"/>
            <a:ext cx="5905500" cy="43883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基于大学生会向低年级售卖自己不用的课本，低年级生又想要高年级的笔记，重点信息等而产生的市场，本小组计划做一个</a:t>
            </a:r>
            <a:r>
              <a:rPr lang="zh-CN" altLang="en-US" sz="2800" b="1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二手课本的交易手机小程序</a:t>
            </a: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28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 flipH="1" flipV="1">
            <a:off x="10603824" y="1855470"/>
            <a:ext cx="8261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flipH="1" flipV="1">
            <a:off x="10599414" y="1852534"/>
            <a:ext cx="827605" cy="764936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30761" y="2705217"/>
            <a:ext cx="6858000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</a:rPr>
              <a:t>1.需求分析</a:t>
            </a:r>
            <a:endParaRPr lang="en-US" altLang="zh-CN" sz="40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65125" y="534035"/>
            <a:ext cx="2444115" cy="952500"/>
            <a:chOff x="575" y="841"/>
            <a:chExt cx="3849" cy="150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00" y="999"/>
              <a:ext cx="3725" cy="1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575" y="841"/>
              <a:ext cx="3725" cy="134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525780" y="662940"/>
            <a:ext cx="2043430" cy="5949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34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</a:t>
            </a:r>
            <a:endParaRPr lang="zh-CN" altLang="en-US" sz="3400" b="1" spc="34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760" y="1250950"/>
            <a:ext cx="7112635" cy="49771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1315720" y="1066800"/>
            <a:ext cx="8679815" cy="53689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购买：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可通过搜索/筛选缩小范围，或直接浏览选择课本，点击获取详情，点击联系商家跳转至与商家的消息界面，或点击购买下订单，按照所填信息确定交付信息，并完成线下的交付，点击确认完成则完成订单。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需求：点击反馈，消息收发，搜索筛选实现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出售：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点击出售创建并填写信息创建课本并发布到购买页面，用户可以按你所填写的信息来搜索/筛选到本课本。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需求：点击反馈，系统创建，数据库管理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求购：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求购创建并填写信息创建课本并发布到求购页面，用户可以按你所填写的信息来搜索/筛选到求购课本。用户也可在求购界面选择课本供应，点击联系学生跳转到消息界面，点击供应创建订单，按订单信息线下交付完成订单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需求：点击反馈，消息收发，搜索/筛选实现，系统创建，数据库管理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需要微信小程序代码开发能力，数据库管理能力，界面设计能力。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914407" y="1971697"/>
            <a:ext cx="29718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4299585" y="1353185"/>
            <a:ext cx="7699375" cy="4419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需要实名注册，并提供学号、学院等信息，能够追溯到实际学生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仅限城市学院内交流和使用，在城市学院内为开放软件，拒绝校外人士使用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计算机软硬件需求</a:t>
            </a:r>
            <a:endParaRPr lang="zh-CN" altLang="en-US" sz="2400" b="1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可重用需求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同时适用于Android和ios环境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471623" y="6"/>
            <a:ext cx="1857388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471623" y="1676419"/>
            <a:ext cx="1857388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471623" y="4267185"/>
            <a:ext cx="1857388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7"/>
            </p:custDataLst>
          </p:nvPr>
        </p:nvSpPr>
        <p:spPr>
          <a:xfrm>
            <a:off x="5156202" y="4443488"/>
            <a:ext cx="7035797" cy="2414510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8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457152" y="457200"/>
            <a:ext cx="11226890" cy="247648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457204" y="2926087"/>
            <a:ext cx="11226890" cy="329696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2"/>
            </p:custDataLst>
          </p:nvPr>
        </p:nvSpPr>
        <p:spPr>
          <a:xfrm>
            <a:off x="720090" y="3086744"/>
            <a:ext cx="9753676" cy="27127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b="1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计算机硬件需求</a:t>
            </a:r>
            <a:endParaRPr lang="zh-CN" altLang="en-US" sz="2600" b="1" spc="2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要求较低，仅需能够搭建编程和测试环境即可。</a:t>
            </a:r>
            <a:endParaRPr lang="zh-CN" altLang="en-US" sz="2600" spc="2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758825"/>
            <a:ext cx="96704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计算机软件需求</a:t>
            </a:r>
            <a:endParaRPr lang="zh-CN" altLang="en-US" sz="2400" b="1"/>
          </a:p>
          <a:p>
            <a:r>
              <a:rPr lang="zh-CN" altLang="en-US" sz="2400"/>
              <a:t>文档管理：github desktop</a:t>
            </a:r>
            <a:endParaRPr lang="zh-CN" altLang="en-US" sz="2400"/>
          </a:p>
          <a:p>
            <a:r>
              <a:rPr lang="zh-CN" altLang="en-US" sz="2400"/>
              <a:t>代码编写：微信小程序开发者工具</a:t>
            </a:r>
            <a:endParaRPr lang="zh-CN" altLang="en-US" sz="2400"/>
          </a:p>
          <a:p>
            <a:r>
              <a:rPr lang="zh-CN" altLang="en-US" sz="2400"/>
              <a:t>数据库管理：mysql</a:t>
            </a:r>
            <a:endParaRPr lang="zh-CN" altLang="en-US" sz="2400"/>
          </a:p>
          <a:p>
            <a:r>
              <a:rPr lang="zh-CN" altLang="en-US" sz="2400"/>
              <a:t>文档编写：Microsoft word/ppt/project 、wps、网页版processon</a:t>
            </a:r>
            <a:endParaRPr lang="zh-CN" altLang="en-US" sz="2400"/>
          </a:p>
        </p:txBody>
      </p: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6248360" y="609605"/>
            <a:ext cx="5029238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可靠性和可用性需求</a:t>
            </a:r>
            <a:endParaRPr lang="zh-CN" altLang="en-US" sz="4000" b="1" spc="24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914400" y="3190901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可靠性：在正常的网络连接可顺利进入网页</a:t>
            </a:r>
            <a:endParaRPr lang="zh-CN" altLang="en-US" sz="24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1221105" y="4324350"/>
            <a:ext cx="7084695" cy="1804670"/>
            <a:chOff x="1134" y="8032"/>
            <a:chExt cx="11157" cy="2842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1134" y="8032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>
              <a:off x="11491" y="10074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3"/>
              </p:custDataLst>
            </p:nvPr>
          </p:nvSpPr>
          <p:spPr>
            <a:xfrm>
              <a:off x="1134" y="8032"/>
              <a:ext cx="11157" cy="284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4"/>
              </p:custDataLst>
            </p:nvPr>
          </p:nvSpPr>
          <p:spPr>
            <a:xfrm>
              <a:off x="1354" y="8233"/>
              <a:ext cx="10718" cy="2458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1" name="Title 6"/>
          <p:cNvSpPr txBox="1"/>
          <p:nvPr>
            <p:custDataLst>
              <p:tags r:id="rId15"/>
            </p:custDataLst>
          </p:nvPr>
        </p:nvSpPr>
        <p:spPr>
          <a:xfrm>
            <a:off x="1321753" y="4802505"/>
            <a:ext cx="6169021" cy="95186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195" lvl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2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可靠性：软件小功能少出现故障可一天之内恢复，正常访问可正常工作一年</a:t>
            </a:r>
            <a:endParaRPr lang="zh-CN" altLang="en-US" sz="22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16"/>
            </p:custDataLst>
          </p:nvPr>
        </p:nvGrpSpPr>
        <p:grpSpPr>
          <a:xfrm>
            <a:off x="1030605" y="1789430"/>
            <a:ext cx="6459220" cy="2338070"/>
            <a:chOff x="1236" y="4251"/>
            <a:chExt cx="10172" cy="3486"/>
          </a:xfrm>
        </p:grpSpPr>
        <p:sp>
          <p:nvSpPr>
            <p:cNvPr id="9" name="圆角矩形 8"/>
            <p:cNvSpPr/>
            <p:nvPr>
              <p:custDataLst>
                <p:tags r:id="rId17"/>
              </p:custDataLst>
            </p:nvPr>
          </p:nvSpPr>
          <p:spPr>
            <a:xfrm>
              <a:off x="1236" y="5153"/>
              <a:ext cx="10173" cy="2585"/>
            </a:xfrm>
            <a:prstGeom prst="roundRect">
              <a:avLst>
                <a:gd name="adj" fmla="val 6016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lt1"/>
              </a:bgClr>
            </a:pattFill>
            <a:ln w="254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" name="组合 9"/>
            <p:cNvGrpSpPr/>
            <p:nvPr>
              <p:custDataLst>
                <p:tags r:id="rId18"/>
              </p:custDataLst>
            </p:nvPr>
          </p:nvGrpSpPr>
          <p:grpSpPr>
            <a:xfrm>
              <a:off x="5845" y="4251"/>
              <a:ext cx="956" cy="817"/>
              <a:chOff x="9122" y="2387"/>
              <a:chExt cx="956" cy="817"/>
            </a:xfrm>
          </p:grpSpPr>
          <p:sp>
            <p:nvSpPr>
              <p:cNvPr id="12" name="任意多边形 11"/>
              <p:cNvSpPr/>
              <p:nvPr>
                <p:custDataLst>
                  <p:tags r:id="rId19"/>
                </p:custDataLst>
              </p:nvPr>
            </p:nvSpPr>
            <p:spPr>
              <a:xfrm>
                <a:off x="9122" y="2450"/>
                <a:ext cx="957" cy="755"/>
              </a:xfrm>
              <a:custGeom>
                <a:avLst/>
                <a:gdLst>
                  <a:gd name="connsiteX0" fmla="*/ 0 w 957"/>
                  <a:gd name="connsiteY0" fmla="*/ 739 h 755"/>
                  <a:gd name="connsiteX1" fmla="*/ 471 w 957"/>
                  <a:gd name="connsiteY1" fmla="*/ 0 h 755"/>
                  <a:gd name="connsiteX2" fmla="*/ 957 w 957"/>
                  <a:gd name="connsiteY2" fmla="*/ 755 h 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" h="755">
                    <a:moveTo>
                      <a:pt x="0" y="739"/>
                    </a:moveTo>
                    <a:lnTo>
                      <a:pt x="471" y="0"/>
                    </a:lnTo>
                    <a:lnTo>
                      <a:pt x="957" y="755"/>
                    </a:lnTo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20"/>
                </p:custDataLst>
              </p:nvPr>
            </p:nvSpPr>
            <p:spPr>
              <a:xfrm>
                <a:off x="9441" y="2387"/>
                <a:ext cx="320" cy="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6" name="Title 6"/>
          <p:cNvSpPr txBox="1"/>
          <p:nvPr>
            <p:custDataLst>
              <p:tags r:id="rId21"/>
            </p:custDataLst>
          </p:nvPr>
        </p:nvSpPr>
        <p:spPr>
          <a:xfrm>
            <a:off x="1383665" y="2684780"/>
            <a:ext cx="5474970" cy="8794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195" lvl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</a:pP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可用性： </a:t>
            </a:r>
            <a:r>
              <a:rPr lang="en-US" altLang="zh-CN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软件界面简单清楚，易</a:t>
            </a: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理解，易操作</a:t>
            </a:r>
            <a:endParaRPr lang="zh-CN" altLang="en-US" sz="2200" spc="16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SLIDE_BACKGROUND_TYPE" val="frame"/>
</p:tagLst>
</file>

<file path=ppt/tags/tag127.xml><?xml version="1.0" encoding="utf-8"?>
<p:tagLst xmlns:p="http://schemas.openxmlformats.org/presentationml/2006/main">
  <p:tag name="KSO_WM_SLIDE_BACKGROUND_TYPE" val="frame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SLIDE_BACKGROUND_TYPE" val="leftRight"/>
</p:tagLst>
</file>

<file path=ppt/tags/tag136.xml><?xml version="1.0" encoding="utf-8"?>
<p:tagLst xmlns:p="http://schemas.openxmlformats.org/presentationml/2006/main">
  <p:tag name="KSO_WM_SLIDE_BACKGROUND_TYPE" val="leftRigh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SLIDE_BACKGROUND_TYPE" val="topBottom"/>
</p:tagLst>
</file>

<file path=ppt/tags/tag145.xml><?xml version="1.0" encoding="utf-8"?>
<p:tagLst xmlns:p="http://schemas.openxmlformats.org/presentationml/2006/main">
  <p:tag name="KSO_WM_SLIDE_BACKGROUND_TYPE" val="topBottom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SLIDE_BACKGROUND_TYPE" val="bottomTop"/>
</p:tagLst>
</file>

<file path=ppt/tags/tag154.xml><?xml version="1.0" encoding="utf-8"?>
<p:tagLst xmlns:p="http://schemas.openxmlformats.org/presentationml/2006/main">
  <p:tag name="KSO_WM_SLIDE_BACKGROUND_TYPE" val="bottomTop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SLIDE_BACKGROUND_TYPE" val="navigation"/>
</p:tagLst>
</file>

<file path=ppt/tags/tag165.xml><?xml version="1.0" encoding="utf-8"?>
<p:tagLst xmlns:p="http://schemas.openxmlformats.org/presentationml/2006/main">
  <p:tag name="KSO_WM_SLIDE_BACKGROUND_TYPE" val="navigation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SLIDE_BACKGROUND_TYPE" val="belt"/>
</p:tagLst>
</file>

<file path=ppt/tags/tag173.xml><?xml version="1.0" encoding="utf-8"?>
<p:tagLst xmlns:p="http://schemas.openxmlformats.org/presentationml/2006/main">
  <p:tag name="KSO_WM_SLIDE_BACKGROUND_TYPE" val="belt"/>
</p:tagLst>
</file>

<file path=ppt/tags/tag174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5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04.xml><?xml version="1.0" encoding="utf-8"?>
<p:tagLst xmlns:p="http://schemas.openxmlformats.org/presentationml/2006/main"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</p:tagLst>
</file>

<file path=ppt/tags/tag207.xml><?xml version="1.0" encoding="utf-8"?>
<p:tagLst xmlns:p="http://schemas.openxmlformats.org/presentationml/2006/main">
  <p:tag name="KSO_WM_SLIDE_BACKGROUND_TYPE" val="genera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11.xml><?xml version="1.0" encoding="utf-8"?>
<p:tagLst xmlns:p="http://schemas.openxmlformats.org/presentationml/2006/main">
  <p:tag name="KSO_WM_SLIDE_BACKGROUND_TYPE" val="frame"/>
</p:tagLst>
</file>

<file path=ppt/tags/tag212.xml><?xml version="1.0" encoding="utf-8"?>
<p:tagLst xmlns:p="http://schemas.openxmlformats.org/presentationml/2006/main">
  <p:tag name="KSO_WM_SLIDE_BACKGROUND_TYPE" val="frame"/>
</p:tagLst>
</file>

<file path=ppt/tags/tag213.xml><?xml version="1.0" encoding="utf-8"?>
<p:tagLst xmlns:p="http://schemas.openxmlformats.org/presentationml/2006/main">
  <p:tag name="KSO_WM_SLIDE_BACKGROUND_TYPE" val="frame"/>
</p:tagLst>
</file>

<file path=ppt/tags/tag214.xml><?xml version="1.0" encoding="utf-8"?>
<p:tagLst xmlns:p="http://schemas.openxmlformats.org/presentationml/2006/main">
  <p:tag name="KSO_WM_SLIDE_BACKGROUND_TYPE" val="frame"/>
</p:tagLst>
</file>

<file path=ppt/tags/tag215.xml><?xml version="1.0" encoding="utf-8"?>
<p:tagLst xmlns:p="http://schemas.openxmlformats.org/presentationml/2006/main">
  <p:tag name="KSO_WM_SLIDE_BACKGROUND_TYPE" val="frame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219.xml><?xml version="1.0" encoding="utf-8"?>
<p:tagLst xmlns:p="http://schemas.openxmlformats.org/presentationml/2006/main">
  <p:tag name="KSO_WM_SLIDE_BACKGROUND_TYPE" val="leftRight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20.xml><?xml version="1.0" encoding="utf-8"?>
<p:tagLst xmlns:p="http://schemas.openxmlformats.org/presentationml/2006/main">
  <p:tag name="KSO_WM_SLIDE_BACKGROUND_TYPE" val="leftRight"/>
</p:tagLst>
</file>

<file path=ppt/tags/tag221.xml><?xml version="1.0" encoding="utf-8"?>
<p:tagLst xmlns:p="http://schemas.openxmlformats.org/presentationml/2006/main">
  <p:tag name="KSO_WM_SLIDE_BACKGROUND_TYPE" val="leftRight"/>
</p:tagLst>
</file>

<file path=ppt/tags/tag222.xml><?xml version="1.0" encoding="utf-8"?>
<p:tagLst xmlns:p="http://schemas.openxmlformats.org/presentationml/2006/main">
  <p:tag name="KSO_WM_SLIDE_BACKGROUND_TYPE" val="leftRight"/>
</p:tagLst>
</file>

<file path=ppt/tags/tag223.xml><?xml version="1.0" encoding="utf-8"?>
<p:tagLst xmlns:p="http://schemas.openxmlformats.org/presentationml/2006/main">
  <p:tag name="KSO_WM_SLIDE_BACKGROUND_TYPE" val="leftRight"/>
</p:tagLst>
</file>

<file path=ppt/tags/tag224.xml><?xml version="1.0" encoding="utf-8"?>
<p:tagLst xmlns:p="http://schemas.openxmlformats.org/presentationml/2006/main">
  <p:tag name="KSO_WM_SLIDE_BACKGROUND_TYPE" val="leftRight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228.xml><?xml version="1.0" encoding="utf-8"?>
<p:tagLst xmlns:p="http://schemas.openxmlformats.org/presentationml/2006/main">
  <p:tag name="KSO_WM_SLIDE_BACKGROUND_TYPE" val="topBottom"/>
</p:tagLst>
</file>

<file path=ppt/tags/tag229.xml><?xml version="1.0" encoding="utf-8"?>
<p:tagLst xmlns:p="http://schemas.openxmlformats.org/presentationml/2006/main">
  <p:tag name="KSO_WM_SLIDE_BACKGROUND_TYPE" val="topBottom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30.xml><?xml version="1.0" encoding="utf-8"?>
<p:tagLst xmlns:p="http://schemas.openxmlformats.org/presentationml/2006/main">
  <p:tag name="KSO_WM_SLIDE_BACKGROUND_TYPE" val="topBottom"/>
</p:tagLst>
</file>

<file path=ppt/tags/tag231.xml><?xml version="1.0" encoding="utf-8"?>
<p:tagLst xmlns:p="http://schemas.openxmlformats.org/presentationml/2006/main">
  <p:tag name="KSO_WM_SLIDE_BACKGROUND_TYPE" val="topBottom"/>
</p:tagLst>
</file>

<file path=ppt/tags/tag232.xml><?xml version="1.0" encoding="utf-8"?>
<p:tagLst xmlns:p="http://schemas.openxmlformats.org/presentationml/2006/main">
  <p:tag name="KSO_WM_SLIDE_BACKGROUND_TYPE" val="topBottom"/>
</p:tagLst>
</file>

<file path=ppt/tags/tag233.xml><?xml version="1.0" encoding="utf-8"?>
<p:tagLst xmlns:p="http://schemas.openxmlformats.org/presentationml/2006/main">
  <p:tag name="KSO_WM_SLIDE_BACKGROUND_TYPE" val="topBottom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237.xml><?xml version="1.0" encoding="utf-8"?>
<p:tagLst xmlns:p="http://schemas.openxmlformats.org/presentationml/2006/main">
  <p:tag name="KSO_WM_SLIDE_BACKGROUND_TYPE" val="bottomTop"/>
</p:tagLst>
</file>

<file path=ppt/tags/tag238.xml><?xml version="1.0" encoding="utf-8"?>
<p:tagLst xmlns:p="http://schemas.openxmlformats.org/presentationml/2006/main">
  <p:tag name="KSO_WM_SLIDE_BACKGROUND_TYPE" val="bottomTop"/>
</p:tagLst>
</file>

<file path=ppt/tags/tag239.xml><?xml version="1.0" encoding="utf-8"?>
<p:tagLst xmlns:p="http://schemas.openxmlformats.org/presentationml/2006/main">
  <p:tag name="KSO_WM_SLIDE_BACKGROUND_TYPE" val="bottomTo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40.xml><?xml version="1.0" encoding="utf-8"?>
<p:tagLst xmlns:p="http://schemas.openxmlformats.org/presentationml/2006/main">
  <p:tag name="KSO_WM_SLIDE_BACKGROUND_TYPE" val="bottomTop"/>
</p:tagLst>
</file>

<file path=ppt/tags/tag241.xml><?xml version="1.0" encoding="utf-8"?>
<p:tagLst xmlns:p="http://schemas.openxmlformats.org/presentationml/2006/main">
  <p:tag name="KSO_WM_SLIDE_BACKGROUND_TYPE" val="bottomTop"/>
</p:tagLst>
</file>

<file path=ppt/tags/tag242.xml><?xml version="1.0" encoding="utf-8"?>
<p:tagLst xmlns:p="http://schemas.openxmlformats.org/presentationml/2006/main">
  <p:tag name="KSO_WM_SLIDE_BACKGROUND_TYPE" val="bottomTop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246.xml><?xml version="1.0" encoding="utf-8"?>
<p:tagLst xmlns:p="http://schemas.openxmlformats.org/presentationml/2006/main">
  <p:tag name="KSO_WM_SLIDE_BACKGROUND_TYPE" val="navigation"/>
</p:tagLst>
</file>

<file path=ppt/tags/tag247.xml><?xml version="1.0" encoding="utf-8"?>
<p:tagLst xmlns:p="http://schemas.openxmlformats.org/presentationml/2006/main">
  <p:tag name="KSO_WM_SLIDE_BACKGROUND_TYPE" val="navigation"/>
</p:tagLst>
</file>

<file path=ppt/tags/tag248.xml><?xml version="1.0" encoding="utf-8"?>
<p:tagLst xmlns:p="http://schemas.openxmlformats.org/presentationml/2006/main">
  <p:tag name="KSO_WM_SLIDE_BACKGROUND_TYPE" val="navigation"/>
</p:tagLst>
</file>

<file path=ppt/tags/tag249.xml><?xml version="1.0" encoding="utf-8"?>
<p:tagLst xmlns:p="http://schemas.openxmlformats.org/presentationml/2006/main">
  <p:tag name="KSO_WM_SLIDE_BACKGROUND_TYPE" val="navigation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50.xml><?xml version="1.0" encoding="utf-8"?>
<p:tagLst xmlns:p="http://schemas.openxmlformats.org/presentationml/2006/main">
  <p:tag name="KSO_WM_SLIDE_BACKGROUND_TYPE" val="navigation"/>
</p:tagLst>
</file>

<file path=ppt/tags/tag251.xml><?xml version="1.0" encoding="utf-8"?>
<p:tagLst xmlns:p="http://schemas.openxmlformats.org/presentationml/2006/main">
  <p:tag name="KSO_WM_SLIDE_BACKGROUND_TYPE" val="navigation"/>
</p:tagLst>
</file>

<file path=ppt/tags/tag252.xml><?xml version="1.0" encoding="utf-8"?>
<p:tagLst xmlns:p="http://schemas.openxmlformats.org/presentationml/2006/main">
  <p:tag name="KSO_WM_SLIDE_BACKGROUND_TYPE" val="navigation"/>
</p:tagLst>
</file>

<file path=ppt/tags/tag253.xml><?xml version="1.0" encoding="utf-8"?>
<p:tagLst xmlns:p="http://schemas.openxmlformats.org/presentationml/2006/main">
  <p:tag name="KSO_WM_SLIDE_BACKGROUND_TYPE" val="navigation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257.xml><?xml version="1.0" encoding="utf-8"?>
<p:tagLst xmlns:p="http://schemas.openxmlformats.org/presentationml/2006/main">
  <p:tag name="KSO_WM_SLIDE_BACKGROUND_TYPE" val="belt"/>
</p:tagLst>
</file>

<file path=ppt/tags/tag258.xml><?xml version="1.0" encoding="utf-8"?>
<p:tagLst xmlns:p="http://schemas.openxmlformats.org/presentationml/2006/main">
  <p:tag name="KSO_WM_SLIDE_BACKGROUND_TYPE" val="belt"/>
</p:tagLst>
</file>

<file path=ppt/tags/tag259.xml><?xml version="1.0" encoding="utf-8"?>
<p:tagLst xmlns:p="http://schemas.openxmlformats.org/presentationml/2006/main">
  <p:tag name="KSO_WM_SLIDE_BACKGROUND_TYPE" val="belt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60.xml><?xml version="1.0" encoding="utf-8"?>
<p:tagLst xmlns:p="http://schemas.openxmlformats.org/presentationml/2006/main">
  <p:tag name="KSO_WM_SLIDE_BACKGROUND_TYPE" val="belt"/>
</p:tagLst>
</file>

<file path=ppt/tags/tag261.xml><?xml version="1.0" encoding="utf-8"?>
<p:tagLst xmlns:p="http://schemas.openxmlformats.org/presentationml/2006/main">
  <p:tag name="KSO_WM_SLIDE_BACKGROUND_TYPE" val="belt"/>
</p:tagLst>
</file>

<file path=ppt/tags/tag262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3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MH_OLD_SHAPE_ID" val="14"/>
  <p:tag name="REFSHAPE" val="239632144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MH_OLD_SHAPE_ID" val="15"/>
  <p:tag name="REFSHAPE" val="239632624"/>
</p:tagLst>
</file>

<file path=ppt/tags/tag267.xml><?xml version="1.0" encoding="utf-8"?>
<p:tagLst xmlns:p="http://schemas.openxmlformats.org/presentationml/2006/main">
  <p:tag name="MH_OLD_SHAPE_ID" val="2"/>
  <p:tag name="REFSHAPE" val="239630704"/>
</p:tagLst>
</file>

<file path=ppt/tags/tag268.xml><?xml version="1.0" encoding="utf-8"?>
<p:tagLst xmlns:p="http://schemas.openxmlformats.org/presentationml/2006/main">
  <p:tag name="MH_OLD_SHAPE_ID" val="3"/>
  <p:tag name="REFSHAPE" val="239632264"/>
</p:tagLst>
</file>

<file path=ppt/tags/tag269.xml><?xml version="1.0" encoding="utf-8"?>
<p:tagLst xmlns:p="http://schemas.openxmlformats.org/presentationml/2006/main">
  <p:tag name="MH_OLD_SHAPE_ID" val="4"/>
  <p:tag name="REFSHAPE" val="23963346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70.xml><?xml version="1.0" encoding="utf-8"?>
<p:tagLst xmlns:p="http://schemas.openxmlformats.org/presentationml/2006/main">
  <p:tag name="MH_OLD_SHAPE_ID" val="5"/>
  <p:tag name="REFSHAPE" val="239630824"/>
</p:tagLst>
</file>

<file path=ppt/tags/tag271.xml><?xml version="1.0" encoding="utf-8"?>
<p:tagLst xmlns:p="http://schemas.openxmlformats.org/presentationml/2006/main">
  <p:tag name="MH_OLD_SHAPE_ID" val="6"/>
  <p:tag name="REFSHAPE" val="239631184"/>
</p:tagLst>
</file>

<file path=ppt/tags/tag272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73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7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2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29.xml><?xml version="1.0" encoding="utf-8"?>
<p:tagLst xmlns:p="http://schemas.openxmlformats.org/presentationml/2006/main">
  <p:tag name="KSO_WM_SLIDE_BACKGROUND_TYPE" val="general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02.xml><?xml version="1.0" encoding="utf-8"?>
<p:tagLst xmlns:p="http://schemas.openxmlformats.org/presentationml/2006/main">
  <p:tag name="KSO_WM_SLIDE_BACKGROUND_TYPE" val="general"/>
</p:tagLst>
</file>

<file path=ppt/tags/tag303.xml><?xml version="1.0" encoding="utf-8"?>
<p:tagLst xmlns:p="http://schemas.openxmlformats.org/presentationml/2006/main">
  <p:tag name="KSO_WM_SLIDE_BACKGROUND_TYPE" val="general"/>
</p:tagLst>
</file>

<file path=ppt/tags/tag304.xml><?xml version="1.0" encoding="utf-8"?>
<p:tagLst xmlns:p="http://schemas.openxmlformats.org/presentationml/2006/main">
  <p:tag name="KSO_WM_SLIDE_BACKGROUND_TYPE" val="general"/>
</p:tagLst>
</file>

<file path=ppt/tags/tag305.xml><?xml version="1.0" encoding="utf-8"?>
<p:tagLst xmlns:p="http://schemas.openxmlformats.org/presentationml/2006/main"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09.xml><?xml version="1.0" encoding="utf-8"?>
<p:tagLst xmlns:p="http://schemas.openxmlformats.org/presentationml/2006/main">
  <p:tag name="KSO_WM_SLIDE_BACKGROUND_TYPE" val="frame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10.xml><?xml version="1.0" encoding="utf-8"?>
<p:tagLst xmlns:p="http://schemas.openxmlformats.org/presentationml/2006/main">
  <p:tag name="KSO_WM_SLIDE_BACKGROUND_TYPE" val="frame"/>
</p:tagLst>
</file>

<file path=ppt/tags/tag311.xml><?xml version="1.0" encoding="utf-8"?>
<p:tagLst xmlns:p="http://schemas.openxmlformats.org/presentationml/2006/main">
  <p:tag name="KSO_WM_SLIDE_BACKGROUND_TYPE" val="frame"/>
</p:tagLst>
</file>

<file path=ppt/tags/tag312.xml><?xml version="1.0" encoding="utf-8"?>
<p:tagLst xmlns:p="http://schemas.openxmlformats.org/presentationml/2006/main">
  <p:tag name="KSO_WM_SLIDE_BACKGROUND_TYPE" val="frame"/>
</p:tagLst>
</file>

<file path=ppt/tags/tag313.xml><?xml version="1.0" encoding="utf-8"?>
<p:tagLst xmlns:p="http://schemas.openxmlformats.org/presentationml/2006/main">
  <p:tag name="KSO_WM_SLIDE_BACKGROUND_TYPE" val="frame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317.xml><?xml version="1.0" encoding="utf-8"?>
<p:tagLst xmlns:p="http://schemas.openxmlformats.org/presentationml/2006/main">
  <p:tag name="KSO_WM_SLIDE_BACKGROUND_TYPE" val="leftRight"/>
</p:tagLst>
</file>

<file path=ppt/tags/tag318.xml><?xml version="1.0" encoding="utf-8"?>
<p:tagLst xmlns:p="http://schemas.openxmlformats.org/presentationml/2006/main">
  <p:tag name="KSO_WM_SLIDE_BACKGROUND_TYPE" val="leftRight"/>
</p:tagLst>
</file>

<file path=ppt/tags/tag319.xml><?xml version="1.0" encoding="utf-8"?>
<p:tagLst xmlns:p="http://schemas.openxmlformats.org/presentationml/2006/main">
  <p:tag name="KSO_WM_SLIDE_BACKGROUND_TYPE" val="leftRight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0.xml><?xml version="1.0" encoding="utf-8"?>
<p:tagLst xmlns:p="http://schemas.openxmlformats.org/presentationml/2006/main">
  <p:tag name="KSO_WM_SLIDE_BACKGROUND_TYPE" val="leftRight"/>
</p:tagLst>
</file>

<file path=ppt/tags/tag321.xml><?xml version="1.0" encoding="utf-8"?>
<p:tagLst xmlns:p="http://schemas.openxmlformats.org/presentationml/2006/main">
  <p:tag name="KSO_WM_SLIDE_BACKGROUND_TYPE" val="leftRight"/>
</p:tagLst>
</file>

<file path=ppt/tags/tag322.xml><?xml version="1.0" encoding="utf-8"?>
<p:tagLst xmlns:p="http://schemas.openxmlformats.org/presentationml/2006/main">
  <p:tag name="KSO_WM_SLIDE_BACKGROUND_TYPE" val="leftRight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326.xml><?xml version="1.0" encoding="utf-8"?>
<p:tagLst xmlns:p="http://schemas.openxmlformats.org/presentationml/2006/main">
  <p:tag name="KSO_WM_SLIDE_BACKGROUND_TYPE" val="topBottom"/>
</p:tagLst>
</file>

<file path=ppt/tags/tag327.xml><?xml version="1.0" encoding="utf-8"?>
<p:tagLst xmlns:p="http://schemas.openxmlformats.org/presentationml/2006/main">
  <p:tag name="KSO_WM_SLIDE_BACKGROUND_TYPE" val="topBottom"/>
</p:tagLst>
</file>

<file path=ppt/tags/tag328.xml><?xml version="1.0" encoding="utf-8"?>
<p:tagLst xmlns:p="http://schemas.openxmlformats.org/presentationml/2006/main">
  <p:tag name="KSO_WM_SLIDE_BACKGROUND_TYPE" val="topBottom"/>
</p:tagLst>
</file>

<file path=ppt/tags/tag329.xml><?xml version="1.0" encoding="utf-8"?>
<p:tagLst xmlns:p="http://schemas.openxmlformats.org/presentationml/2006/main">
  <p:tag name="KSO_WM_SLIDE_BACKGROUND_TYPE" val="topBottom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30.xml><?xml version="1.0" encoding="utf-8"?>
<p:tagLst xmlns:p="http://schemas.openxmlformats.org/presentationml/2006/main">
  <p:tag name="KSO_WM_SLIDE_BACKGROUND_TYPE" val="topBottom"/>
</p:tagLst>
</file>

<file path=ppt/tags/tag331.xml><?xml version="1.0" encoding="utf-8"?>
<p:tagLst xmlns:p="http://schemas.openxmlformats.org/presentationml/2006/main">
  <p:tag name="KSO_WM_SLIDE_BACKGROUND_TYPE" val="topBottom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335.xml><?xml version="1.0" encoding="utf-8"?>
<p:tagLst xmlns:p="http://schemas.openxmlformats.org/presentationml/2006/main">
  <p:tag name="KSO_WM_SLIDE_BACKGROUND_TYPE" val="bottomTop"/>
</p:tagLst>
</file>

<file path=ppt/tags/tag336.xml><?xml version="1.0" encoding="utf-8"?>
<p:tagLst xmlns:p="http://schemas.openxmlformats.org/presentationml/2006/main">
  <p:tag name="KSO_WM_SLIDE_BACKGROUND_TYPE" val="bottomTop"/>
</p:tagLst>
</file>

<file path=ppt/tags/tag337.xml><?xml version="1.0" encoding="utf-8"?>
<p:tagLst xmlns:p="http://schemas.openxmlformats.org/presentationml/2006/main">
  <p:tag name="KSO_WM_SLIDE_BACKGROUND_TYPE" val="bottomTop"/>
</p:tagLst>
</file>

<file path=ppt/tags/tag338.xml><?xml version="1.0" encoding="utf-8"?>
<p:tagLst xmlns:p="http://schemas.openxmlformats.org/presentationml/2006/main">
  <p:tag name="KSO_WM_SLIDE_BACKGROUND_TYPE" val="bottomTop"/>
</p:tagLst>
</file>

<file path=ppt/tags/tag339.xml><?xml version="1.0" encoding="utf-8"?>
<p:tagLst xmlns:p="http://schemas.openxmlformats.org/presentationml/2006/main">
  <p:tag name="KSO_WM_SLIDE_BACKGROUND_TYPE" val="bottomTop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40.xml><?xml version="1.0" encoding="utf-8"?>
<p:tagLst xmlns:p="http://schemas.openxmlformats.org/presentationml/2006/main">
  <p:tag name="KSO_WM_SLIDE_BACKGROUND_TYPE" val="bottomTop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344.xml><?xml version="1.0" encoding="utf-8"?>
<p:tagLst xmlns:p="http://schemas.openxmlformats.org/presentationml/2006/main">
  <p:tag name="KSO_WM_SLIDE_BACKGROUND_TYPE" val="navigation"/>
</p:tagLst>
</file>

<file path=ppt/tags/tag345.xml><?xml version="1.0" encoding="utf-8"?>
<p:tagLst xmlns:p="http://schemas.openxmlformats.org/presentationml/2006/main">
  <p:tag name="KSO_WM_SLIDE_BACKGROUND_TYPE" val="navigation"/>
</p:tagLst>
</file>

<file path=ppt/tags/tag346.xml><?xml version="1.0" encoding="utf-8"?>
<p:tagLst xmlns:p="http://schemas.openxmlformats.org/presentationml/2006/main">
  <p:tag name="KSO_WM_SLIDE_BACKGROUND_TYPE" val="navigation"/>
</p:tagLst>
</file>

<file path=ppt/tags/tag347.xml><?xml version="1.0" encoding="utf-8"?>
<p:tagLst xmlns:p="http://schemas.openxmlformats.org/presentationml/2006/main">
  <p:tag name="KSO_WM_SLIDE_BACKGROUND_TYPE" val="navigation"/>
</p:tagLst>
</file>

<file path=ppt/tags/tag348.xml><?xml version="1.0" encoding="utf-8"?>
<p:tagLst xmlns:p="http://schemas.openxmlformats.org/presentationml/2006/main">
  <p:tag name="KSO_WM_SLIDE_BACKGROUND_TYPE" val="navigation"/>
</p:tagLst>
</file>

<file path=ppt/tags/tag349.xml><?xml version="1.0" encoding="utf-8"?>
<p:tagLst xmlns:p="http://schemas.openxmlformats.org/presentationml/2006/main">
  <p:tag name="KSO_WM_SLIDE_BACKGROUND_TYPE" val="navigation"/>
</p:tagLst>
</file>

<file path=ppt/tags/tag35.xml><?xml version="1.0" encoding="utf-8"?>
<p:tagLst xmlns:p="http://schemas.openxmlformats.org/presentationml/2006/main">
  <p:tag name="KSO_WM_SLIDE_BACKGROUND_TYPE" val="frame"/>
</p:tagLst>
</file>

<file path=ppt/tags/tag350.xml><?xml version="1.0" encoding="utf-8"?>
<p:tagLst xmlns:p="http://schemas.openxmlformats.org/presentationml/2006/main">
  <p:tag name="KSO_WM_SLIDE_BACKGROUND_TYPE" val="navigation"/>
</p:tagLst>
</file>

<file path=ppt/tags/tag351.xml><?xml version="1.0" encoding="utf-8"?>
<p:tagLst xmlns:p="http://schemas.openxmlformats.org/presentationml/2006/main">
  <p:tag name="KSO_WM_SLIDE_BACKGROUND_TYPE" val="navigation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55.xml><?xml version="1.0" encoding="utf-8"?>
<p:tagLst xmlns:p="http://schemas.openxmlformats.org/presentationml/2006/main">
  <p:tag name="KSO_WM_SLIDE_BACKGROUND_TYPE" val="belt"/>
</p:tagLst>
</file>

<file path=ppt/tags/tag356.xml><?xml version="1.0" encoding="utf-8"?>
<p:tagLst xmlns:p="http://schemas.openxmlformats.org/presentationml/2006/main">
  <p:tag name="KSO_WM_SLIDE_BACKGROUND_TYPE" val="belt"/>
</p:tagLst>
</file>

<file path=ppt/tags/tag357.xml><?xml version="1.0" encoding="utf-8"?>
<p:tagLst xmlns:p="http://schemas.openxmlformats.org/presentationml/2006/main">
  <p:tag name="KSO_WM_SLIDE_BACKGROUND_TYPE" val="belt"/>
</p:tagLst>
</file>

<file path=ppt/tags/tag358.xml><?xml version="1.0" encoding="utf-8"?>
<p:tagLst xmlns:p="http://schemas.openxmlformats.org/presentationml/2006/main">
  <p:tag name="KSO_WM_SLIDE_BACKGROUND_TYPE" val="belt"/>
</p:tagLst>
</file>

<file path=ppt/tags/tag359.xml><?xml version="1.0" encoding="utf-8"?>
<p:tagLst xmlns:p="http://schemas.openxmlformats.org/presentationml/2006/main">
  <p:tag name="KSO_WM_SLIDE_BACKGROUND_TYPE" val="belt"/>
</p:tagLst>
</file>

<file path=ppt/tags/tag36.xml><?xml version="1.0" encoding="utf-8"?>
<p:tagLst xmlns:p="http://schemas.openxmlformats.org/presentationml/2006/main">
  <p:tag name="KSO_WM_SLIDE_BACKGROUND_TYPE" val="frame"/>
</p:tagLst>
</file>

<file path=ppt/tags/tag360.xml><?xml version="1.0" encoding="utf-8"?>
<p:tagLst xmlns:p="http://schemas.openxmlformats.org/presentationml/2006/main">
  <p:tag name="KSO_WM_TEMPLATE_CATEGORY" val="custom"/>
  <p:tag name="KSO_WM_TEMPLATE_INDEX" val="20214676"/>
</p:tagLst>
</file>

<file path=ppt/tags/tag361.xml><?xml version="1.0" encoding="utf-8"?>
<p:tagLst xmlns:p="http://schemas.openxmlformats.org/presentationml/2006/main">
  <p:tag name="KSO_WM_TEMPLATE_CATEGORY" val="custom"/>
  <p:tag name="KSO_WM_TEMPLATE_INDEX" val="20214676"/>
</p:tagLst>
</file>

<file path=ppt/tags/tag3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363.xml><?xml version="1.0" encoding="utf-8"?>
<p:tagLst xmlns:p="http://schemas.openxmlformats.org/presentationml/2006/main">
  <p:tag name="KSO_WM_UNIT_TYPE" val="j"/>
  <p:tag name="KSO_WM_UNIT_PLACING_PICTURE_USER_VIEWPORT" val="{&quot;height&quot;:2318,&quot;width&quot;:2192}"/>
</p:tagLst>
</file>

<file path=ppt/tags/tag3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CHIP_GROUPID" val="5ebf6661ddc3daf3fef3f760"/>
  <p:tag name="KSO_WM_SLIDE_LAYOUT_INFO" val="{&quot;id&quot;:&quot;2020-11-02T14:12:29&quot;,&quot;maxSize&quot;:{&quot;size1&quot;:46.85064245153357},&quot;minSize&quot;:{&quot;size1&quot;:28.950642451533568},&quot;normalSize&quot;:{&quot;size1&quot;:46.85064245153357},&quot;subLayout&quot;:[{&quot;id&quot;:&quot;2020-11-02T14:12:29&quot;,&quot;margin&quot;:{&quot;bottom&quot;:0.1611490249633789,&quot;left&quot;:4.589639186859131,&quot;right&quot;:4.582406520843506,&quot;top&quot;:5.708842754364014},&quot;type&quot;:0},{&quot;id&quot;:&quot;2020-11-02T14:12:29&quot;,&quot;margin&quot;:{&quot;bottom&quot;:5.708847999572754,&quot;left&quot;:4.589639186859131,&quot;right&quot;:4.582406520843506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  <p:tag name="KSO_WM_TEMPLATE_THUMBS_INDEX" val="1、2、3、7、14、45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1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SLIDE_BACKGROUND_TYPE" val="frame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2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3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b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a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i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diagram20217703_2"/>
  <p:tag name="KSO_WM_TEMPLATE_SUBCATEGORY" val="0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2"/>
  <p:tag name="KSO_WM_SLIDE_SIZE" val="396*384"/>
  <p:tag name="KSO_WM_SLIDE_POSITION" val="122*36"/>
  <p:tag name="KSO_WM_TAG_VERSION" val="1.0"/>
  <p:tag name="KSO_WM_BEAUTIFY_FLAG" val="#wm#"/>
  <p:tag name="KSO_WM_TEMPLATE_CATEGORY" val="diagram"/>
  <p:tag name="KSO_WM_TEMPLATE_INDEX" val="20217703"/>
  <p:tag name="KSO_WM_SLIDE_LAYOUT" val="a_b_l"/>
  <p:tag name="KSO_WM_SLIDE_LAYOUT_CNT" val="1_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a3381a3224dfcb38791e"/>
  <p:tag name="KSO_WM_TEMPLATE_ASSEMBLE_GROUPID" val="5f9f762ae206d3a5ffe88748"/>
</p:tagLst>
</file>

<file path=ppt/tags/tag38.xml><?xml version="1.0" encoding="utf-8"?>
<p:tagLst xmlns:p="http://schemas.openxmlformats.org/presentationml/2006/main">
  <p:tag name="KSO_WM_SLIDE_BACKGROUND_TYPE" val="frame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5_1*a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f3fcec7cf7044998e09e4065e796d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5fb69dacdf946a88981b210f1e18da7"/>
  <p:tag name="KSO_WM_UNIT_TEXT_FILL_FORE_SCHEMECOLOR_INDEX_BRIGHTNESS" val="0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381.xml><?xml version="1.0" encoding="utf-8"?>
<p:tagLst xmlns:p="http://schemas.openxmlformats.org/presentationml/2006/main">
  <p:tag name="KSO_WM_UNIT_VALUE" val="1100*135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3295_1*d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200f8d98c6646158aa1785c0c23e7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60e56484d4f4313b87741aa8de9c806"/>
  <p:tag name="KSO_WM_UNIT_PLACING_PICTURE" val="960e56484d4f4313b87741aa8de9c80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c04054ed1e2fb7fec8"/>
  <p:tag name="KSO_WM_TEMPLATE_ASSEMBLE_GROUPID" val="60656ec04054ed1e2fb7fec8"/>
  <p:tag name="KSO_WM_UNIT_PLACING_PICTURE_USER_VIEWPORT" val="{&quot;height&quot;:7112.579527559055,&quot;width&quot;:7020}"/>
</p:tagLst>
</file>

<file path=ppt/tags/tag38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5_1*f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57bc89cfba13485887b6a0bdc87ca2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fb76e312bad4c44986a463db201d16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383.xml><?xml version="1.0" encoding="utf-8"?>
<p:tagLst xmlns:p="http://schemas.openxmlformats.org/presentationml/2006/main">
  <p:tag name="KSO_WM_UNIT_BLOCK" val="0"/>
  <p:tag name="KSO_WM_UNIT_DEC_AREA_ID" val="faf86caffad746e48b0908ae7649e526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295_1*i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384.xml><?xml version="1.0" encoding="utf-8"?>
<p:tagLst xmlns:p="http://schemas.openxmlformats.org/presentationml/2006/main">
  <p:tag name="KSO_WM_UNIT_BLOCK" val="0"/>
  <p:tag name="KSO_WM_UNIT_DEC_AREA_ID" val="146209630e584deaa41ddae5996cdabe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295_1*i*2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385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5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2553136823a5e612f"/>
  <p:tag name="KSO_WM_SLIDE_ID" val="diagram2021329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features&quot;:[&quot;collage&quot;,&quot;carousel&quot;],&quot;support_big_font&quot;:false,&quot;fill_id&quot;:&quot;a83167bc542341d7945730c046c29049&quot;,&quot;fill_align&quot;:&quot;lt&quot;,&quot;chip_types&quot;:[&quot;diagram&quot;,&quot;pictext&quot;,&quot;picture&quot;,&quot;chart&quot;,&quot;table&quot;,&quot;video&quot;]},{&quot;text_align&quot;:&quot;lt&quot;,&quot;text_direction&quot;:&quot;horizontal&quot;,&quot;support_big_font&quot;:true,&quot;fill_id&quot;:&quot;4c5d53f7f971444ba57a8b8c40d985c5&quot;,&quot;fill_align&quot;:&quot;lt&quot;,&quot;chip_types&quot;:[&quot;text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c04054ed1e2fb7fec8"/>
  <p:tag name="KSO_WM_TEMPLATE_ASSEMBLE_GROUPID" val="60656ec04054ed1e2fb7fec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37&quot;,&quot;maxSize&quot;:{&quot;size1&quot;:31.100000000000001},&quot;minSize&quot;:{&quot;size1&quot;:22.199999999999999},&quot;normalSize&quot;:{&quot;size1&quot;:25.255555555555556},&quot;subLayout&quot;:[{&quot;id&quot;:&quot;2021-04-01T15:15:37&quot;,&quot;margin&quot;:{&quot;bottom&quot;:0.84700000286102295,&quot;left&quot;:1.6929999589920044,&quot;right&quot;:1.6929999589920044,&quot;top&quot;:1.6929999589920044},&quot;type&quot;:0},{&quot;direction&quot;:1,&quot;id&quot;:&quot;2021-04-01T15:15:37&quot;,&quot;maxSize&quot;:{&quot;size1&quot;:64.999667803446457},&quot;minSize&quot;:{&quot;size1&quot;:44.999667803446449},&quot;normalSize&quot;:{&quot;size1&quot;:45.262167803446459},&quot;subLayout&quot;:[{&quot;id&quot;:&quot;2021-04-01T15:15:37&quot;,&quot;margin&quot;:{&quot;bottom&quot;:1.6929999589920044,&quot;left&quot;:1.6929999589920044,&quot;right&quot;:1.2439998388290405,&quot;top&quot;:0},&quot;type&quot;:0},{&quot;id&quot;:&quot;2021-04-01T15:15:37&quot;,&quot;margin&quot;:{&quot;bottom&quot;:1.6929999589920044,&quot;left&quot;:0.026000002399086952,&quot;right&quot;:2.1170001029968262,&quot;top&quot;:2.9630000591278076},&quot;type&quot;:0}],&quot;type&quot;:0}],&quot;type&quot;:0}"/>
  <p:tag name="FIXED_XID_TMP" val="5f5ee1ca4d6848d78f644aec"/>
</p:tagLst>
</file>

<file path=ppt/tags/tag3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7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4:12:21&quot;,&quot;maxSize&quot;:{&quot;size1&quot;:67.73422761140047},&quot;minSize&quot;:{&quot;size1&quot;:56.63422761140046},&quot;normalSize&quot;:{&quot;size1&quot;:64.13422761140046},&quot;subLayout&quot;:[{&quot;id&quot;:&quot;2020-11-02T14:12:21&quot;,&quot;margin&quot;:{&quot;bottom&quot;:0.12931518256664276,&quot;left&quot;:12.558988571166992,&quot;right&quot;:2.2576775550842285,&quot;top&quot;:2.9930310249328613},&quot;type&quot;:0},{&quot;id&quot;:&quot;2020-11-02T14:12:21&quot;,&quot;margin&quot;:{&quot;bottom&quot;:2.9930362701416016,&quot;left&quot;:12.558988571166992,&quot;right&quot;:2.2576775550842285,&quot;top&quot;:0.17583785951137543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4b"/>
  <p:tag name="KSO_WM_TEMPLATE_ASSEMBLE_GROUPID" val="5f9f762ae206d3a5ffe88748"/>
</p:tagLst>
</file>

<file path=ppt/tags/tag388.xml><?xml version="1.0" encoding="utf-8"?>
<p:tagLst xmlns:p="http://schemas.openxmlformats.org/presentationml/2006/main">
  <p:tag name="KSO_WM_UNIT_TEXTBOXSTYLE_GUID" val="{c015da94-e729-464c-aff4-a35a44b4db41}"/>
</p:tagLst>
</file>

<file path=ppt/tags/tag389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4_6*i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SLIDE_BACKGROUND_TYPE" val="frame"/>
</p:tagLst>
</file>

<file path=ppt/tags/tag390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4_6*i*2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4_6*a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92.xml><?xml version="1.0" encoding="utf-8"?>
<p:tagLst xmlns:p="http://schemas.openxmlformats.org/presentationml/2006/main">
  <p:tag name="KSO_WM_UNIT_PLACING_PICTURE_USER_VIEWPORT" val="{&quot;height&quot;:7838,&quot;width&quot;:11201}"/>
</p:tagLst>
</file>

<file path=ppt/tags/tag39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9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39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83165411595945},&quot;minSize&quot;:{&quot;size1&quot;:15.483165411595945},&quot;normalSize&quot;:{&quot;size1&quot;:15.483165411595945},&quot;subLayout&quot;:[{&quot;id&quot;:&quot;2021-09-02T20:34:40&quot;,&quot;type&quot;:0},{&quot;id&quot;:&quot;2021-09-02T20:34:40&quot;,&quot;maxSize&quot;:{&quot;size1&quot;:81.698401001411085},&quot;minSize&quot;:{&quot;size1&quot;:81.698401001411085},&quot;normalSize&quot;:{&quot;size1&quot;:81.698401001411085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40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406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00000000000001},&quot;normalSize&quot;:{&quot;size1&quot;:31.975000000000005},&quot;subLayout&quot;:[{&quot;id&quot;:&quot;2021-04-01T15:44:13&quot;,&quot;margin&quot;:{&quot;bottom&quot;:8.0430002212524414,&quot;left&quot;:2.5399999618530273,&quot;right&quot;:0.026000002399086952,&quot;top&quot;:5.5029997825622559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09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10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944054ed1e2fb7fc07"/>
  <p:tag name="KSO_WM_TEMPLATE_ASSEMBLE_GROUPID" val="60656e944054ed1e2fb7fc07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2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c3ccd42dabd14634aa11db14ee1794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028149b661614cb4b2af1582cdb7fb74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944054ed1e2fb7fc07"/>
  <p:tag name="KSO_WM_TEMPLATE_ASSEMBLE_GROUPID" val="60656e944054ed1e2fb7fc07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3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00f14307f2f34da98b61ce6e93a2524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000d2bfd59641129d06c070bde2a059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944054ed1e2fb7fc07"/>
  <p:tag name="KSO_WM_TEMPLATE_ASSEMBLE_GROUPID" val="60656e944054ed1e2fb7fc07"/>
</p:tagLst>
</file>

<file path=ppt/tags/tag41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70_1*f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0"/>
  <p:tag name="KSO_WM_UNIT_SHOW_EDIT_AREA_INDICATION" val="1"/>
  <p:tag name="KSO_WM_CHIP_GROUPID" val="5e6b05596848fb12bee65ac8"/>
  <p:tag name="KSO_WM_CHIP_XID" val="5e6b05596848fb12bee65aca"/>
  <p:tag name="KSO_WM_UNIT_DEC_AREA_ID" val="4000d2bfd59641129d06c070bde2a05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e09b9e086c643358ada924204b7baf3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944054ed1e2fb7fc07"/>
  <p:tag name="KSO_WM_TEMPLATE_ASSEMBLE_GROUPID" val="60656e944054ed1e2fb7fc07"/>
</p:tagLst>
</file>

<file path=ppt/tags/tag415.xml><?xml version="1.0" encoding="utf-8"?>
<p:tagLst xmlns:p="http://schemas.openxmlformats.org/presentationml/2006/main">
  <p:tag name="KSO_WM_BEAUTIFY_FLAG" val="#wm#"/>
  <p:tag name="KSO_WM_TEMPLATE_CATEGORY" val="diagram"/>
  <p:tag name="KSO_WM_TEMPLATE_INDEX" val="20213570"/>
  <p:tag name="KSO_WM_SLIDE_ID" val="diagram20213570_1"/>
  <p:tag name="KSO_WM_TEMPLATE_SUBCATEGORY" val="2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8:00&quot;,&quot;maxSize&quot;:{&quot;size1&quot;:42.200000000000003},&quot;minSize&quot;:{&quot;size1&quot;:31.199999999999999},&quot;normalSize&quot;:{&quot;size1&quot;:38.310925925925922},&quot;subLayout&quot;:[{&quot;id&quot;:&quot;2021-04-01T15:08:00&quot;,&quot;margin&quot;:{&quot;bottom&quot;:0.026000002399086952,&quot;left&quot;:3.4570000171661377,&quot;right&quot;:3.3159999847412109,&quot;top&quot;:2.1170001029968262},&quot;type&quot;:0},{&quot;id&quot;:&quot;2021-04-01T15:08:00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944054ed1e2fb7fc07"/>
  <p:tag name="KSO_WM_TEMPLATE_ASSEMBLE_GROUPID" val="60656e944054ed1e2fb7fc07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4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2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21.xml><?xml version="1.0" encoding="utf-8"?>
<p:tagLst xmlns:p="http://schemas.openxmlformats.org/presentationml/2006/main">
  <p:tag name="KSO_WM_UNIT_TEXTBOXSTYLE_GUID" val="{2ced58f0-22a9-4741-98e1-a7bad3485fc0}"/>
</p:tagLst>
</file>

<file path=ppt/tags/tag422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9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3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9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4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9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25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9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26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9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UNIT_TEXTBOXSTYLE_GUID" val="{61e253a2-b092-4345-9608-b6cba2403d10}"/>
</p:tagLst>
</file>

<file path=ppt/tags/tag428.xml><?xml version="1.0" encoding="utf-8"?>
<p:tagLst xmlns:p="http://schemas.openxmlformats.org/presentationml/2006/main">
  <p:tag name="KSO_WM_UNIT_TEXTBOXSTYLE_SHAPETYPE" val="1"/>
  <p:tag name="KSO_WM_UNIT_TEXTBOXSTYLE_ADJUSTLEFT" val="0_-38.84999"/>
  <p:tag name="KSO_WM_UNIT_TEXTBOXSTYLE_ADJUSTTOP" val="0_-30"/>
  <p:tag name="KSO_WM_UNIT_TEXTBOXSTYLE_ADJUSTWIDTH" val="100_77.55002"/>
  <p:tag name="KSO_WM_UNIT_TEXTBOXSTYLE_ADJUSTHEIGTH" val="100_6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15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29.xml><?xml version="1.0" encoding="utf-8"?>
<p:tagLst xmlns:p="http://schemas.openxmlformats.org/presentationml/2006/main">
  <p:tag name="KSO_WM_UNIT_TEXTBOXSTYLE_SHAPETYPE" val="1"/>
  <p:tag name="KSO_WM_UNIT_TEXTBOXSTYLE_ADJUSTLEFT" val="50_-23.9749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15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30.xml><?xml version="1.0" encoding="utf-8"?>
<p:tagLst xmlns:p="http://schemas.openxmlformats.org/presentationml/2006/main">
  <p:tag name="KSO_WM_UNIT_TEXTBOXSTYLE_SHAPETYPE" val="1"/>
  <p:tag name="KSO_WM_UNIT_TEXTBOXSTYLE_ADJUSTLEFT" val="50_-23.97499"/>
  <p:tag name="KSO_WM_UNIT_TEXTBOXSTYLE_ADJUSTTOP" val="0_-71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15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31.xml><?xml version="1.0" encoding="utf-8"?>
<p:tagLst xmlns:p="http://schemas.openxmlformats.org/presentationml/2006/main">
  <p:tag name="KSO_WM_UNIT_TEXTBOXSTYLE_SHAPETYPE" val="1"/>
  <p:tag name="KSO_WM_UNIT_TEXTBOXSTYLE_ADJUSTLEFT" val="50_-8.02500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15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3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15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43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4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0_1*a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d252a12809c455984f4efc86a2fe44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6c7b99284604af3943d43cd89f827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50.xml><?xml version="1.0" encoding="utf-8"?>
<p:tagLst xmlns:p="http://schemas.openxmlformats.org/presentationml/2006/main">
  <p:tag name="KSO_WM_UNIT_VALUE" val="59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0_1*d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4cb34a9fc24e2e905fd82a863dc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d69211852694e48883e1862d825223a"/>
  <p:tag name="KSO_WM_UNIT_SUPPORT_BIG_FONT" val="1"/>
  <p:tag name="KSO_WM_UNIT_SUPPORT_UNIT_TYPE" val="[&quot;d&quot;]"/>
  <p:tag name="KSO_WM_TEMPLATE_ASSEMBLE_XID" val="60656e714054ed1e2fb7f8c5"/>
  <p:tag name="KSO_WM_TEMPLATE_ASSEMBLE_GROUPID" val="60656e714054ed1e2fb7f8c5"/>
</p:tagLst>
</file>

<file path=ppt/tags/tag45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0_1*f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60f0aaddc7f848a6aa4aa091d8c29d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1545c082184305972b7c42f8268f1c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452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20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4:58:58&quot;,&quot;maxSize&quot;:{&quot;size1&quot;:55},&quot;minSize&quot;:{&quot;size1&quot;:42.5},&quot;normalSize&quot;:{&quot;size1&quot;:55},&quot;subLayout&quot;:[{&quot;id&quot;:&quot;2021-04-01T14:58:58&quot;,&quot;maxSize&quot;:{&quot;size1&quot;:51.100000000000001},&quot;minSize&quot;:{&quot;size1&quot;:37.899999999999999},&quot;normalSize&quot;:{&quot;size1&quot;:37.899999999999999},&quot;subLayout&quot;:[{&quot;id&quot;:&quot;2021-04-01T14:58:58&quot;,&quot;margin&quot;:{&quot;bottom&quot;:0.026000002399086952,&quot;left&quot;:3.3870000839233398,&quot;right&quot;:1.2699999809265137,&quot;top&quot;:5.0799999237060547},&quot;type&quot;:0},{&quot;id&quot;:&quot;2021-04-01T14:58:58&quot;,&quot;margin&quot;:{&quot;bottom&quot;:5.0799999237060547,&quot;left&quot;:3.3870000839233398,&quot;right&quot;:1.2699999809265137,&quot;top&quot;:0.81999999284744263},&quot;type&quot;:0}],&quot;type&quot;:0},{&quot;id&quot;:&quot;2021-04-01T14:58:58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14054ed1e2fb7f8c5"/>
  <p:tag name="KSO_WM_TEMPLATE_ASSEMBLE_GROUPID" val="60656e714054ed1e2fb7f8c5"/>
</p:tagLst>
</file>

<file path=ppt/tags/tag453.xml><?xml version="1.0" encoding="utf-8"?>
<p:tagLst xmlns:p="http://schemas.openxmlformats.org/presentationml/2006/main">
  <p:tag name="KSO_WM_UNIT_TEXTBOXSTYLE_GUID" val="{ee2004ef-7908-4625-8db0-d0725637f263}"/>
</p:tagLst>
</file>

<file path=ppt/tags/tag454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1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5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1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5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3_21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53d584fb-659b-4087-aec6-bcf0d7135ebb}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53d584fb-659b-4087-aec6-bcf0d7135ebb}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_BRIGHTNESS" val="0.8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_BRIGHTNESS" val="0.4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_BRIGHTNESS" val="0.4"/>
  <p:tag name="KSO_WM_UNIT_TEXT_FILL_FORE_SCHEMECOLOR_INDEX" val="5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53d584fb-659b-4087-aec6-bcf0d7135ebb}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_BRIGHTNESS" val="-0.25"/>
  <p:tag name="KSO_WM_UNIT_TEXT_FILL_FORE_SCHEMECOLOR_INDEX" val="5"/>
  <p:tag name="KSO_WM_UNIT_TEXT_FILL_TYPE" val="1"/>
</p:tagLst>
</file>

<file path=ppt/tags/tag473.xml><?xml version="1.0" encoding="utf-8"?>
<p:tagLst xmlns:p="http://schemas.openxmlformats.org/presentationml/2006/main">
  <p:tag name="KSO_WM_UNIT_PRESET_TEXT" val="我们能实现，图文排版，让我们能实现，图文排版，让图图片&#10;您的正文已经经简明扼要，字字珠玑。&#10;您的正文已经经简明扼要，字字珠玑。&#10;您的正文已经经简明扼要，字字珠玑。&#10;您的正文已经经简明扼要，字字珠玑。&#10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53d584fb-659b-4087-aec6-bcf0d7135ebb}"/>
  <p:tag name="KSO_WM_UNIT_TEXTBOXSTYLE_TYPE" val="8"/>
</p:tagLst>
</file>

<file path=ppt/tags/tag47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5_1*i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24f39a86d4b4c858c58a59350c4cf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BRIGHTNESS" val="0"/>
  <p:tag name="KSO_WM_UNIT_FILL_FORE_SCHEMECOLOR_INDEX" val="14"/>
  <p:tag name="KSO_WM_UNIT_FILL_TYPE" val="1"/>
  <p:tag name="KSO_WM_UNIT_VALUE" val="600"/>
  <p:tag name="KSO_WM_TEMPLATE_ASSEMBLE_XID" val="6065707c4054ed1e2fb8163e"/>
  <p:tag name="KSO_WM_TEMPLATE_ASSEMBLE_GROUPID" val="6065707c4054ed1e2fb8163e"/>
</p:tagLst>
</file>

<file path=ppt/tags/tag4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8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8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5_1*f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b1af041b521141daba76553742eca7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1061c8c43cf4b779591e0469c50a157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82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85.xml><?xml version="1.0" encoding="utf-8"?>
<p:tagLst xmlns:p="http://schemas.openxmlformats.org/presentationml/2006/main">
  <p:tag name="KSO_WM_UNIT_BLOCK" val="0"/>
  <p:tag name="KSO_WM_UNIT_SM_LIMIT_TYPE" val="2"/>
  <p:tag name="KSO_WM_UNIT_DEC_AREA_ID" val="8fd28f412b91449fa818affca25f408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15_1*i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86.xml><?xml version="1.0" encoding="utf-8"?>
<p:tagLst xmlns:p="http://schemas.openxmlformats.org/presentationml/2006/main">
  <p:tag name="KSO_WM_UNIT_BLOCK" val="0"/>
  <p:tag name="KSO_WM_UNIT_SM_LIMIT_TYPE" val="2"/>
  <p:tag name="KSO_WM_UNIT_DEC_AREA_ID" val="0041ad647b86422a98444fea62849ed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15_1*i*2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87.xml><?xml version="1.0" encoding="utf-8"?>
<p:tagLst xmlns:p="http://schemas.openxmlformats.org/presentationml/2006/main">
  <p:tag name="KSO_WM_UNIT_BLOCK" val="0"/>
  <p:tag name="KSO_WM_UNIT_SM_LIMIT_TYPE" val="2"/>
  <p:tag name="KSO_WM_UNIT_DEC_AREA_ID" val="709d5c229e014589a87704e9d53ccf7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15_1*i*3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f454054ed1e2fb806a8"/>
  <p:tag name="KSO_WM_TEMPLATE_ASSEMBLE_GROUPID" val="60656f454054ed1e2fb806a8"/>
</p:tagLst>
</file>

<file path=ppt/tags/tag4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15_1*a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437d05569a445938336cb634a575e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da978bc0bff4d32be14a8838cdb5ee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8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15_1*f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69250144b9ec4456bbe4317ddeb152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dc6fde855314caabbe51ee26e39fc35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15"/>
  <p:tag name="KSO_WM_SLIDE_ID" val="diagram20212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29*445"/>
  <p:tag name="KSO_WM_SLIDE_POSITION" val="71*36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6:58&quot;,&quot;maxSize&quot;:{&quot;size1&quot;:48.899999999999999},&quot;minSize&quot;:{&quot;size1&quot;:40},&quot;normalSize&quot;:{&quot;size1&quot;:42.399999999999999},&quot;subLayout&quot;:[{&quot;id&quot;:&quot;2021-04-01T15:36:58&quot;,&quot;margin&quot;:{&quot;bottom&quot;:0.026000002399086952,&quot;left&quot;:6.3499999046325684,&quot;right&quot;:6.3499999046325684,&quot;top&quot;:5.5029997825622559},&quot;type&quot;:0},{&quot;id&quot;:&quot;2021-04-01T15:36:58&quot;,&quot;margin&quot;:{&quot;bottom&quot;:5.0799999237060547,&quot;left&quot;:6.3499999046325684,&quot;right&quot;:6.349999904632568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310ec69c36e2348c3ef692"/>
  <p:tag name="KSO_WM_CHIP_FILLPROP" val="[[{&quot;text_align&quot;:&quot;lb&quot;,&quot;text_direction&quot;:&quot;horizontal&quot;,&quot;support_big_font&quot;:true,&quot;fill_id&quot;:&quot;c642534ca0394f1a98e057b03f25da24&quot;,&quot;fill_align&quot;:&quot;lb&quot;,&quot;chip_types&quot;:[&quot;header&quot;]},{&quot;text_align&quot;:&quot;lt&quot;,&quot;text_direction&quot;:&quot;horizontal&quot;,&quot;support_big_font&quot;:true,&quot;fill_id&quot;:&quot;5d72a2f20ab243e5910887df09d08a2b&quot;,&quot;fill_align&quot;:&quot;lt&quot;,&quot;chip_types&quot;:[&quot;text&quot;]}]]"/>
  <p:tag name="KSO_WM_CHIP_DECFILLPROP" val="[]"/>
  <p:tag name="KSO_WM_CHIP_GROUPID" val="5f310ec69c36e2348c3ef691"/>
  <p:tag name="KSO_WM_SLIDE_BK_DARK_LIGHT" val="2"/>
  <p:tag name="KSO_WM_SLIDE_BACKGROUND_TYPE" val="general"/>
  <p:tag name="KSO_WM_SLIDE_SUPPORT_FEATURE_TYPE" val="0"/>
  <p:tag name="KSO_WM_TEMPLATE_ASSEMBLE_XID" val="60656f454054ed1e2fb806a8"/>
  <p:tag name="KSO_WM_TEMPLATE_ASSEMBLE_GROUPID" val="60656f454054ed1e2fb806a8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9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495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00020470540255},&quot;minSize&quot;:{&quot;size1&quot;:15.400020470540255},&quot;normalSize&quot;:{&quot;size1&quot;:15.400020470540255},&quot;subLayout&quot;:[{&quot;id&quot;:&quot;2021-09-02T20:34:40&quot;,&quot;type&quot;:0},{&quot;id&quot;:&quot;2021-09-02T20:34:40&quot;,&quot;maxSize&quot;:{&quot;size1&quot;:81.600024196861938},&quot;minSize&quot;:{&quot;size1&quot;:81.600024196861938},&quot;normalSize&quot;:{&quot;size1&quot;:81.600024196861938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5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50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507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10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511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884054ed1e2fb7faeb"/>
  <p:tag name="KSO_WM_TEMPLATE_ASSEMBLE_GROUPID" val="60656e884054ed1e2fb7faeb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2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ab7ad77608504b46b254df1e788a27d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2c9568b6fbe4c86aaa426621b01c990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884054ed1e2fb7faeb"/>
  <p:tag name="KSO_WM_TEMPLATE_ASSEMBLE_GROUPID" val="60656e884054ed1e2fb7faeb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3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5ab0f9caac3848b2bee842928d9bfce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ac362f548944fcb9eb55d5763e942b1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884054ed1e2fb7faeb"/>
  <p:tag name="KSO_WM_TEMPLATE_ASSEMBLE_GROUPID" val="60656e884054ed1e2fb7faeb"/>
</p:tagLst>
</file>

<file path=ppt/tags/tag5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40_1*a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2c9568b6fbe4c86aaa426621b01c99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4fcf056d44349b49ca237837a49595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51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40_1*f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42"/>
  <p:tag name="KSO_WM_UNIT_SHOW_EDIT_AREA_INDICATION" val="1"/>
  <p:tag name="KSO_WM_CHIP_GROUPID" val="5e6b05596848fb12bee65ac8"/>
  <p:tag name="KSO_WM_CHIP_XID" val="5e6b05596848fb12bee65aca"/>
  <p:tag name="KSO_WM_UNIT_DEC_AREA_ID" val="7ac362f548944fcb9eb55d5763e942b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5aafbe47b0f4e2bb213422fbb19124a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517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40"/>
  <p:tag name="KSO_WM_SLIDE_ID" val="diagram20209040_1"/>
  <p:tag name="KSO_WM_TEMPLATE_SUBCATEGORY" val="2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8&quot;,&quot;maxSize&quot;:{&quot;size1&quot;:42.200000000000003},&quot;minSize&quot;:{&quot;size1&quot;:31.199999999999999},&quot;normalSize&quot;:{&quot;size1&quot;:41.866481481481479},&quot;subLayout&quot;:[{&quot;id&quot;:&quot;2021-04-01T15:04:58&quot;,&quot;margin&quot;:{&quot;bottom&quot;:0.026000002399086952,&quot;left&quot;:3.4570000171661377,&quot;right&quot;:3.3159999847412109,&quot;top&quot;:2.1170001029968262},&quot;type&quot;:0},{&quot;id&quot;:&quot;2021-04-01T15:04:58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884054ed1e2fb7faeb"/>
  <p:tag name="KSO_WM_TEMPLATE_ASSEMBLE_GROUPID" val="60656e884054ed1e2fb7faeb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5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522.xml><?xml version="1.0" encoding="utf-8"?>
<p:tagLst xmlns:p="http://schemas.openxmlformats.org/presentationml/2006/main">
  <p:tag name="KSO_WM_UNIT_COLOR_SCHEME_SHAPE_ID" val="65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1"/>
  <p:tag name="KSO_WM_UNIT_ID" val="diagram20196511_3*l_h_i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23.xml><?xml version="1.0" encoding="utf-8"?>
<p:tagLst xmlns:p="http://schemas.openxmlformats.org/presentationml/2006/main">
  <p:tag name="KSO_WM_UNIT_COLOR_SCHEME_SHAPE_ID" val="6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4_2"/>
  <p:tag name="KSO_WM_UNIT_ID" val="diagram20196511_3*l_h_i*1_4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24.xml><?xml version="1.0" encoding="utf-8"?>
<p:tagLst xmlns:p="http://schemas.openxmlformats.org/presentationml/2006/main">
  <p:tag name="KSO_WM_UNIT_TEXT_PART_ID_V2" val="d-3-1"/>
  <p:tag name="KSO_WM_UNIT_COLOR_SCHEME_SHAPE_ID" val="4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6511_3*l_h_f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25.xml><?xml version="1.0" encoding="utf-8"?>
<p:tagLst xmlns:p="http://schemas.openxmlformats.org/presentationml/2006/main">
  <p:tag name="KSO_WM_UNIT_TEXT_PART_ID_V2" val="c-3-1"/>
  <p:tag name="KSO_WM_UNIT_COLOR_SCHEME_SHAPE_ID" val="49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6511_3*l_h_a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26.xml><?xml version="1.0" encoding="utf-8"?>
<p:tagLst xmlns:p="http://schemas.openxmlformats.org/presentationml/2006/main">
  <p:tag name="KSO_WM_UNIT_COLOR_SCHEME_SHAPE_ID" val="45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20196511_3*l_h_i*1_4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27.xml><?xml version="1.0" encoding="utf-8"?>
<p:tagLst xmlns:p="http://schemas.openxmlformats.org/presentationml/2006/main">
  <p:tag name="KSO_WM_UNIT_COLOR_SCHEME_SHAPE_ID" val="3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3_1"/>
  <p:tag name="KSO_WM_UNIT_ID" val="diagram20196511_3*l_h_i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28.xml><?xml version="1.0" encoding="utf-8"?>
<p:tagLst xmlns:p="http://schemas.openxmlformats.org/presentationml/2006/main">
  <p:tag name="KSO_WM_UNIT_COLOR_SCHEME_SHAPE_ID" val="3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3_2"/>
  <p:tag name="KSO_WM_UNIT_ID" val="diagram20196511_3*l_h_i*1_3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29.xml><?xml version="1.0" encoding="utf-8"?>
<p:tagLst xmlns:p="http://schemas.openxmlformats.org/presentationml/2006/main">
  <p:tag name="KSO_WM_UNIT_TEXT_PART_ID_V2" val="d-3-1"/>
  <p:tag name="KSO_WM_UNIT_COLOR_SCHEME_SHAPE_ID" val="3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6511_3*l_h_f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30.xml><?xml version="1.0" encoding="utf-8"?>
<p:tagLst xmlns:p="http://schemas.openxmlformats.org/presentationml/2006/main">
  <p:tag name="KSO_WM_UNIT_TEXT_PART_ID_V2" val="c-3-1"/>
  <p:tag name="KSO_WM_UNIT_COLOR_SCHEME_SHAPE_ID" val="4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96511_3*l_h_a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31.xml><?xml version="1.0" encoding="utf-8"?>
<p:tagLst xmlns:p="http://schemas.openxmlformats.org/presentationml/2006/main">
  <p:tag name="KSO_WM_UNIT_COLOR_SCHEME_SHAPE_ID" val="3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20196511_3*l_h_i*1_3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2.xml><?xml version="1.0" encoding="utf-8"?>
<p:tagLst xmlns:p="http://schemas.openxmlformats.org/presentationml/2006/main">
  <p:tag name="KSO_WM_UNIT_COLOR_SCHEME_SHAPE_ID" val="4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2_1"/>
  <p:tag name="KSO_WM_UNIT_ID" val="diagram20196511_3*l_h_i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3.xml><?xml version="1.0" encoding="utf-8"?>
<p:tagLst xmlns:p="http://schemas.openxmlformats.org/presentationml/2006/main">
  <p:tag name="KSO_WM_UNIT_COLOR_SCHEME_SHAPE_ID" val="4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2_2"/>
  <p:tag name="KSO_WM_UNIT_ID" val="diagram20196511_3*l_h_i*1_2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4.xml><?xml version="1.0" encoding="utf-8"?>
<p:tagLst xmlns:p="http://schemas.openxmlformats.org/presentationml/2006/main">
  <p:tag name="KSO_WM_UNIT_TEXT_PART_ID_V2" val="d-3-1"/>
  <p:tag name="KSO_WM_UNIT_COLOR_SCHEME_SHAPE_ID" val="50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6511_3*l_h_f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35.xml><?xml version="1.0" encoding="utf-8"?>
<p:tagLst xmlns:p="http://schemas.openxmlformats.org/presentationml/2006/main">
  <p:tag name="KSO_WM_UNIT_TEXT_PART_ID_V2" val="c-3-1"/>
  <p:tag name="KSO_WM_UNIT_COLOR_SCHEME_SHAPE_ID" val="5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6511_3*l_h_a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36.xml><?xml version="1.0" encoding="utf-8"?>
<p:tagLst xmlns:p="http://schemas.openxmlformats.org/presentationml/2006/main">
  <p:tag name="KSO_WM_UNIT_COLOR_SCHEME_SHAPE_ID" val="4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6511_3*l_h_i*1_2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7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1_1"/>
  <p:tag name="KSO_WM_UNIT_ID" val="diagram20196511_3*l_h_i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8.xml><?xml version="1.0" encoding="utf-8"?>
<p:tagLst xmlns:p="http://schemas.openxmlformats.org/presentationml/2006/main">
  <p:tag name="KSO_WM_UNIT_COLOR_SCHEME_SHAPE_ID" val="5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6511_3*l_h_i*1_1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9.xml><?xml version="1.0" encoding="utf-8"?>
<p:tagLst xmlns:p="http://schemas.openxmlformats.org/presentationml/2006/main">
  <p:tag name="KSO_WM_UNIT_TEXT_PART_ID_V2" val="d-3-1"/>
  <p:tag name="KSO_WM_UNIT_COLOR_SCHEME_SHAPE_ID" val="59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6511_3*l_h_f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40.xml><?xml version="1.0" encoding="utf-8"?>
<p:tagLst xmlns:p="http://schemas.openxmlformats.org/presentationml/2006/main">
  <p:tag name="KSO_WM_UNIT_TEXT_PART_ID_V2" val="c-3-1"/>
  <p:tag name="KSO_WM_UNIT_COLOR_SCHEME_SHAPE_ID" val="60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6511_3*l_h_a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COLOR_SCHEME_SHAPE_ID" val="58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6511_3*l_h_i*1_1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4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24.399999999999999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5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546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5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81_1*i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81_1*i*3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81_1*i*4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74054ed1e2fb7fd1f"/>
  <p:tag name="KSO_WM_TEMPLATE_ASSEMBLE_GROUPID" val="60656ea74054ed1e2fb7fd1f"/>
</p:tagLst>
</file>

<file path=ppt/tags/tag5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81_1*a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dcefdcfc0364e11882144eec9080b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721450aeb6b467dbee868f840494115"/>
  <p:tag name="KSO_WM_UNIT_TEXT_FILL_FORE_SCHEMECOLOR_INDEX_BRIGHTNESS" val="0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55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1_1*f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88f6ed639a2c407ab49d3210d4c79d9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8c7d38fa4544f9e97221ac854387c12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55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1081_1*f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14cc609229e3474d9e152a455bd7b6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96e25f404e462ba33409f588c45c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6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81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1:00&quot;,&quot;maxSize&quot;:{&quot;size1&quot;:33.799999999999997},&quot;minSize&quot;:{&quot;size1&quot;:33.799999999999997},&quot;normalSize&quot;:{&quot;size1&quot;:33.799999999999997},&quot;subLayout&quot;:[{&quot;id&quot;:&quot;2021-04-01T15:11:00&quot;,&quot;margin&quot;:{&quot;bottom&quot;:2.9630000591278076,&quot;left&quot;:1.6929999589920044,&quot;right&quot;:0,&quot;top&quot;:2.9630000591278076},&quot;type&quot;:0},{&quot;direction&quot;:1,&quot;id&quot;:&quot;2021-04-01T15:11:00&quot;,&quot;maxSize&quot;:{&quot;size1&quot;:41.600000000000001},&quot;minSize&quot;:{&quot;size1&quot;:41.600000000000001},&quot;normalSize&quot;:{&quot;size1&quot;:41.600000000000001},&quot;subLayout&quot;:[{&quot;id&quot;:&quot;2021-04-01T15:11:00&quot;,&quot;margin&quot;:{&quot;bottom&quot;:7.1970000267028809,&quot;left&quot;:1.6929999589920044,&quot;right&quot;:0,&quot;top&quot;:6.3499999046325684},&quot;type&quot;:0},{&quot;id&quot;:&quot;2021-04-01T15:11:00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81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74054ed1e2fb7fd1f"/>
  <p:tag name="KSO_WM_TEMPLATE_ASSEMBLE_GROUPID" val="60656ea74054ed1e2fb7fd1f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5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56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4_1*f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004ebc534dbd4350a04810a581cfb6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01196bef2c54ed7a1a28d51de8d3cb1"/>
  <p:tag name="KSO_WM_UNIT_TEXT_FILL_FORE_SCHEMECOLOR_INDEX_BRIGHTNESS" val="0.25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56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17.800000000000001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567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568.xml><?xml version="1.0" encoding="utf-8"?>
<p:tagLst xmlns:p="http://schemas.openxmlformats.org/presentationml/2006/main">
  <p:tag name="KSO_WM_UNIT_TEXTBOXSTYLE_GUID" val="{8515a409-745d-4b3a-9b28-3ffebc91d4f3}"/>
</p:tagLst>
</file>

<file path=ppt/tags/tag569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65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70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65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7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65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72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57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6.xml><?xml version="1.0" encoding="utf-8"?>
<p:tagLst xmlns:p="http://schemas.openxmlformats.org/presentationml/2006/main">
  <p:tag name="KSO_WM_BEAUTIFY_FLAG" val="#wm#"/>
  <p:tag name="KSO_WM_TEMPLATE_CATEGORY" val="diagram"/>
  <p:tag name="KSO_WM_TEMPLATE_INDEX" val="20204029"/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SLIDE_LAYOUT" val="a_f"/>
  <p:tag name="KSO_WM_SLIDE_LAYOUT_CNT" val="1_1"/>
  <p:tag name="KSO_WM_SLIDE_BACKGROUND_TYPE" val="general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3_1*i*2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BLOCK" val="0"/>
  <p:tag name="KSO_WM_UNIT_SM_LIMIT_TYPE" val="2"/>
  <p:tag name="KSO_WM_UNIT_DEC_AREA_ID" val="527691575bca4ce798a2507cf80d0e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0.35"/>
  <p:tag name="KSO_WM_UNIT_FILL_BACK_SCHEMECOLOR_INDEX" val="13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60"/>
  <p:tag name="KSO_WM_TEMPLATE_ASSEMBLE_XID" val="6130c4e08b5cc6c91112a581"/>
  <p:tag name="KSO_WM_TEMPLATE_ASSEMBLE_GROUPID" val="6130c4e08b5cc6c91112a58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3_1*i*3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BLOCK" val="0"/>
  <p:tag name="KSO_WM_UNIT_SM_LIMIT_TYPE" val="2"/>
  <p:tag name="KSO_WM_UNIT_DEC_AREA_ID" val="c84ed5ea685447eca9001c48795413c3"/>
  <p:tag name="KSO_WM_UNIT_DECORATE_INFO" val="{&quot;DecorateInfoH&quot;:{&quot;IsAbs&quot;:false},&quot;DecorateInfoW&quot;:{&quot;IsAbs&quot;:false},&quot;DecorateInfoX&quot;:{&quot;IsAbs&quot;:false,&quot;Pos&quot;:2},&quot;DecorateInfoY&quot;:{&quot;IsAbs&quot;:false,&quot;Pos&quot;:0},&quot;ReferentInfo&quot;:{&quot;Id&quot;:&quot;7c88c5c1de6b458a9ed668aef1aa9408&quot;,&quot;X&quot;:{&quot;Pos&quot;:0},&quot;Y&quot;:{&quot;Pos&quot;:0}},&quot;whChangeMode&quot;:0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-0.5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130c4e08b5cc6c91112a581"/>
  <p:tag name="KSO_WM_TEMPLATE_ASSEMBLE_GROUPID" val="6130c4e08b5cc6c91112a58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3_1*i*4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BLOCK" val="0"/>
  <p:tag name="KSO_WM_UNIT_SM_LIMIT_TYPE" val="2"/>
  <p:tag name="KSO_WM_UNIT_DEC_AREA_ID" val="371763e60b0c4b11ab7f20c8f9bf9cc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TEMPLATE_ASSEMBLE_XID" val="6130c4e08b5cc6c91112a581"/>
  <p:tag name="KSO_WM_TEMPLATE_ASSEMBLE_GROUPID" val="6130c4e08b5cc6c91112a58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3_1*i*5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23_1*i*6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3_1*a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c88c5c1de6b458a9ed668aef1aa94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2b377252e464beab589360248ff2685"/>
  <p:tag name="KSO_WM_UNIT_TEXT_FILL_FORE_SCHEMECOLOR_INDEX_BRIGHTNESS" val="0"/>
  <p:tag name="KSO_WM_UNIT_TEXT_FILL_FORE_SCHEMECOLOR_INDEX" val="13"/>
  <p:tag name="KSO_WM_UNIT_TEXT_FILL_TYPE" val="1"/>
  <p:tag name="KSO_WM_TEMPLATE_ASSEMBLE_XID" val="6130c4e08b5cc6c91112a581"/>
  <p:tag name="KSO_WM_TEMPLATE_ASSEMBLE_GROUPID" val="6130c4e08b5cc6c91112a581"/>
</p:tagLst>
</file>

<file path=ppt/tags/tag596.xml><?xml version="1.0" encoding="utf-8"?>
<p:tagLst xmlns:p="http://schemas.openxmlformats.org/presentationml/2006/main">
  <p:tag name="KSO_WM_UNIT_VALUE" val="973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23_1*d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41948787f5d4827a8fbfdd9500c51b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49fc6c7e23947a68c083a4f23073822"/>
  <p:tag name="KSO_WM_TEMPLATE_ASSEMBLE_XID" val="6130c4e08b5cc6c91112a581"/>
  <p:tag name="KSO_WM_TEMPLATE_ASSEMBLE_GROUPID" val="6130c4e08b5cc6c91112a581"/>
</p:tagLst>
</file>

<file path=ppt/tags/tag597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3"/>
  <p:tag name="KSO_WM_SLIDE_ID" val="diagram20209023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375"/>
  <p:tag name="KSO_WM_SLIDE_POSITION" val="0*69"/>
  <p:tag name="KSO_WM_SLIDE_LAYOUT" val="a_d"/>
  <p:tag name="KSO_WM_SLIDE_LAYOUT_CNT" val="1_1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86364e405a6453e89c0f76584688a56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609905e3bd774769ae3f065be4339b75&quot;,&quot;fill_align&quot;:&quot;cm&quot;,&quot;chip_types&quot;:[&quot;picture&quot;]}]]"/>
  <p:tag name="KSO_WM_SLIDE_LAYOUT_INFO" val="{&quot;direction&quot;:1,&quot;id&quot;:&quot;2021-09-02T20:34:42&quot;,&quot;maxSize&quot;:{&quot;size1&quot;:33.799999999999997},&quot;minSize&quot;:{&quot;size1&quot;:33.799999999999997},&quot;normalSize&quot;:{&quot;size1&quot;:33.799999999999997},&quot;subLayout&quot;:[{&quot;backgroundInfo&quot;:[{&quot;bottom&quot;:0.177777782,&quot;bottomAbs&quot;:false,&quot;left&quot;:0,&quot;leftAbs&quot;:false,&quot;right&quot;:0,&quot;rightAbs&quot;:false,&quot;top&quot;:0.177777782,&quot;topAbs&quot;:false,&quot;type&quot;:&quot;leftRight&quot;}],&quot;id&quot;:&quot;2021-09-02T20:34:42&quot;,&quot;margin&quot;:{&quot;bottom&quot;:6.7729997634887695,&quot;left&quot;:1.6929999589920044,&quot;right&quot;:0.81999999284744263,&quot;top&quot;:6.7729997634887695},&quot;type&quot;:0},{&quot;id&quot;:&quot;2021-09-02T20:34:42&quot;,&quot;margin&quot;:{&quot;bottom&quot;:3.809999942779541,&quot;left&quot;:0,&quot;right&quot;:0,&quot;top&quot;:3.809999942779541},&quot;type&quot;:0}],&quot;type&quot;:0}"/>
  <p:tag name="KSO_WM_SLIDE_RATIO" val="1.777778"/>
  <p:tag name="KSO_WM_CHIP_XID" val="5efda17781ee359a788b1e1f"/>
  <p:tag name="KSO_WM_CHIP_DECFILLPROP" val="[]"/>
  <p:tag name="KSO_WM_SLIDE_BACKGROUND" val="[&quot;leftRight&quot;]"/>
  <p:tag name="KSO_WM_CHIP_GROUPID" val="5efda17781ee359a788b1e1e"/>
  <p:tag name="KSO_WM_SLIDE_BK_DARK_LIGHT" val="2"/>
  <p:tag name="KSO_WM_SLIDE_BACKGROUND_TYPE" val="leftRight"/>
  <p:tag name="KSO_WM_SLIDE_SUPPORT_FEATURE_TYPE" val="3"/>
  <p:tag name="KSO_WM_TEMPLATE_ASSEMBLE_XID" val="6130c4e08b5cc6c91112a581"/>
  <p:tag name="KSO_WM_TEMPLATE_ASSEMBLE_GROUPID" val="6130c4e08b5cc6c91112a581"/>
</p:tagLst>
</file>

<file path=ppt/tags/tag59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5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</p:tagLst>
</file>

<file path=ppt/tags/tag599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2T14:12:40&quot;,&quot;maxSize&quot;:{&quot;size1&quot;:51.782079286928536},&quot;minSize&quot;:{&quot;size1&quot;:33.58207928692853},&quot;normalSize&quot;:{&quot;size1&quot;:41.58207928692853},&quot;subLayout&quot;:[{&quot;id&quot;:&quot;2020-11-02T14:12:40&quot;,&quot;margin&quot;:{&quot;bottom&quot;:0.20371513068675995,&quot;left&quot;:4.589639186859131,&quot;right&quot;:4.582406520843506,&quot;top&quot;:4.583684921264648},&quot;type&quot;:0},{&quot;id&quot;:&quot;2020-11-02T14:12:40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8e"/>
  <p:tag name="KSO_WM_TEMPLATE_ASSEMBLE_GROUPID" val="5f9f762ae206d3a5ffe8874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7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WPS 演示</Application>
  <PresentationFormat>宽屏</PresentationFormat>
  <Paragraphs>182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Arial</vt:lpstr>
      <vt:lpstr>Segoe UI</vt:lpstr>
      <vt:lpstr>Wingdings</vt:lpstr>
      <vt:lpstr>Wingdings 3</vt:lpstr>
      <vt:lpstr>Arial Unicode MS</vt:lpstr>
      <vt:lpstr>Calibri</vt:lpstr>
      <vt:lpstr>Calibri Light</vt:lpstr>
      <vt:lpstr>1_Office 主题​​</vt:lpstr>
      <vt:lpstr>5_Office 主题​​</vt:lpstr>
      <vt:lpstr>3_Office 主题​​</vt:lpstr>
      <vt:lpstr>2_Office 主题​​</vt:lpstr>
      <vt:lpstr>4_Office 主题​​</vt:lpstr>
      <vt:lpstr>需求分析汇报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界面原型</vt:lpstr>
      <vt:lpstr>PowerPoint 演示文稿</vt:lpstr>
      <vt:lpstr>PowerPoint 演示文稿</vt:lpstr>
      <vt:lpstr>PowerPoint 演示文稿</vt:lpstr>
      <vt:lpstr>感谢大家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需求分析汇报</dc:title>
  <dc:creator/>
  <cp:lastModifiedBy>ocean ，，</cp:lastModifiedBy>
  <cp:revision>211</cp:revision>
  <dcterms:created xsi:type="dcterms:W3CDTF">2019-06-19T02:08:00Z</dcterms:created>
  <dcterms:modified xsi:type="dcterms:W3CDTF">2021-10-31T13:00:55Z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BCB4FC07CC6A486B8687D8361EC62947</vt:lpwstr>
  </property>
</Properties>
</file>