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heme/theme5.xml" ContentType="application/vnd.openxmlformats-officedocument.them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  <p:sldMasterId id="2147483705" r:id="rId4"/>
  </p:sldMasterIdLst>
  <p:notesMasterIdLst>
    <p:notesMasterId r:id="rId31"/>
  </p:notesMasterIdLst>
  <p:sldIdLst>
    <p:sldId id="275" r:id="rId5"/>
    <p:sldId id="344" r:id="rId6"/>
    <p:sldId id="277" r:id="rId7"/>
    <p:sldId id="325" r:id="rId8"/>
    <p:sldId id="328" r:id="rId9"/>
    <p:sldId id="327" r:id="rId10"/>
    <p:sldId id="281" r:id="rId11"/>
    <p:sldId id="343" r:id="rId12"/>
    <p:sldId id="292" r:id="rId13"/>
    <p:sldId id="330" r:id="rId14"/>
    <p:sldId id="306" r:id="rId15"/>
    <p:sldId id="290" r:id="rId16"/>
    <p:sldId id="288" r:id="rId17"/>
    <p:sldId id="291" r:id="rId18"/>
    <p:sldId id="294" r:id="rId19"/>
    <p:sldId id="293" r:id="rId20"/>
    <p:sldId id="332" r:id="rId21"/>
    <p:sldId id="336" r:id="rId22"/>
    <p:sldId id="338" r:id="rId23"/>
    <p:sldId id="341" r:id="rId24"/>
    <p:sldId id="329" r:id="rId25"/>
    <p:sldId id="260" r:id="rId26"/>
    <p:sldId id="285" r:id="rId27"/>
    <p:sldId id="278" r:id="rId28"/>
    <p:sldId id="346" r:id="rId29"/>
    <p:sldId id="27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6.svg"/><Relationship Id="rId5" Type="http://schemas.openxmlformats.org/officeDocument/2006/relationships/tags" Target="../tags/tag33.xml"/><Relationship Id="rId10" Type="http://schemas.openxmlformats.org/officeDocument/2006/relationships/image" Target="../media/image5.png"/><Relationship Id="rId4" Type="http://schemas.openxmlformats.org/officeDocument/2006/relationships/tags" Target="../tags/tag32.xml"/><Relationship Id="rId9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6.sv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.svg"/><Relationship Id="rId5" Type="http://schemas.openxmlformats.org/officeDocument/2006/relationships/tags" Target="../tags/tag39.xml"/><Relationship Id="rId10" Type="http://schemas.openxmlformats.org/officeDocument/2006/relationships/image" Target="../media/image3.png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sv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4.sv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.png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4.sv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3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6" Type="http://schemas.openxmlformats.org/officeDocument/2006/relationships/image" Target="../media/image6.sv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5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.sv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4.svg"/><Relationship Id="rId5" Type="http://schemas.openxmlformats.org/officeDocument/2006/relationships/tags" Target="../tags/tag85.xml"/><Relationship Id="rId10" Type="http://schemas.openxmlformats.org/officeDocument/2006/relationships/image" Target="../media/image3.pn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99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Master" Target="../slideMasters/slideMaster2.xml"/><Relationship Id="rId11" Type="http://schemas.openxmlformats.org/officeDocument/2006/relationships/image" Target="../media/image5.png"/><Relationship Id="rId5" Type="http://schemas.openxmlformats.org/officeDocument/2006/relationships/tags" Target="../tags/tag101.xml"/><Relationship Id="rId10" Type="http://schemas.openxmlformats.org/officeDocument/2006/relationships/image" Target="../media/image4.svg"/><Relationship Id="rId4" Type="http://schemas.openxmlformats.org/officeDocument/2006/relationships/tags" Target="../tags/tag100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sv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13.xml"/><Relationship Id="rId10" Type="http://schemas.openxmlformats.org/officeDocument/2006/relationships/image" Target="../media/image4.svg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6.svg"/><Relationship Id="rId5" Type="http://schemas.openxmlformats.org/officeDocument/2006/relationships/tags" Target="../tags/tag121.xml"/><Relationship Id="rId10" Type="http://schemas.openxmlformats.org/officeDocument/2006/relationships/image" Target="../media/image5.png"/><Relationship Id="rId4" Type="http://schemas.openxmlformats.org/officeDocument/2006/relationships/tags" Target="../tags/tag120.xml"/><Relationship Id="rId9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6.sv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5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4.svg"/><Relationship Id="rId5" Type="http://schemas.openxmlformats.org/officeDocument/2006/relationships/tags" Target="../tags/tag127.xml"/><Relationship Id="rId10" Type="http://schemas.openxmlformats.org/officeDocument/2006/relationships/image" Target="../media/image3.png"/><Relationship Id="rId4" Type="http://schemas.openxmlformats.org/officeDocument/2006/relationships/tags" Target="../tags/tag126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5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4.sv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3.png"/><Relationship Id="rId5" Type="http://schemas.openxmlformats.org/officeDocument/2006/relationships/tags" Target="../tags/tag13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5.png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4.sv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3.png"/><Relationship Id="rId5" Type="http://schemas.openxmlformats.org/officeDocument/2006/relationships/tags" Target="../tags/tag14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5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4.sv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3.png"/><Relationship Id="rId5" Type="http://schemas.openxmlformats.org/officeDocument/2006/relationships/tags" Target="../tags/tag15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3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59.xml"/><Relationship Id="rId16" Type="http://schemas.openxmlformats.org/officeDocument/2006/relationships/image" Target="../media/image6.sv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image" Target="../media/image5.png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6.sv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5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4.svg"/><Relationship Id="rId5" Type="http://schemas.openxmlformats.org/officeDocument/2006/relationships/tags" Target="../tags/tag173.xml"/><Relationship Id="rId10" Type="http://schemas.openxmlformats.org/officeDocument/2006/relationships/image" Target="../media/image3.png"/><Relationship Id="rId4" Type="http://schemas.openxmlformats.org/officeDocument/2006/relationships/tags" Target="../tags/tag172.xml"/><Relationship Id="rId9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87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3.xml"/><Relationship Id="rId11" Type="http://schemas.openxmlformats.org/officeDocument/2006/relationships/image" Target="../media/image5.png"/><Relationship Id="rId5" Type="http://schemas.openxmlformats.org/officeDocument/2006/relationships/tags" Target="../tags/tag189.xml"/><Relationship Id="rId10" Type="http://schemas.openxmlformats.org/officeDocument/2006/relationships/image" Target="../media/image4.svg"/><Relationship Id="rId4" Type="http://schemas.openxmlformats.org/officeDocument/2006/relationships/tags" Target="../tags/tag188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sv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6.svg"/><Relationship Id="rId5" Type="http://schemas.openxmlformats.org/officeDocument/2006/relationships/tags" Target="../tags/tag209.xml"/><Relationship Id="rId10" Type="http://schemas.openxmlformats.org/officeDocument/2006/relationships/image" Target="../media/image5.png"/><Relationship Id="rId4" Type="http://schemas.openxmlformats.org/officeDocument/2006/relationships/tags" Target="../tags/tag208.xml"/><Relationship Id="rId9" Type="http://schemas.openxmlformats.org/officeDocument/2006/relationships/image" Target="../media/image4.sv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6.sv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5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image" Target="../media/image4.svg"/><Relationship Id="rId5" Type="http://schemas.openxmlformats.org/officeDocument/2006/relationships/tags" Target="../tags/tag215.xml"/><Relationship Id="rId10" Type="http://schemas.openxmlformats.org/officeDocument/2006/relationships/image" Target="../media/image3.png"/><Relationship Id="rId4" Type="http://schemas.openxmlformats.org/officeDocument/2006/relationships/tags" Target="../tags/tag214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image" Target="../media/image5.png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image" Target="../media/image4.sv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image" Target="../media/image3.png"/><Relationship Id="rId5" Type="http://schemas.openxmlformats.org/officeDocument/2006/relationships/tags" Target="../tags/tag22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image" Target="../media/image6.sv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image" Target="../media/image5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image" Target="../media/image4.sv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../media/image3.png"/><Relationship Id="rId5" Type="http://schemas.openxmlformats.org/officeDocument/2006/relationships/tags" Target="../tags/tag23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image" Target="../media/image6.sv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image" Target="../media/image5.png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image" Target="../media/image4.sv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3.png"/><Relationship Id="rId5" Type="http://schemas.openxmlformats.org/officeDocument/2006/relationships/tags" Target="../tags/tag24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image" Target="../media/image6.sv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image" Target="../media/image3.png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47.xml"/><Relationship Id="rId16" Type="http://schemas.openxmlformats.org/officeDocument/2006/relationships/image" Target="../media/image6.svg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image" Target="../media/image5.png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4.sv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image" Target="../media/image6.sv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image" Target="../media/image5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image" Target="../media/image4.svg"/><Relationship Id="rId5" Type="http://schemas.openxmlformats.org/officeDocument/2006/relationships/tags" Target="../tags/tag261.xml"/><Relationship Id="rId10" Type="http://schemas.openxmlformats.org/officeDocument/2006/relationships/image" Target="../media/image3.png"/><Relationship Id="rId4" Type="http://schemas.openxmlformats.org/officeDocument/2006/relationships/tags" Target="../tags/tag260.xml"/><Relationship Id="rId9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6.sv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image" Target="../media/image5.png"/><Relationship Id="rId5" Type="http://schemas.openxmlformats.org/officeDocument/2006/relationships/tags" Target="../tags/tag272.xml"/><Relationship Id="rId10" Type="http://schemas.openxmlformats.org/officeDocument/2006/relationships/image" Target="../media/image4.svg"/><Relationship Id="rId4" Type="http://schemas.openxmlformats.org/officeDocument/2006/relationships/tags" Target="../tags/tag271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9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8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9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178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177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17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7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5.png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image" Target="../media/image4.sv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image" Target="../media/image3.png"/><Relationship Id="rId5" Type="http://schemas.openxmlformats.org/officeDocument/2006/relationships/tags" Target="../tags/tag33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3" Type="http://schemas.openxmlformats.org/officeDocument/2006/relationships/tags" Target="../tags/tag346.xml"/><Relationship Id="rId21" Type="http://schemas.openxmlformats.org/officeDocument/2006/relationships/image" Target="../media/image4.svg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" Type="http://schemas.openxmlformats.org/officeDocument/2006/relationships/tags" Target="../tags/tag345.xml"/><Relationship Id="rId16" Type="http://schemas.openxmlformats.org/officeDocument/2006/relationships/tags" Target="../tags/tag359.xml"/><Relationship Id="rId20" Type="http://schemas.openxmlformats.org/officeDocument/2006/relationships/image" Target="../media/image3.png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tags" Target="../tags/tag358.xml"/><Relationship Id="rId23" Type="http://schemas.openxmlformats.org/officeDocument/2006/relationships/image" Target="../media/image6.svg"/><Relationship Id="rId10" Type="http://schemas.openxmlformats.org/officeDocument/2006/relationships/tags" Target="../tags/tag353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image" Target="../media/image6.svg"/><Relationship Id="rId2" Type="http://schemas.openxmlformats.org/officeDocument/2006/relationships/tags" Target="../tags/tag363.xml"/><Relationship Id="rId16" Type="http://schemas.openxmlformats.org/officeDocument/2006/relationships/image" Target="../media/image5.png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image" Target="../media/image4.svg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1.png"/><Relationship Id="rId3" Type="http://schemas.openxmlformats.org/officeDocument/2006/relationships/tags" Target="../tags/tag376.xml"/><Relationship Id="rId7" Type="http://schemas.openxmlformats.org/officeDocument/2006/relationships/tags" Target="../tags/tag380.xml"/><Relationship Id="rId12" Type="http://schemas.openxmlformats.org/officeDocument/2006/relationships/image" Target="../media/image6.svg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image" Target="../media/image5.png"/><Relationship Id="rId5" Type="http://schemas.openxmlformats.org/officeDocument/2006/relationships/tags" Target="../tags/tag378.xml"/><Relationship Id="rId10" Type="http://schemas.openxmlformats.org/officeDocument/2006/relationships/image" Target="../media/image4.svg"/><Relationship Id="rId4" Type="http://schemas.openxmlformats.org/officeDocument/2006/relationships/tags" Target="../tags/tag377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88.xml"/><Relationship Id="rId13" Type="http://schemas.openxmlformats.org/officeDocument/2006/relationships/tags" Target="../tags/tag393.xml"/><Relationship Id="rId18" Type="http://schemas.openxmlformats.org/officeDocument/2006/relationships/tags" Target="../tags/tag398.xml"/><Relationship Id="rId3" Type="http://schemas.openxmlformats.org/officeDocument/2006/relationships/tags" Target="../tags/tag383.xml"/><Relationship Id="rId21" Type="http://schemas.openxmlformats.org/officeDocument/2006/relationships/tags" Target="../tags/tag401.xml"/><Relationship Id="rId7" Type="http://schemas.openxmlformats.org/officeDocument/2006/relationships/tags" Target="../tags/tag387.xml"/><Relationship Id="rId12" Type="http://schemas.openxmlformats.org/officeDocument/2006/relationships/tags" Target="../tags/tag392.xml"/><Relationship Id="rId17" Type="http://schemas.openxmlformats.org/officeDocument/2006/relationships/tags" Target="../tags/tag397.xml"/><Relationship Id="rId2" Type="http://schemas.openxmlformats.org/officeDocument/2006/relationships/tags" Target="../tags/tag382.xml"/><Relationship Id="rId16" Type="http://schemas.openxmlformats.org/officeDocument/2006/relationships/tags" Target="../tags/tag396.xml"/><Relationship Id="rId20" Type="http://schemas.openxmlformats.org/officeDocument/2006/relationships/tags" Target="../tags/tag400.xml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tags" Target="../tags/tag391.xml"/><Relationship Id="rId5" Type="http://schemas.openxmlformats.org/officeDocument/2006/relationships/tags" Target="../tags/tag385.xml"/><Relationship Id="rId15" Type="http://schemas.openxmlformats.org/officeDocument/2006/relationships/tags" Target="../tags/tag39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90.xml"/><Relationship Id="rId19" Type="http://schemas.openxmlformats.org/officeDocument/2006/relationships/tags" Target="../tags/tag399.xml"/><Relationship Id="rId4" Type="http://schemas.openxmlformats.org/officeDocument/2006/relationships/tags" Target="../tags/tag384.xml"/><Relationship Id="rId9" Type="http://schemas.openxmlformats.org/officeDocument/2006/relationships/tags" Target="../tags/tag389.xml"/><Relationship Id="rId14" Type="http://schemas.openxmlformats.org/officeDocument/2006/relationships/tags" Target="../tags/tag394.xml"/><Relationship Id="rId22" Type="http://schemas.openxmlformats.org/officeDocument/2006/relationships/tags" Target="../tags/tag40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image" Target="../media/image6.svg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12" Type="http://schemas.openxmlformats.org/officeDocument/2006/relationships/image" Target="../media/image5.png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image" Target="../media/image4.svg"/><Relationship Id="rId5" Type="http://schemas.openxmlformats.org/officeDocument/2006/relationships/tags" Target="../tags/tag407.xml"/><Relationship Id="rId10" Type="http://schemas.openxmlformats.org/officeDocument/2006/relationships/image" Target="../media/image3.png"/><Relationship Id="rId4" Type="http://schemas.openxmlformats.org/officeDocument/2006/relationships/tags" Target="../tags/tag406.xml"/><Relationship Id="rId9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image" Target="../media/image6.svg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image" Target="../media/image5.png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image" Target="../media/image4.svg"/><Relationship Id="rId5" Type="http://schemas.openxmlformats.org/officeDocument/2006/relationships/tags" Target="../tags/tag415.xml"/><Relationship Id="rId10" Type="http://schemas.openxmlformats.org/officeDocument/2006/relationships/image" Target="../media/image3.png"/><Relationship Id="rId4" Type="http://schemas.openxmlformats.org/officeDocument/2006/relationships/tags" Target="../tags/tag414.xml"/><Relationship Id="rId9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421.xml"/><Relationship Id="rId7" Type="http://schemas.openxmlformats.org/officeDocument/2006/relationships/image" Target="../media/image3.png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3.xml"/><Relationship Id="rId10" Type="http://schemas.openxmlformats.org/officeDocument/2006/relationships/image" Target="../media/image6.svg"/><Relationship Id="rId4" Type="http://schemas.openxmlformats.org/officeDocument/2006/relationships/tags" Target="../tags/tag422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tags" Target="../tags/tag435.xml"/><Relationship Id="rId17" Type="http://schemas.openxmlformats.org/officeDocument/2006/relationships/image" Target="../media/image6.svg"/><Relationship Id="rId2" Type="http://schemas.openxmlformats.org/officeDocument/2006/relationships/tags" Target="../tags/tag425.xml"/><Relationship Id="rId16" Type="http://schemas.openxmlformats.org/officeDocument/2006/relationships/image" Target="../media/image5.png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tags" Target="../tags/tag434.xml"/><Relationship Id="rId5" Type="http://schemas.openxmlformats.org/officeDocument/2006/relationships/tags" Target="../tags/tag428.xml"/><Relationship Id="rId15" Type="http://schemas.openxmlformats.org/officeDocument/2006/relationships/image" Target="../media/image4.svg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43.xml"/><Relationship Id="rId13" Type="http://schemas.openxmlformats.org/officeDocument/2006/relationships/image" Target="../media/image4.svg"/><Relationship Id="rId3" Type="http://schemas.openxmlformats.org/officeDocument/2006/relationships/tags" Target="../tags/tag438.xml"/><Relationship Id="rId7" Type="http://schemas.openxmlformats.org/officeDocument/2006/relationships/tags" Target="../tags/tag442.xml"/><Relationship Id="rId12" Type="http://schemas.openxmlformats.org/officeDocument/2006/relationships/image" Target="../media/image3.png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0.xml"/><Relationship Id="rId15" Type="http://schemas.openxmlformats.org/officeDocument/2006/relationships/image" Target="../media/image6.svg"/><Relationship Id="rId10" Type="http://schemas.openxmlformats.org/officeDocument/2006/relationships/tags" Target="../tags/tag445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image" Target="../media/image6.svg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image" Target="../media/image5.png"/><Relationship Id="rId2" Type="http://schemas.openxmlformats.org/officeDocument/2006/relationships/tags" Target="../tags/tag280.xml"/><Relationship Id="rId16" Type="http://schemas.openxmlformats.org/officeDocument/2006/relationships/image" Target="../media/image4.svg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image" Target="../media/image3.png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53.xml"/><Relationship Id="rId13" Type="http://schemas.openxmlformats.org/officeDocument/2006/relationships/tags" Target="../tags/tag458.xml"/><Relationship Id="rId18" Type="http://schemas.openxmlformats.org/officeDocument/2006/relationships/tags" Target="../tags/tag463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448.xml"/><Relationship Id="rId21" Type="http://schemas.openxmlformats.org/officeDocument/2006/relationships/tags" Target="../tags/tag466.xml"/><Relationship Id="rId7" Type="http://schemas.openxmlformats.org/officeDocument/2006/relationships/tags" Target="../tags/tag452.xml"/><Relationship Id="rId12" Type="http://schemas.openxmlformats.org/officeDocument/2006/relationships/tags" Target="../tags/tag457.xml"/><Relationship Id="rId17" Type="http://schemas.openxmlformats.org/officeDocument/2006/relationships/tags" Target="../tags/tag462.xml"/><Relationship Id="rId25" Type="http://schemas.openxmlformats.org/officeDocument/2006/relationships/tags" Target="../tags/tag470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20" Type="http://schemas.openxmlformats.org/officeDocument/2006/relationships/tags" Target="../tags/tag465.xml"/><Relationship Id="rId29" Type="http://schemas.openxmlformats.org/officeDocument/2006/relationships/image" Target="../media/image5.png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1" Type="http://schemas.openxmlformats.org/officeDocument/2006/relationships/tags" Target="../tags/tag456.xml"/><Relationship Id="rId24" Type="http://schemas.openxmlformats.org/officeDocument/2006/relationships/tags" Target="../tags/tag469.xml"/><Relationship Id="rId5" Type="http://schemas.openxmlformats.org/officeDocument/2006/relationships/tags" Target="../tags/tag450.xml"/><Relationship Id="rId15" Type="http://schemas.openxmlformats.org/officeDocument/2006/relationships/tags" Target="../tags/tag460.xml"/><Relationship Id="rId23" Type="http://schemas.openxmlformats.org/officeDocument/2006/relationships/tags" Target="../tags/tag468.xml"/><Relationship Id="rId28" Type="http://schemas.openxmlformats.org/officeDocument/2006/relationships/image" Target="../media/image4.svg"/><Relationship Id="rId10" Type="http://schemas.openxmlformats.org/officeDocument/2006/relationships/tags" Target="../tags/tag455.xml"/><Relationship Id="rId19" Type="http://schemas.openxmlformats.org/officeDocument/2006/relationships/tags" Target="../tags/tag464.xml"/><Relationship Id="rId4" Type="http://schemas.openxmlformats.org/officeDocument/2006/relationships/tags" Target="../tags/tag449.xml"/><Relationship Id="rId9" Type="http://schemas.openxmlformats.org/officeDocument/2006/relationships/tags" Target="../tags/tag454.xml"/><Relationship Id="rId14" Type="http://schemas.openxmlformats.org/officeDocument/2006/relationships/tags" Target="../tags/tag459.xml"/><Relationship Id="rId22" Type="http://schemas.openxmlformats.org/officeDocument/2006/relationships/tags" Target="../tags/tag467.xml"/><Relationship Id="rId27" Type="http://schemas.openxmlformats.org/officeDocument/2006/relationships/image" Target="../media/image3.png"/><Relationship Id="rId30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image" Target="../media/image6.svg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image" Target="../media/image5.png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image" Target="../media/image4.svg"/><Relationship Id="rId5" Type="http://schemas.openxmlformats.org/officeDocument/2006/relationships/tags" Target="../tags/tag475.xml"/><Relationship Id="rId10" Type="http://schemas.openxmlformats.org/officeDocument/2006/relationships/image" Target="../media/image3.png"/><Relationship Id="rId4" Type="http://schemas.openxmlformats.org/officeDocument/2006/relationships/tags" Target="../tags/tag47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slideLayout" Target="../slideLayouts/slideLayout55.xml"/><Relationship Id="rId5" Type="http://schemas.openxmlformats.org/officeDocument/2006/relationships/tags" Target="../tags/tag484.xml"/><Relationship Id="rId4" Type="http://schemas.openxmlformats.org/officeDocument/2006/relationships/tags" Target="../tags/tag48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92.xml"/><Relationship Id="rId13" Type="http://schemas.openxmlformats.org/officeDocument/2006/relationships/tags" Target="../tags/tag497.xml"/><Relationship Id="rId18" Type="http://schemas.openxmlformats.org/officeDocument/2006/relationships/image" Target="../media/image5.png"/><Relationship Id="rId3" Type="http://schemas.openxmlformats.org/officeDocument/2006/relationships/tags" Target="../tags/tag487.xml"/><Relationship Id="rId7" Type="http://schemas.openxmlformats.org/officeDocument/2006/relationships/tags" Target="../tags/tag491.xml"/><Relationship Id="rId12" Type="http://schemas.openxmlformats.org/officeDocument/2006/relationships/tags" Target="../tags/tag496.xml"/><Relationship Id="rId17" Type="http://schemas.openxmlformats.org/officeDocument/2006/relationships/image" Target="../media/image4.svg"/><Relationship Id="rId2" Type="http://schemas.openxmlformats.org/officeDocument/2006/relationships/tags" Target="../tags/tag486.xml"/><Relationship Id="rId16" Type="http://schemas.openxmlformats.org/officeDocument/2006/relationships/image" Target="../media/image3.png"/><Relationship Id="rId20" Type="http://schemas.openxmlformats.org/officeDocument/2006/relationships/image" Target="../media/image14.jpeg"/><Relationship Id="rId1" Type="http://schemas.openxmlformats.org/officeDocument/2006/relationships/tags" Target="../tags/tag485.xml"/><Relationship Id="rId6" Type="http://schemas.openxmlformats.org/officeDocument/2006/relationships/tags" Target="../tags/tag490.xml"/><Relationship Id="rId11" Type="http://schemas.openxmlformats.org/officeDocument/2006/relationships/tags" Target="../tags/tag495.xml"/><Relationship Id="rId5" Type="http://schemas.openxmlformats.org/officeDocument/2006/relationships/tags" Target="../tags/tag489.xml"/><Relationship Id="rId15" Type="http://schemas.openxmlformats.org/officeDocument/2006/relationships/slideLayout" Target="../slideLayouts/slideLayout25.xml"/><Relationship Id="rId10" Type="http://schemas.openxmlformats.org/officeDocument/2006/relationships/tags" Target="../tags/tag494.xml"/><Relationship Id="rId19" Type="http://schemas.openxmlformats.org/officeDocument/2006/relationships/image" Target="../media/image6.svg"/><Relationship Id="rId4" Type="http://schemas.openxmlformats.org/officeDocument/2006/relationships/tags" Target="../tags/tag488.xml"/><Relationship Id="rId9" Type="http://schemas.openxmlformats.org/officeDocument/2006/relationships/tags" Target="../tags/tag493.xml"/><Relationship Id="rId14" Type="http://schemas.openxmlformats.org/officeDocument/2006/relationships/tags" Target="../tags/tag49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13" Type="http://schemas.openxmlformats.org/officeDocument/2006/relationships/image" Target="../media/image3.png"/><Relationship Id="rId3" Type="http://schemas.openxmlformats.org/officeDocument/2006/relationships/tags" Target="../tags/tag501.xml"/><Relationship Id="rId7" Type="http://schemas.openxmlformats.org/officeDocument/2006/relationships/tags" Target="../tags/tag505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5.png"/><Relationship Id="rId2" Type="http://schemas.openxmlformats.org/officeDocument/2006/relationships/tags" Target="../tags/tag500.xml"/><Relationship Id="rId16" Type="http://schemas.openxmlformats.org/officeDocument/2006/relationships/image" Target="../media/image6.svg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11" Type="http://schemas.openxmlformats.org/officeDocument/2006/relationships/tags" Target="../tags/tag509.xml"/><Relationship Id="rId5" Type="http://schemas.openxmlformats.org/officeDocument/2006/relationships/tags" Target="../tags/tag503.xml"/><Relationship Id="rId15" Type="http://schemas.openxmlformats.org/officeDocument/2006/relationships/image" Target="../media/image5.png"/><Relationship Id="rId10" Type="http://schemas.openxmlformats.org/officeDocument/2006/relationships/tags" Target="../tags/tag508.xml"/><Relationship Id="rId4" Type="http://schemas.openxmlformats.org/officeDocument/2006/relationships/tags" Target="../tags/tag502.xml"/><Relationship Id="rId9" Type="http://schemas.openxmlformats.org/officeDocument/2006/relationships/tags" Target="../tags/tag507.xml"/><Relationship Id="rId1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11.xml"/><Relationship Id="rId1" Type="http://schemas.openxmlformats.org/officeDocument/2006/relationships/tags" Target="../tags/tag5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image" Target="../media/image4.svg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image" Target="../media/image3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8.xml"/><Relationship Id="rId15" Type="http://schemas.openxmlformats.org/officeDocument/2006/relationships/image" Target="../media/image6.svg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6.svg"/><Relationship Id="rId5" Type="http://schemas.openxmlformats.org/officeDocument/2006/relationships/tags" Target="../tags/tag308.xml"/><Relationship Id="rId10" Type="http://schemas.openxmlformats.org/officeDocument/2006/relationships/image" Target="../media/image5.png"/><Relationship Id="rId4" Type="http://schemas.openxmlformats.org/officeDocument/2006/relationships/tags" Target="../tags/tag307.xml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1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image" Target="../media/image6.svg"/><Relationship Id="rId5" Type="http://schemas.openxmlformats.org/officeDocument/2006/relationships/tags" Target="../tags/tag314.xml"/><Relationship Id="rId10" Type="http://schemas.openxmlformats.org/officeDocument/2006/relationships/image" Target="../media/image5.png"/><Relationship Id="rId4" Type="http://schemas.openxmlformats.org/officeDocument/2006/relationships/tags" Target="../tags/tag313.xml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324.xml"/><Relationship Id="rId7" Type="http://schemas.openxmlformats.org/officeDocument/2006/relationships/image" Target="../media/image3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6.xml"/><Relationship Id="rId10" Type="http://schemas.openxmlformats.org/officeDocument/2006/relationships/image" Target="../media/image6.svg"/><Relationship Id="rId4" Type="http://schemas.openxmlformats.org/officeDocument/2006/relationships/tags" Target="../tags/tag325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image" Target="../media/image6.svg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12" Type="http://schemas.openxmlformats.org/officeDocument/2006/relationships/image" Target="../media/image5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image" Target="../media/image4.svg"/><Relationship Id="rId5" Type="http://schemas.openxmlformats.org/officeDocument/2006/relationships/tags" Target="../tags/tag331.xml"/><Relationship Id="rId10" Type="http://schemas.openxmlformats.org/officeDocument/2006/relationships/image" Target="../media/image3.png"/><Relationship Id="rId4" Type="http://schemas.openxmlformats.org/officeDocument/2006/relationships/tags" Target="../tags/tag330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4"/>
            </p:custDataLst>
          </p:nvPr>
        </p:nvSpPr>
        <p:spPr>
          <a:xfrm>
            <a:off x="5156202" y="4443488"/>
            <a:ext cx="7035797" cy="2414510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5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457152" y="457200"/>
            <a:ext cx="11226890" cy="247648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457204" y="2926087"/>
            <a:ext cx="11226890" cy="329696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9"/>
            </p:custDataLst>
          </p:nvPr>
        </p:nvSpPr>
        <p:spPr>
          <a:xfrm>
            <a:off x="720090" y="3086744"/>
            <a:ext cx="9753676" cy="27127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b="1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计算机硬件需求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要求较低，仅需能够搭建编程和测试环境即可。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758825"/>
            <a:ext cx="9670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计算机软件需求</a:t>
            </a:r>
          </a:p>
          <a:p>
            <a:r>
              <a:rPr lang="zh-CN" altLang="en-US" sz="2400"/>
              <a:t>文档管理：github desktop</a:t>
            </a:r>
          </a:p>
          <a:p>
            <a:r>
              <a:rPr lang="zh-CN" altLang="en-US" sz="2400"/>
              <a:t>代码编写：微信小程序开发者工具</a:t>
            </a:r>
          </a:p>
          <a:p>
            <a:r>
              <a:rPr lang="zh-CN" altLang="en-US" sz="2400"/>
              <a:t>数据库管理：mysql</a:t>
            </a:r>
          </a:p>
          <a:p>
            <a:r>
              <a:rPr lang="zh-CN" altLang="en-US" sz="2400"/>
              <a:t>文档编写：Microsoft word/ppt/project 、wps、网页版processon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</a:p>
        </p:txBody>
      </p: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5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6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8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8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</a:p>
        </p:txBody>
      </p: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1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2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3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10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4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8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3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1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2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1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18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19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20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7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2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9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0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11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5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lstStyle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4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" name="矩形 3"/>
          <p:cNvSpPr/>
          <p:nvPr>
            <p:custDataLst>
              <p:tags r:id="rId5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6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013585" y="1456055"/>
            <a:ext cx="7676515" cy="3725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计算机通信需求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用户：能够访问互联网，流畅使用微信即可。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开发者：主要使用城市学院校园网。需要vpn流畅运行github等网站。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4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8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主要输入方式为点击和文字输入，程序需要对点击有快速准确的反馈，对文字能够正确识别和输入输出。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4"/>
            </p:custDataLst>
          </p:nvPr>
        </p:nvSpPr>
        <p:spPr>
          <a:xfrm>
            <a:off x="5156202" y="4591209"/>
            <a:ext cx="7035797" cy="2266789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5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152" y="457200"/>
            <a:ext cx="11226890" cy="272032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457204" y="3169927"/>
            <a:ext cx="11226890" cy="305312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219162" y="762006"/>
            <a:ext cx="9753676" cy="210310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1219200" y="3474729"/>
            <a:ext cx="9753676" cy="24689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用户：需要按照功能介绍使用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开发者/维护者：需要按时维护和更新，对于文件和代码的更改要备份，用文件配置工具管理。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稻壳儿搜索【ainippt】_3"/>
          <p:cNvSpPr/>
          <p:nvPr>
            <p:custDataLst>
              <p:tags r:id="rId4"/>
            </p:custDataLst>
          </p:nvPr>
        </p:nvSpPr>
        <p:spPr>
          <a:xfrm>
            <a:off x="6985000" y="225679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</a:p>
        </p:txBody>
      </p:sp>
      <p:sp>
        <p:nvSpPr>
          <p:cNvPr id="7" name="稻壳儿搜索【ainippt】_7"/>
          <p:cNvSpPr/>
          <p:nvPr>
            <p:custDataLst>
              <p:tags r:id="rId5"/>
            </p:custDataLst>
          </p:nvPr>
        </p:nvSpPr>
        <p:spPr>
          <a:xfrm>
            <a:off x="6374765" y="219837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01</a:t>
            </a:r>
          </a:p>
        </p:txBody>
      </p:sp>
      <p:sp>
        <p:nvSpPr>
          <p:cNvPr id="21" name="稻壳儿搜索【ainippt】_4"/>
          <p:cNvSpPr/>
          <p:nvPr>
            <p:custDataLst>
              <p:tags r:id="rId6"/>
            </p:custDataLst>
          </p:nvPr>
        </p:nvSpPr>
        <p:spPr>
          <a:xfrm>
            <a:off x="6985000" y="322834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5" name="稻壳儿搜索【ainippt】_8"/>
          <p:cNvSpPr/>
          <p:nvPr>
            <p:custDataLst>
              <p:tags r:id="rId7"/>
            </p:custDataLst>
          </p:nvPr>
        </p:nvSpPr>
        <p:spPr>
          <a:xfrm>
            <a:off x="6374765" y="315785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02</a:t>
            </a:r>
          </a:p>
        </p:txBody>
      </p:sp>
      <p:sp>
        <p:nvSpPr>
          <p:cNvPr id="22" name="稻壳儿搜索【ainippt】_5"/>
          <p:cNvSpPr/>
          <p:nvPr>
            <p:custDataLst>
              <p:tags r:id="rId8"/>
            </p:custDataLst>
          </p:nvPr>
        </p:nvSpPr>
        <p:spPr>
          <a:xfrm>
            <a:off x="6985000" y="4258945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小组分工及评价</a:t>
            </a:r>
          </a:p>
        </p:txBody>
      </p:sp>
      <p:sp>
        <p:nvSpPr>
          <p:cNvPr id="8" name="稻壳儿搜索【ainippt】_9"/>
          <p:cNvSpPr/>
          <p:nvPr>
            <p:custDataLst>
              <p:tags r:id="rId9"/>
            </p:custDataLst>
          </p:nvPr>
        </p:nvSpPr>
        <p:spPr>
          <a:xfrm>
            <a:off x="6374765" y="414020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03</a:t>
            </a:r>
          </a:p>
        </p:txBody>
      </p:sp>
      <p:sp>
        <p:nvSpPr>
          <p:cNvPr id="16" name="稻壳儿搜索【ainippt】_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93514" y="3786823"/>
            <a:ext cx="4105030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marL="0" indent="0" algn="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CONTENTS.</a:t>
            </a:r>
          </a:p>
        </p:txBody>
      </p:sp>
      <p:sp>
        <p:nvSpPr>
          <p:cNvPr id="9" name="稻壳儿搜索【ainippt】_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80404" y="2616835"/>
            <a:ext cx="201814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2" name="稻壳儿搜索【ainippt】_15"/>
          <p:cNvSpPr/>
          <p:nvPr>
            <p:custDataLst>
              <p:tags r:id="rId12"/>
            </p:custDataLst>
          </p:nvPr>
        </p:nvSpPr>
        <p:spPr>
          <a:xfrm>
            <a:off x="1493514" y="1626618"/>
            <a:ext cx="2480908" cy="3599190"/>
          </a:xfrm>
          <a:custGeom>
            <a:avLst/>
            <a:gdLst>
              <a:gd name="connsiteX0" fmla="*/ 0 w 1460500"/>
              <a:gd name="connsiteY0" fmla="*/ 0 h 2118828"/>
              <a:gd name="connsiteX1" fmla="*/ 1460500 w 1460500"/>
              <a:gd name="connsiteY1" fmla="*/ 0 h 2118828"/>
              <a:gd name="connsiteX2" fmla="*/ 1460500 w 1460500"/>
              <a:gd name="connsiteY2" fmla="*/ 303772 h 2118828"/>
              <a:gd name="connsiteX3" fmla="*/ 1392236 w 1460500"/>
              <a:gd name="connsiteY3" fmla="*/ 303772 h 2118828"/>
              <a:gd name="connsiteX4" fmla="*/ 1392236 w 1460500"/>
              <a:gd name="connsiteY4" fmla="*/ 68264 h 2118828"/>
              <a:gd name="connsiteX5" fmla="*/ 68264 w 1460500"/>
              <a:gd name="connsiteY5" fmla="*/ 68264 h 2118828"/>
              <a:gd name="connsiteX6" fmla="*/ 68264 w 1460500"/>
              <a:gd name="connsiteY6" fmla="*/ 2050564 h 2118828"/>
              <a:gd name="connsiteX7" fmla="*/ 1392236 w 1460500"/>
              <a:gd name="connsiteY7" fmla="*/ 2050564 h 2118828"/>
              <a:gd name="connsiteX8" fmla="*/ 1392236 w 1460500"/>
              <a:gd name="connsiteY8" fmla="*/ 1815056 h 2118828"/>
              <a:gd name="connsiteX9" fmla="*/ 1460500 w 1460500"/>
              <a:gd name="connsiteY9" fmla="*/ 1815056 h 2118828"/>
              <a:gd name="connsiteX10" fmla="*/ 1460500 w 1460500"/>
              <a:gd name="connsiteY10" fmla="*/ 2118828 h 2118828"/>
              <a:gd name="connsiteX11" fmla="*/ 0 w 1460500"/>
              <a:gd name="connsiteY11" fmla="*/ 2118828 h 211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500" h="2118828">
                <a:moveTo>
                  <a:pt x="0" y="0"/>
                </a:moveTo>
                <a:lnTo>
                  <a:pt x="1460500" y="0"/>
                </a:lnTo>
                <a:lnTo>
                  <a:pt x="1460500" y="303772"/>
                </a:lnTo>
                <a:lnTo>
                  <a:pt x="1392236" y="303772"/>
                </a:lnTo>
                <a:lnTo>
                  <a:pt x="1392236" y="68264"/>
                </a:lnTo>
                <a:lnTo>
                  <a:pt x="68264" y="68264"/>
                </a:lnTo>
                <a:lnTo>
                  <a:pt x="68264" y="2050564"/>
                </a:lnTo>
                <a:lnTo>
                  <a:pt x="1392236" y="2050564"/>
                </a:lnTo>
                <a:lnTo>
                  <a:pt x="1392236" y="1815056"/>
                </a:lnTo>
                <a:lnTo>
                  <a:pt x="1460500" y="1815056"/>
                </a:lnTo>
                <a:lnTo>
                  <a:pt x="1460500" y="2118828"/>
                </a:lnTo>
                <a:lnTo>
                  <a:pt x="0" y="21188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ainippt】_9"/>
          <p:cNvSpPr/>
          <p:nvPr>
            <p:custDataLst>
              <p:tags r:id="rId13"/>
            </p:custDataLst>
          </p:nvPr>
        </p:nvSpPr>
        <p:spPr>
          <a:xfrm>
            <a:off x="6374765" y="512254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49465" y="5219065"/>
            <a:ext cx="2046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/>
              <a:t>会议纪要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4362" y="609605"/>
            <a:ext cx="10363276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合格性规定</a:t>
            </a:r>
          </a:p>
        </p:txBody>
      </p:sp>
      <p:sp>
        <p:nvSpPr>
          <p:cNvPr id="65" name="矩形 64"/>
          <p:cNvSpPr/>
          <p:nvPr>
            <p:custDataLst>
              <p:tags r:id="rId6"/>
            </p:custDataLst>
          </p:nvPr>
        </p:nvSpPr>
        <p:spPr>
          <a:xfrm flipH="1">
            <a:off x="743721" y="5570319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flipH="1">
            <a:off x="743721" y="5570319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 flipH="1">
            <a:off x="2647055" y="612418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用github管理文档，能够公开审查。 </a:t>
            </a: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 flipH="1">
            <a:off x="2647055" y="574446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审查</a:t>
            </a: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 flipH="1">
            <a:off x="815679" y="5647626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 flipH="1">
            <a:off x="743721" y="4307220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 flipH="1">
            <a:off x="743721" y="4307220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 flipH="1">
            <a:off x="2647055" y="486053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与其他同类铲平进行对比分析 有一定的区分度和优势。</a:t>
            </a: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 flipH="1">
            <a:off x="2647055" y="4480814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 flipH="1">
            <a:off x="815680" y="4384527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3" name="矩形 42"/>
          <p:cNvSpPr/>
          <p:nvPr>
            <p:custDataLst>
              <p:tags r:id="rId16"/>
            </p:custDataLst>
          </p:nvPr>
        </p:nvSpPr>
        <p:spPr>
          <a:xfrm flipH="1">
            <a:off x="743721" y="3044122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 flipH="1">
            <a:off x="743721" y="3044122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8"/>
            </p:custDataLst>
          </p:nvPr>
        </p:nvSpPr>
        <p:spPr>
          <a:xfrm flipH="1">
            <a:off x="2647055" y="3597516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测试要求小程序达到能够在任意Android/ios手机上运行的标准</a:t>
            </a:r>
          </a:p>
        </p:txBody>
      </p:sp>
      <p:sp>
        <p:nvSpPr>
          <p:cNvPr id="51" name="文本框 50"/>
          <p:cNvSpPr txBox="1"/>
          <p:nvPr>
            <p:custDataLst>
              <p:tags r:id="rId19"/>
            </p:custDataLst>
          </p:nvPr>
        </p:nvSpPr>
        <p:spPr>
          <a:xfrm flipH="1">
            <a:off x="2647055" y="321779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47" name="文本框 46"/>
          <p:cNvSpPr txBox="1"/>
          <p:nvPr>
            <p:custDataLst>
              <p:tags r:id="rId20"/>
            </p:custDataLst>
          </p:nvPr>
        </p:nvSpPr>
        <p:spPr>
          <a:xfrm flipH="1">
            <a:off x="815680" y="3121429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3" name="矩形 52"/>
          <p:cNvSpPr/>
          <p:nvPr>
            <p:custDataLst>
              <p:tags r:id="rId21"/>
            </p:custDataLst>
          </p:nvPr>
        </p:nvSpPr>
        <p:spPr>
          <a:xfrm flipH="1">
            <a:off x="743721" y="1781024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22"/>
            </p:custDataLst>
          </p:nvPr>
        </p:nvSpPr>
        <p:spPr>
          <a:xfrm flipH="1">
            <a:off x="743721" y="1781024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3"/>
            </p:custDataLst>
          </p:nvPr>
        </p:nvSpPr>
        <p:spPr>
          <a:xfrm flipH="1">
            <a:off x="2647055" y="2334495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有专门演示ppt，并且能够在任意Android/ios手机上运行演示</a:t>
            </a:r>
          </a:p>
        </p:txBody>
      </p:sp>
      <p:sp>
        <p:nvSpPr>
          <p:cNvPr id="60" name="文本框 59"/>
          <p:cNvSpPr txBox="1"/>
          <p:nvPr>
            <p:custDataLst>
              <p:tags r:id="rId24"/>
            </p:custDataLst>
          </p:nvPr>
        </p:nvSpPr>
        <p:spPr>
          <a:xfrm flipH="1">
            <a:off x="2647055" y="1954772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演示</a:t>
            </a:r>
          </a:p>
        </p:txBody>
      </p:sp>
      <p:sp>
        <p:nvSpPr>
          <p:cNvPr id="58" name="文本框 57"/>
          <p:cNvSpPr txBox="1"/>
          <p:nvPr>
            <p:custDataLst>
              <p:tags r:id="rId25"/>
            </p:custDataLst>
          </p:nvPr>
        </p:nvSpPr>
        <p:spPr>
          <a:xfrm flipH="1">
            <a:off x="815680" y="1858331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4"/>
          <a:srcRect l="1882" r="1882"/>
          <a:stretch>
            <a:fillRect/>
          </a:stretch>
        </p:blipFill>
        <p:spPr>
          <a:xfrm>
            <a:off x="4559840" y="81913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lstStyle/>
          <a:p>
            <a:r>
              <a:rPr lang="zh-CN" altLang="en-US"/>
              <a:t>界面原型</a:t>
            </a:r>
          </a:p>
        </p:txBody>
      </p:sp>
      <p:pic>
        <p:nvPicPr>
          <p:cNvPr id="10" name="图片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6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3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lt2">
                <a:lumMod val="90000"/>
              </a:schemeClr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 flipH="1">
            <a:off x="0" y="2439171"/>
            <a:ext cx="304800" cy="1980511"/>
          </a:xfrm>
          <a:prstGeom prst="rect">
            <a:avLst/>
          </a:prstGeom>
          <a:pattFill prst="ltUpDiag">
            <a:fgClr>
              <a:schemeClr val="lt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10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04800" y="2438400"/>
            <a:ext cx="3749675" cy="1981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4.会议纪要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7"/>
          <a:srcRect t="7860" b="7860"/>
          <a:stretch>
            <a:fillRect/>
          </a:stretch>
        </p:blipFill>
        <p:spPr>
          <a:xfrm>
            <a:off x="4114833" y="1371600"/>
            <a:ext cx="8077263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724389" y="2971823"/>
            <a:ext cx="27432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</a:p>
        </p:txBody>
      </p:sp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9605" y="1981216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城市学院高年级学生：主要售卖课本，对买进的需求主要集中在同年级中的考研/考公/复习笔记的交易。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8077264" y="1981188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城市学院低年级学生：主要购买课本，对于高年级学生有重点信息的课本有较大需求。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14362" y="457205"/>
            <a:ext cx="10363276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对一名大一学生的提问</a:t>
            </a: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914362" y="2130858"/>
            <a:ext cx="10363276" cy="3812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如果你可以买到需要的课本，你更倾向是买一本二手的还是上淘宝全新的买一本？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二手的吧，因为课程也基本是一学期就结束了，书本也用不了多久，二手的也会便宜很多。但是二手的要是有缺页那种的话，我觉得就不太好。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你买二手书本时，你希望想看到的东西，或者说了解什么书本信息？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版本号，作者，里面重要的话，印刷怎么样，二手的就不要买盗版了的吧，看看里面的二手程度褶皱，乱涂乱画之类的。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一些有笔记的书本如果卖贵一点你会买吗，还是就更倾向买这种二手书。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有些科目我会，笔记挺重要的，字好看的话贵一点没事。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平台没有付款功能，但是有消息功能，你们需要约定地点当面交换书本付款，这样的方式你有什么意见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我觉得挺好的，没准还能多认识个朋友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14362" y="508420"/>
            <a:ext cx="10363276" cy="70545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对一名大四学生的提问</a:t>
            </a: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914362" y="1975866"/>
            <a:ext cx="10363276" cy="36629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你有没有不用的书？多不多？平时会怎么处理？</a:t>
            </a: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挺多的，就堆在那里，就每次放假回家整理的时候扔掉一波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如果你可以把这些书卖掉，当二手书本，你会定价多少？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当二手书卖掉？5，6块一本吧，会不会太高？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那些你学完了的书本，上面有你的笔记的书本，你会卖吗？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很少吧，一般做笔记的书本我都挺有用的，不过如果我考研考上了那就直接卖（考研党）。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平台没有付款功能，但是有消息功能，你们需要约定地点当面交换书本付款，这样的方式你有什么意见</a:t>
            </a: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这有点麻烦，大四挺忙的，时间上，还得特意留出时间，我希望可以有个快递员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1315720" y="1066800"/>
            <a:ext cx="8679815" cy="5368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可通过搜索/筛选缩小范围，或直接浏览选择课本，点击获取详情，点击联系商家跳转至与商家的消息界面，或点击购买下订单，按照所填信息确定交付信息，并完成线下的交付，点击确认完成则完成订单。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需求：点击反馈，消息收发，搜索筛选实现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出售：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点击出售创建并填写信息创建课本并发布到购买页面，用户可以按你所填写的信息来搜索/筛选到本课本。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需求：点击反馈，系统创建，数据库管理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求购：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求购创建并填写信息创建课本并发布到求购页面，用户可以按你所填写的信息来搜索/筛选到求购课本。用户也可在求购界面选择课本供应，点击联系学生跳转到消息界面，点击供应创建订单，按订单信息线下交付完成订单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需求：点击反馈，消息收发，搜索/筛选实现，系统创建，数据库管理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需要微信小程序代码开发能力，数据库管理能力，界面设计能力。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计算机软硬件需求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可重用需求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23963070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23963226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23963346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23963082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23963118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j"/>
  <p:tag name="KSO_WM_UNIT_PLACING_PICTURE_USER_VIEWPORT" val="{&quot;height&quot;:2318,&quot;width&quot;:2192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7703_2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2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7703"/>
  <p:tag name="KSO_WM_SLIDE_LAYOUT" val="a_b_l"/>
  <p:tag name="KSO_WM_SLIDE_LAYOUT_CNT" val="1_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b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a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i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81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1:00&quot;,&quot;maxSize&quot;:{&quot;size1&quot;:33.799999999999997},&quot;minSize&quot;:{&quot;size1&quot;:33.799999999999997},&quot;normalSize&quot;:{&quot;size1&quot;:33.799999999999997},&quot;subLayout&quot;:[{&quot;id&quot;:&quot;2021-04-01T15:11:00&quot;,&quot;margin&quot;:{&quot;bottom&quot;:2.9630000591278076,&quot;left&quot;:1.6929999589920044,&quot;right&quot;:0,&quot;top&quot;:2.9630000591278076},&quot;type&quot;:0},{&quot;direction&quot;:1,&quot;id&quot;:&quot;2021-04-01T15:11:00&quot;,&quot;maxSize&quot;:{&quot;size1&quot;:41.600000000000001},&quot;minSize&quot;:{&quot;size1&quot;:41.600000000000001},&quot;normalSize&quot;:{&quot;size1&quot;:41.600000000000001},&quot;subLayout&quot;:[{&quot;id&quot;:&quot;2021-04-01T15:11:00&quot;,&quot;margin&quot;:{&quot;bottom&quot;:7.1970000267028809,&quot;left&quot;:1.6929999589920044,&quot;right&quot;:0,&quot;top&quot;:6.3499999046325684},&quot;type&quot;:0},{&quot;id&quot;:&quot;2021-04-01T15:11:00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8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74054ed1e2fb7fd1f"/>
  <p:tag name="KSO_WM_TEMPLATE_ASSEMBLE_GROUPID" val="60656ea74054ed1e2fb7fd1f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81_1*i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81_1*i*3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81_1*i*4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74054ed1e2fb7fd1f"/>
  <p:tag name="KSO_WM_TEMPLATE_ASSEMBLE_GROUPID" val="60656ea74054ed1e2fb7fd1f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1_1*a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dcefdcfc0364e11882144eec9080b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21450aeb6b467dbee868f840494115"/>
  <p:tag name="KSO_WM_UNIT_TEXT_FILL_FORE_SCHEMECOLOR_INDEX_BRIGHTNESS" val="0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1_1*f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88f6ed639a2c407ab49d3210d4c79d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c7d38fa4544f9e97221ac854387c12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1081_1*f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14cc609229e3474d9e152a455bd7b6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96e25f404e462ba33409f588c45c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0.1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17.8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3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c015da94-e729-464c-aff4-a35a44b4db41}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38,&quot;width&quot;:11201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83165411595945},&quot;minSize&quot;:{&quot;size1&quot;:15.483165411595945},&quot;normalSize&quot;:{&quot;size1&quot;:15.483165411595945},&quot;subLayout&quot;:[{&quot;id&quot;:&quot;2021-09-02T20:34:40&quot;,&quot;type&quot;:0},{&quot;id&quot;:&quot;2021-09-02T20:34:40&quot;,&quot;maxSize&quot;:{&quot;size1&quot;:81.698401001411085},&quot;minSize&quot;:{&quot;size1&quot;:81.698401001411085},&quot;normalSize&quot;:{&quot;size1&quot;:81.698401001411085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570"/>
  <p:tag name="KSO_WM_SLIDE_ID" val="diagram20213570_1"/>
  <p:tag name="KSO_WM_TEMPLATE_SUBCATEGORY" val="2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8:00&quot;,&quot;maxSize&quot;:{&quot;size1&quot;:42.200000000000003},&quot;minSize&quot;:{&quot;size1&quot;:31.199999999999999},&quot;normalSize&quot;:{&quot;size1&quot;:38.310925925925922},&quot;subLayout&quot;:[{&quot;id&quot;:&quot;2021-04-01T15:08:00&quot;,&quot;margin&quot;:{&quot;bottom&quot;:0.026000002399086952,&quot;left&quot;:3.4570000171661377,&quot;right&quot;:3.3159999847412109,&quot;top&quot;:2.1170001029968262},&quot;type&quot;:0},{&quot;id&quot;:&quot;2021-04-01T15:08:00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944054ed1e2fb7fc07"/>
  <p:tag name="KSO_WM_TEMPLATE_ASSEMBLE_GROUPID" val="60656e944054ed1e2fb7fc0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944054ed1e2fb7fc07"/>
  <p:tag name="KSO_WM_TEMPLATE_ASSEMBLE_GROUPID" val="60656e944054ed1e2fb7fc0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2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c3ccd42dabd14634aa11db14ee1794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28149b661614cb4b2af1582cdb7fb74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944054ed1e2fb7fc07"/>
  <p:tag name="KSO_WM_TEMPLATE_ASSEMBLE_GROUPID" val="60656e944054ed1e2fb7fc0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3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00f14307f2f34da98b61ce6e93a252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000d2bfd59641129d06c070bde2a059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944054ed1e2fb7fc07"/>
  <p:tag name="KSO_WM_TEMPLATE_ASSEMBLE_GROUPID" val="60656e944054ed1e2fb7fc0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70_1*f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4000d2bfd59641129d06c070bde2a05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e09b9e086c643358ada924204b7baf3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944054ed1e2fb7fc07"/>
  <p:tag name="KSO_WM_TEMPLATE_ASSEMBLE_GROUPID" val="60656e944054ed1e2fb7fc0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2ced58f0-22a9-4741-98e1-a7bad3485fc0}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61e253a2-b092-4345-9608-b6cba2403d10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344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ee2004ef-7908-4625-8db0-d0725637f263}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00020470540255},&quot;minSize&quot;:{&quot;size1&quot;:15.400020470540255},&quot;normalSize&quot;:{&quot;size1&quot;:15.400020470540255},&quot;subLayout&quot;:[{&quot;id&quot;:&quot;2021-09-02T20:34:40&quot;,&quot;type&quot;:0},{&quot;id&quot;:&quot;2021-09-02T20:34:40&quot;,&quot;maxSize&quot;:{&quot;size1&quot;:81.600024196861938},&quot;minSize&quot;:{&quot;size1&quot;:81.600024196861938},&quot;normalSize&quot;:{&quot;size1&quot;:81.600024196861938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040"/>
  <p:tag name="KSO_WM_SLIDE_ID" val="diagram20209040_1"/>
  <p:tag name="KSO_WM_TEMPLATE_SUBCATEGORY" val="2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41.86648148148147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4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4.399999999999999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8515a409-745d-4b3a-9b28-3ffebc91d4f3}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023"/>
  <p:tag name="KSO_WM_SLIDE_ID" val="diagram2020902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d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3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1"/>
  <p:tag name="KSO_WM_TEMPLATE_ASSEMBLE_GROUPID" val="6130c4e08b5cc6c91112a5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3_1*i*2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1"/>
  <p:tag name="KSO_WM_TEMPLATE_ASSEMBLE_GROUPID" val="6130c4e08b5cc6c91112a58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3_1*i*3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c84ed5ea685447eca9001c48795413c3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7c88c5c1de6b458a9ed668aef1aa9408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130c4e08b5cc6c91112a581"/>
  <p:tag name="KSO_WM_TEMPLATE_ASSEMBLE_GROUPID" val="6130c4e08b5cc6c91112a58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3_1*i*4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1"/>
  <p:tag name="KSO_WM_TEMPLATE_ASSEMBLE_GROUPID" val="6130c4e08b5cc6c91112a58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3_1*a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c88c5c1de6b458a9ed668aef1aa94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2b377252e464beab589360248ff2685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1"/>
  <p:tag name="KSO_WM_TEMPLATE_ASSEMBLE_GROUPID" val="6130c4e08b5cc6c91112a58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3_1*d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41948787f5d4827a8fbfdd9500c51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49fc6c7e23947a68c083a4f23073822"/>
  <p:tag name="KSO_WM_TEMPLATE_ASSEMBLE_XID" val="6130c4e08b5cc6c91112a581"/>
  <p:tag name="KSO_WM_TEMPLATE_ASSEMBLE_GROUPID" val="6130c4e08b5cc6c91112a58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3_1*i*5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3_1*i*6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1255</Words>
  <Application>Microsoft Office PowerPoint</Application>
  <PresentationFormat>宽屏</PresentationFormat>
  <Paragraphs>125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Wingdings</vt:lpstr>
      <vt:lpstr>Wingdings 3</vt:lpstr>
      <vt:lpstr>1_Office 主题​​</vt:lpstr>
      <vt:lpstr>5_Office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需求分析汇报</dc:title>
  <dc:creator/>
  <cp:lastModifiedBy>xu guo</cp:lastModifiedBy>
  <cp:revision>205</cp:revision>
  <dcterms:created xsi:type="dcterms:W3CDTF">2019-06-19T02:08:00Z</dcterms:created>
  <dcterms:modified xsi:type="dcterms:W3CDTF">2021-10-25T12:41:55Z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