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3" r:id="rId4"/>
    <p:sldId id="264" r:id="rId5"/>
    <p:sldId id="265" r:id="rId6"/>
    <p:sldId id="291" r:id="rId7"/>
    <p:sldId id="311" r:id="rId8"/>
    <p:sldId id="310" r:id="rId9"/>
    <p:sldId id="342" r:id="rId10"/>
    <p:sldId id="316" r:id="rId11"/>
    <p:sldId id="317" r:id="rId12"/>
    <p:sldId id="323" r:id="rId13"/>
    <p:sldId id="320" r:id="rId14"/>
    <p:sldId id="273" r:id="rId15"/>
    <p:sldId id="283" r:id="rId16"/>
    <p:sldId id="335" r:id="rId17"/>
    <p:sldId id="321" r:id="rId18"/>
    <p:sldId id="289" r:id="rId19"/>
    <p:sldId id="285" r:id="rId20"/>
    <p:sldId id="284" r:id="rId21"/>
    <p:sldId id="286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68.xml"/><Relationship Id="rId22" Type="http://schemas.openxmlformats.org/officeDocument/2006/relationships/tags" Target="../tags/tag467.xml"/><Relationship Id="rId21" Type="http://schemas.openxmlformats.org/officeDocument/2006/relationships/tags" Target="../tags/tag466.xml"/><Relationship Id="rId20" Type="http://schemas.openxmlformats.org/officeDocument/2006/relationships/tags" Target="../tags/tag465.xml"/><Relationship Id="rId2" Type="http://schemas.openxmlformats.org/officeDocument/2006/relationships/tags" Target="../tags/tag447.xml"/><Relationship Id="rId19" Type="http://schemas.openxmlformats.org/officeDocument/2006/relationships/tags" Target="../tags/tag464.xml"/><Relationship Id="rId18" Type="http://schemas.openxmlformats.org/officeDocument/2006/relationships/tags" Target="../tags/tag463.xml"/><Relationship Id="rId17" Type="http://schemas.openxmlformats.org/officeDocument/2006/relationships/tags" Target="../tags/tag462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4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88.xml"/><Relationship Id="rId2" Type="http://schemas.openxmlformats.org/officeDocument/2006/relationships/tags" Target="../tags/tag470.xml"/><Relationship Id="rId19" Type="http://schemas.openxmlformats.org/officeDocument/2006/relationships/tags" Target="../tags/tag487.xml"/><Relationship Id="rId18" Type="http://schemas.openxmlformats.org/officeDocument/2006/relationships/tags" Target="../tags/tag486.xml"/><Relationship Id="rId17" Type="http://schemas.openxmlformats.org/officeDocument/2006/relationships/tags" Target="../tags/tag485.xml"/><Relationship Id="rId16" Type="http://schemas.openxmlformats.org/officeDocument/2006/relationships/tags" Target="../tags/tag484.xml"/><Relationship Id="rId15" Type="http://schemas.openxmlformats.org/officeDocument/2006/relationships/tags" Target="../tags/tag483.xml"/><Relationship Id="rId14" Type="http://schemas.openxmlformats.org/officeDocument/2006/relationships/tags" Target="../tags/tag482.xml"/><Relationship Id="rId13" Type="http://schemas.openxmlformats.org/officeDocument/2006/relationships/tags" Target="../tags/tag481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tags" Target="../tags/tag4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9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4.xml"/><Relationship Id="rId15" Type="http://schemas.openxmlformats.org/officeDocument/2006/relationships/tags" Target="../tags/tag503.xml"/><Relationship Id="rId14" Type="http://schemas.openxmlformats.org/officeDocument/2006/relationships/tags" Target="../tags/tag502.xml"/><Relationship Id="rId13" Type="http://schemas.openxmlformats.org/officeDocument/2006/relationships/tags" Target="../tags/tag501.xml"/><Relationship Id="rId12" Type="http://schemas.openxmlformats.org/officeDocument/2006/relationships/tags" Target="../tags/tag500.xml"/><Relationship Id="rId11" Type="http://schemas.openxmlformats.org/officeDocument/2006/relationships/tags" Target="../tags/tag499.xml"/><Relationship Id="rId10" Type="http://schemas.openxmlformats.org/officeDocument/2006/relationships/tags" Target="../tags/tag498.xml"/><Relationship Id="rId1" Type="http://schemas.openxmlformats.org/officeDocument/2006/relationships/tags" Target="../tags/tag49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tags" Target="../tags/tag511.x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16.xml"/><Relationship Id="rId11" Type="http://schemas.openxmlformats.org/officeDocument/2006/relationships/tags" Target="../tags/tag515.xml"/><Relationship Id="rId10" Type="http://schemas.openxmlformats.org/officeDocument/2006/relationships/tags" Target="../tags/tag514.xml"/><Relationship Id="rId1" Type="http://schemas.openxmlformats.org/officeDocument/2006/relationships/tags" Target="../tags/tag50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21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tags" Target="../tags/tag51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528.xml"/><Relationship Id="rId7" Type="http://schemas.openxmlformats.org/officeDocument/2006/relationships/image" Target="../media/image15.png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29.xml"/><Relationship Id="rId1" Type="http://schemas.openxmlformats.org/officeDocument/2006/relationships/tags" Target="../tags/tag52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4.xml"/><Relationship Id="rId4" Type="http://schemas.openxmlformats.org/officeDocument/2006/relationships/tags" Target="../tags/tag533.xml"/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" Type="http://schemas.openxmlformats.org/officeDocument/2006/relationships/tags" Target="../tags/tag53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7.xml"/><Relationship Id="rId3" Type="http://schemas.openxmlformats.org/officeDocument/2006/relationships/image" Target="../media/image17.png"/><Relationship Id="rId2" Type="http://schemas.openxmlformats.org/officeDocument/2006/relationships/tags" Target="../tags/tag536.xml"/><Relationship Id="rId1" Type="http://schemas.openxmlformats.org/officeDocument/2006/relationships/tags" Target="../tags/tag5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tags" Target="../tags/tag541.xml"/><Relationship Id="rId3" Type="http://schemas.openxmlformats.org/officeDocument/2006/relationships/tags" Target="../tags/tag54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65.xml"/><Relationship Id="rId27" Type="http://schemas.openxmlformats.org/officeDocument/2006/relationships/tags" Target="../tags/tag564.xml"/><Relationship Id="rId26" Type="http://schemas.openxmlformats.org/officeDocument/2006/relationships/tags" Target="../tags/tag563.xml"/><Relationship Id="rId25" Type="http://schemas.openxmlformats.org/officeDocument/2006/relationships/tags" Target="../tags/tag562.xml"/><Relationship Id="rId24" Type="http://schemas.openxmlformats.org/officeDocument/2006/relationships/tags" Target="../tags/tag561.xml"/><Relationship Id="rId23" Type="http://schemas.openxmlformats.org/officeDocument/2006/relationships/tags" Target="../tags/tag560.xml"/><Relationship Id="rId22" Type="http://schemas.openxmlformats.org/officeDocument/2006/relationships/tags" Target="../tags/tag559.xml"/><Relationship Id="rId21" Type="http://schemas.openxmlformats.org/officeDocument/2006/relationships/tags" Target="../tags/tag558.xml"/><Relationship Id="rId20" Type="http://schemas.openxmlformats.org/officeDocument/2006/relationships/tags" Target="../tags/tag557.xml"/><Relationship Id="rId2" Type="http://schemas.openxmlformats.org/officeDocument/2006/relationships/tags" Target="../tags/tag539.xml"/><Relationship Id="rId19" Type="http://schemas.openxmlformats.org/officeDocument/2006/relationships/tags" Target="../tags/tag556.xml"/><Relationship Id="rId18" Type="http://schemas.openxmlformats.org/officeDocument/2006/relationships/tags" Target="../tags/tag555.xml"/><Relationship Id="rId17" Type="http://schemas.openxmlformats.org/officeDocument/2006/relationships/tags" Target="../tags/tag554.xml"/><Relationship Id="rId16" Type="http://schemas.openxmlformats.org/officeDocument/2006/relationships/tags" Target="../tags/tag553.xml"/><Relationship Id="rId15" Type="http://schemas.openxmlformats.org/officeDocument/2006/relationships/tags" Target="../tags/tag552.xml"/><Relationship Id="rId14" Type="http://schemas.openxmlformats.org/officeDocument/2006/relationships/tags" Target="../tags/tag551.xml"/><Relationship Id="rId13" Type="http://schemas.openxmlformats.org/officeDocument/2006/relationships/tags" Target="../tags/tag550.xml"/><Relationship Id="rId12" Type="http://schemas.openxmlformats.org/officeDocument/2006/relationships/tags" Target="../tags/tag549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tags" Target="../tags/tag5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67.xml"/><Relationship Id="rId1" Type="http://schemas.openxmlformats.org/officeDocument/2006/relationships/tags" Target="../tags/tag56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405.xml"/><Relationship Id="rId4" Type="http://schemas.openxmlformats.org/officeDocument/2006/relationships/tags" Target="../tags/tag369.xml"/><Relationship Id="rId39" Type="http://schemas.openxmlformats.org/officeDocument/2006/relationships/tags" Target="../tags/tag404.xml"/><Relationship Id="rId38" Type="http://schemas.openxmlformats.org/officeDocument/2006/relationships/tags" Target="../tags/tag403.xml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7.xml"/><Relationship Id="rId19" Type="http://schemas.openxmlformats.org/officeDocument/2006/relationships/tags" Target="../tags/tag424.xml"/><Relationship Id="rId18" Type="http://schemas.openxmlformats.org/officeDocument/2006/relationships/tags" Target="../tags/tag423.xml"/><Relationship Id="rId17" Type="http://schemas.openxmlformats.org/officeDocument/2006/relationships/tags" Target="../tags/tag422.xml"/><Relationship Id="rId16" Type="http://schemas.openxmlformats.org/officeDocument/2006/relationships/tags" Target="../tags/tag421.xml"/><Relationship Id="rId15" Type="http://schemas.openxmlformats.org/officeDocument/2006/relationships/tags" Target="../tags/tag420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image" Target="../media/image7.png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34.xml"/><Relationship Id="rId5" Type="http://schemas.openxmlformats.org/officeDocument/2006/relationships/image" Target="../media/image8.png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" Type="http://schemas.openxmlformats.org/officeDocument/2006/relationships/tags" Target="../tags/tag4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43.xml"/><Relationship Id="rId8" Type="http://schemas.openxmlformats.org/officeDocument/2006/relationships/tags" Target="../tags/tag442.xml"/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45.xml"/><Relationship Id="rId12" Type="http://schemas.openxmlformats.org/officeDocument/2006/relationships/image" Target="../media/image10.png"/><Relationship Id="rId11" Type="http://schemas.openxmlformats.org/officeDocument/2006/relationships/tags" Target="../tags/tag444.xml"/><Relationship Id="rId10" Type="http://schemas.openxmlformats.org/officeDocument/2006/relationships/image" Target="../media/image9.png"/><Relationship Id="rId1" Type="http://schemas.openxmlformats.org/officeDocument/2006/relationships/tags" Target="../tags/tag4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2133600"/>
            <a:ext cx="4036060" cy="204216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制定测试计划</a:t>
            </a:r>
            <a:r>
              <a:rPr lang="en-US" altLang="zh-CN" sz="44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5379720" y="2505603"/>
            <a:ext cx="85485" cy="72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9"/>
            </p:custDataLst>
          </p:nvPr>
        </p:nvSpPr>
        <p:spPr>
          <a:xfrm>
            <a:off x="5518987" y="2505603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1"/>
          <p:cNvSpPr txBox="1"/>
          <p:nvPr>
            <p:custDataLst>
              <p:tags r:id="rId10"/>
            </p:custDataLst>
          </p:nvPr>
        </p:nvSpPr>
        <p:spPr>
          <a:xfrm flipH="1">
            <a:off x="5714301" y="25650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5379720" y="3342904"/>
            <a:ext cx="85485" cy="72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2"/>
            </p:custDataLst>
          </p:nvPr>
        </p:nvSpPr>
        <p:spPr>
          <a:xfrm>
            <a:off x="5518987" y="3342904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1"/>
          <p:cNvSpPr txBox="1"/>
          <p:nvPr>
            <p:custDataLst>
              <p:tags r:id="rId13"/>
            </p:custDataLst>
          </p:nvPr>
        </p:nvSpPr>
        <p:spPr>
          <a:xfrm flipH="1">
            <a:off x="5714301" y="34023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379720" y="4180205"/>
            <a:ext cx="85485" cy="724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22"/>
          <p:cNvSpPr/>
          <p:nvPr>
            <p:custDataLst>
              <p:tags r:id="rId15"/>
            </p:custDataLst>
          </p:nvPr>
        </p:nvSpPr>
        <p:spPr>
          <a:xfrm>
            <a:off x="5518987" y="4180205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16"/>
            </p:custDataLst>
          </p:nvPr>
        </p:nvSpPr>
        <p:spPr>
          <a:xfrm flipH="1">
            <a:off x="5714301" y="4239648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7"/>
            </p:custDataLst>
          </p:nvPr>
        </p:nvSpPr>
        <p:spPr>
          <a:xfrm>
            <a:off x="5379720" y="5016940"/>
            <a:ext cx="85485" cy="724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8"/>
            </p:custDataLst>
          </p:nvPr>
        </p:nvSpPr>
        <p:spPr>
          <a:xfrm>
            <a:off x="5518987" y="5016940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1"/>
          <p:cNvSpPr txBox="1"/>
          <p:nvPr>
            <p:custDataLst>
              <p:tags r:id="rId19"/>
            </p:custDataLst>
          </p:nvPr>
        </p:nvSpPr>
        <p:spPr>
          <a:xfrm flipH="1">
            <a:off x="5714301" y="5076383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平行运行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5379720" y="1668869"/>
            <a:ext cx="85485" cy="72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21"/>
            </p:custDataLst>
          </p:nvPr>
        </p:nvSpPr>
        <p:spPr>
          <a:xfrm>
            <a:off x="5518987" y="1668869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1"/>
          <p:cNvSpPr txBox="1"/>
          <p:nvPr>
            <p:custDataLst>
              <p:tags r:id="rId22"/>
            </p:custDataLst>
          </p:nvPr>
        </p:nvSpPr>
        <p:spPr>
          <a:xfrm flipH="1">
            <a:off x="5714301" y="1728312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图文框 1"/>
          <p:cNvSpPr/>
          <p:nvPr>
            <p:custDataLst>
              <p:tags r:id="rId1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371611" y="2743193"/>
            <a:ext cx="2743238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r>
              <a:rPr lang="en-US" altLang="zh-CN" sz="3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5479004" y="1161719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6134195" y="1183625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5498918" y="1161719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5479004" y="2156454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"/>
          <p:cNvSpPr txBox="1"/>
          <p:nvPr>
            <p:custDataLst>
              <p:tags r:id="rId9"/>
            </p:custDataLst>
          </p:nvPr>
        </p:nvSpPr>
        <p:spPr>
          <a:xfrm>
            <a:off x="6134195" y="2178361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>
            <a:off x="5498918" y="215645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5479004" y="3151191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1"/>
          <p:cNvSpPr txBox="1"/>
          <p:nvPr>
            <p:custDataLst>
              <p:tags r:id="rId12"/>
            </p:custDataLst>
          </p:nvPr>
        </p:nvSpPr>
        <p:spPr>
          <a:xfrm>
            <a:off x="6134195" y="3173097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5498918" y="3151191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5479004" y="4145927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1"/>
          <p:cNvSpPr txBox="1"/>
          <p:nvPr>
            <p:custDataLst>
              <p:tags r:id="rId15"/>
            </p:custDataLst>
          </p:nvPr>
        </p:nvSpPr>
        <p:spPr>
          <a:xfrm>
            <a:off x="6134195" y="4167833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详细的实现计划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>
            <a:off x="5498918" y="4145927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5479004" y="5140664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1"/>
          <p:cNvSpPr txBox="1"/>
          <p:nvPr>
            <p:custDataLst>
              <p:tags r:id="rId18"/>
            </p:custDataLst>
          </p:nvPr>
        </p:nvSpPr>
        <p:spPr>
          <a:xfrm>
            <a:off x="6134195" y="5162570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数据库的设计结果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5498918" y="514066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1353735"/>
            <a:ext cx="12192000" cy="4217670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32292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39754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89402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893706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459902"/>
            <a:ext cx="196354" cy="196354"/>
          </a:xfrm>
          <a:prstGeom prst="ellips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5237718"/>
            <a:ext cx="371672" cy="371672"/>
          </a:xfrm>
          <a:prstGeom prst="ellipse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592623"/>
            <a:ext cx="371672" cy="371672"/>
          </a:xfrm>
          <a:prstGeom prst="ellipse">
            <a:avLst/>
          </a:prstGeom>
          <a:solidFill>
            <a:schemeClr val="dk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5342739"/>
            <a:ext cx="207087" cy="207087"/>
          </a:xfrm>
          <a:prstGeom prst="ellipse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993377"/>
            <a:ext cx="654160" cy="654160"/>
          </a:xfrm>
          <a:prstGeom prst="ellipse">
            <a:avLst/>
          </a:prstGeom>
          <a:solidFill>
            <a:schemeClr val="dk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14500" y="1723305"/>
            <a:ext cx="8610600" cy="280606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sz="5200" b="1" spc="3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结构程序设计</a:t>
            </a:r>
            <a:r>
              <a:rPr lang="en-US" sz="5200" b="1" spc="3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sz="5200" b="1" spc="3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470535" y="271145"/>
            <a:ext cx="2230120" cy="641350"/>
            <a:chOff x="741" y="427"/>
            <a:chExt cx="3512" cy="101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741" y="427"/>
              <a:ext cx="744" cy="74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" y="557"/>
              <a:ext cx="3364" cy="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人机界面设计</a:t>
            </a:r>
            <a:endParaRPr lang="zh-CN" altLang="en-US" sz="2000" b="1" spc="182" baseline="300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1615" y="1028700"/>
            <a:ext cx="4178935" cy="5388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40" y="1062355"/>
            <a:ext cx="3615690" cy="5411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80" y="1104265"/>
            <a:ext cx="3929380" cy="53695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724342" y="2286013"/>
            <a:ext cx="2743213" cy="198107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 b="1" spc="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sz="3600" b="1" spc="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79421" y="1066686"/>
            <a:ext cx="3365500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146762" y="1066686"/>
            <a:ext cx="3334385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85.5</a:t>
            </a:r>
            <a:endParaRPr lang="en-US" altLang="zh-CN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9431" y="343887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制定测试计划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r>
              <a:rPr lang="en-US" altLang="zh-CN" sz="3800" b="1" spc="22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2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3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任意多边形: 形状 7"/>
          <p:cNvSpPr/>
          <p:nvPr>
            <p:custDataLst>
              <p:tags r:id="rId8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0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4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1807225" y="1109270"/>
            <a:ext cx="7924864" cy="711552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选取合理的方案</a:t>
            </a:r>
            <a:r>
              <a:rPr lang="en-US" altLang="zh-CN" sz="40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: 圆角 3"/>
          <p:cNvSpPr/>
          <p:nvPr>
            <p:custDataLst>
              <p:tags r:id="rId16"/>
            </p:custDataLst>
          </p:nvPr>
        </p:nvSpPr>
        <p:spPr>
          <a:xfrm>
            <a:off x="2480310" y="2731812"/>
            <a:ext cx="3558355" cy="87712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/>
          <p:nvPr>
            <p:custDataLst>
              <p:tags r:id="rId17"/>
            </p:custDataLst>
          </p:nvPr>
        </p:nvSpPr>
        <p:spPr>
          <a:xfrm>
            <a:off x="5500645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/>
          <p:nvPr>
            <p:custDataLst>
              <p:tags r:id="rId18"/>
            </p:custDataLst>
          </p:nvPr>
        </p:nvSpPr>
        <p:spPr>
          <a:xfrm>
            <a:off x="5722834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8"/>
          <p:cNvSpPr/>
          <p:nvPr>
            <p:custDataLst>
              <p:tags r:id="rId19"/>
            </p:custDataLst>
          </p:nvPr>
        </p:nvSpPr>
        <p:spPr>
          <a:xfrm>
            <a:off x="2480310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1"/>
          <p:cNvSpPr txBox="1"/>
          <p:nvPr>
            <p:custDataLst>
              <p:tags r:id="rId20"/>
            </p:custDataLst>
          </p:nvPr>
        </p:nvSpPr>
        <p:spPr>
          <a:xfrm>
            <a:off x="3515347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系统流程图</a:t>
            </a:r>
            <a:endParaRPr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1"/>
            </p:custDataLst>
          </p:nvPr>
        </p:nvSpPr>
        <p:spPr>
          <a:xfrm>
            <a:off x="2572843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22"/>
            </p:custDataLst>
          </p:nvPr>
        </p:nvSpPr>
        <p:spPr>
          <a:xfrm>
            <a:off x="2480310" y="3859936"/>
            <a:ext cx="3558355" cy="87712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"/>
          <p:cNvSpPr/>
          <p:nvPr>
            <p:custDataLst>
              <p:tags r:id="rId23"/>
            </p:custDataLst>
          </p:nvPr>
        </p:nvSpPr>
        <p:spPr>
          <a:xfrm>
            <a:off x="5500645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"/>
          <p:cNvSpPr/>
          <p:nvPr>
            <p:custDataLst>
              <p:tags r:id="rId24"/>
            </p:custDataLst>
          </p:nvPr>
        </p:nvSpPr>
        <p:spPr>
          <a:xfrm>
            <a:off x="5722834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5"/>
            </p:custDataLst>
          </p:nvPr>
        </p:nvSpPr>
        <p:spPr>
          <a:xfrm>
            <a:off x="2480310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26"/>
            </p:custDataLst>
          </p:nvPr>
        </p:nvSpPr>
        <p:spPr>
          <a:xfrm>
            <a:off x="3515347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成本效益分析</a:t>
            </a:r>
            <a:endParaRPr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7"/>
            </p:custDataLst>
          </p:nvPr>
        </p:nvSpPr>
        <p:spPr>
          <a:xfrm>
            <a:off x="2572843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8"/>
            </p:custDataLst>
          </p:nvPr>
        </p:nvSpPr>
        <p:spPr>
          <a:xfrm>
            <a:off x="6305735" y="2731812"/>
            <a:ext cx="3558355" cy="87712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8"/>
          <p:cNvSpPr/>
          <p:nvPr>
            <p:custDataLst>
              <p:tags r:id="rId29"/>
            </p:custDataLst>
          </p:nvPr>
        </p:nvSpPr>
        <p:spPr>
          <a:xfrm>
            <a:off x="9326070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9"/>
          <p:cNvSpPr/>
          <p:nvPr>
            <p:custDataLst>
              <p:tags r:id="rId30"/>
            </p:custDataLst>
          </p:nvPr>
        </p:nvSpPr>
        <p:spPr>
          <a:xfrm>
            <a:off x="9548260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31"/>
            </p:custDataLst>
          </p:nvPr>
        </p:nvSpPr>
        <p:spPr>
          <a:xfrm>
            <a:off x="6305735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21"/>
          <p:cNvSpPr txBox="1"/>
          <p:nvPr>
            <p:custDataLst>
              <p:tags r:id="rId32"/>
            </p:custDataLst>
          </p:nvPr>
        </p:nvSpPr>
        <p:spPr>
          <a:xfrm>
            <a:off x="7340772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组成的系统的物理元素清单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3"/>
            </p:custDataLst>
          </p:nvPr>
        </p:nvSpPr>
        <p:spPr>
          <a:xfrm>
            <a:off x="6398268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34"/>
            </p:custDataLst>
          </p:nvPr>
        </p:nvSpPr>
        <p:spPr>
          <a:xfrm>
            <a:off x="6305735" y="3859936"/>
            <a:ext cx="3558355" cy="8771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8"/>
          <p:cNvSpPr/>
          <p:nvPr>
            <p:custDataLst>
              <p:tags r:id="rId35"/>
            </p:custDataLst>
          </p:nvPr>
        </p:nvSpPr>
        <p:spPr>
          <a:xfrm>
            <a:off x="9326070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9"/>
          <p:cNvSpPr/>
          <p:nvPr>
            <p:custDataLst>
              <p:tags r:id="rId36"/>
            </p:custDataLst>
          </p:nvPr>
        </p:nvSpPr>
        <p:spPr>
          <a:xfrm>
            <a:off x="9548260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7"/>
            </p:custDataLst>
          </p:nvPr>
        </p:nvSpPr>
        <p:spPr>
          <a:xfrm>
            <a:off x="6305735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21"/>
          <p:cNvSpPr txBox="1"/>
          <p:nvPr>
            <p:custDataLst>
              <p:tags r:id="rId38"/>
            </p:custDataLst>
          </p:nvPr>
        </p:nvSpPr>
        <p:spPr>
          <a:xfrm>
            <a:off x="7340772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实现这个系统的进度计划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9"/>
            </p:custDataLst>
          </p:nvPr>
        </p:nvSpPr>
        <p:spPr>
          <a:xfrm>
            <a:off x="6398268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推荐最佳的方案</a:t>
            </a:r>
            <a:r>
              <a:rPr lang="en-US" altLang="zh-CN" sz="4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8"/>
            </p:custDataLst>
          </p:nvPr>
        </p:nvSpPr>
        <p:spPr>
          <a:xfrm>
            <a:off x="1523969" y="242189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最终选择中成本方案：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缺少灵活性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，没有消息交流的功能极大的限制了买卖的灵活性，且网站形式市场饱和，用户较少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高成本方案需要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拉取支付手段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，小组无法获得授权，并且无法提供担保，涉及金钱交易及担保，故舍弃。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中成本方案具有一定的灵活性，且在技术上实现的可能性较大，故选择中成本方案。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空心弧 12"/>
          <p:cNvSpPr/>
          <p:nvPr>
            <p:custDataLst>
              <p:tags r:id="rId1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2" descr="E:\资源\图片汇总(1)\复杂背景\深色\办公(商务)\advice-advise-advisor-7097.jpgadvice-advise-advisor-709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2156" r="2156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r>
              <a:rPr lang="en-US" altLang="zh-CN" sz="4000" b="1" spc="24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24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69925" y="935990"/>
            <a:ext cx="1982470" cy="76200"/>
            <a:chOff x="1055" y="1474"/>
            <a:chExt cx="3122" cy="12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 flipV="1">
              <a:off x="1055" y="1474"/>
              <a:ext cx="3122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1055" y="1474"/>
              <a:ext cx="768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设计软件结构</a:t>
            </a:r>
            <a:r>
              <a:rPr lang="en-US" altLang="zh-CN" sz="2000" b="1" spc="182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 sz="2000" b="1" spc="182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数据流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5" y="1404620"/>
            <a:ext cx="8590915" cy="45618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5755005" y="630555"/>
            <a:ext cx="5400040" cy="664210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设计数据库</a:t>
            </a:r>
            <a:r>
              <a:rPr lang="en-US" altLang="zh-CN" sz="3400" b="1" spc="18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400" b="1" spc="18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680431" y="973647"/>
            <a:ext cx="4711353" cy="22481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5790" y="6289079"/>
            <a:ext cx="990028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1955780" y="937260"/>
            <a:ext cx="0" cy="42862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1470640" y="937260"/>
            <a:ext cx="48704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14960" y="1155065"/>
            <a:ext cx="0" cy="372364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329565" y="5468620"/>
            <a:ext cx="0" cy="7937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329565" y="6262370"/>
            <a:ext cx="1097280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admin\Desktop\高清图\高楼蓝色\高楼大厦\architecture-building-glass-162539.jpgarchitecture-building-glass-1625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5172" b="5172"/>
          <a:stretch>
            <a:fillRect/>
          </a:stretch>
        </p:blipFill>
        <p:spPr>
          <a:xfrm>
            <a:off x="484505" y="1287780"/>
            <a:ext cx="5346065" cy="358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pic>
        <p:nvPicPr>
          <p:cNvPr id="8" name="图片 7" descr="C:\Users\admin\Desktop\高清图\高楼蓝色\高楼大厦\buildings-clear-sky-exterior-374023.jpgbuildings-clear-sky-exterior-3740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518" b="518"/>
          <a:stretch>
            <a:fillRect/>
          </a:stretch>
        </p:blipFill>
        <p:spPr>
          <a:xfrm>
            <a:off x="5521325" y="1921510"/>
            <a:ext cx="6095365" cy="40411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11_1*i*4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b4054ed1e2fb7f9b4"/>
  <p:tag name="KSO_WM_TEMPLATE_ASSEMBLE_GROUPID" val="60656e7b4054ed1e2fb7f9b4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11_1*i*5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11_1*i*6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3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3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3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3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11"/>
  <p:tag name="KSO_WM_SPECIAL_SOURCE" val="bdnull"/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PECIAL_SOURCE" val="bdnull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4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</p:tagLst>
</file>

<file path=ppt/tags/tag428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29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  <p:tag name="KSO_WM_SLIDE_ID" val="diagram20182480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04*483"/>
  <p:tag name="KSO_WM_SLIDE_POSITION" val="27*32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TEXTBOXSTYLE_GUID" val="{458748d6-c5d4-4a03-a880-580740d7413e}"/>
</p:tagLst>
</file>

<file path=ppt/tags/tag431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8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2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35.xml><?xml version="1.0" encoding="utf-8"?>
<p:tagLst xmlns:p="http://schemas.openxmlformats.org/presentationml/2006/main">
  <p:tag name="KSO_WM_TEMPLATE_CATEGORY" val="diagram"/>
  <p:tag name="KSO_WM_TEMPLATE_INDEX" val="20189652"/>
  <p:tag name="KSO_WM_TAG_VERSION" val="1.0"/>
  <p:tag name="KSO_WM_UNIT_TYPE" val="a"/>
  <p:tag name="KSO_WM_UNIT_INDEX" val="1"/>
  <p:tag name="KSO_WM_UNIT_ID" val="diagram20189652_1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单击此处添加大标题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4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1"/>
  <p:tag name="KSO_WM_TEMPLATE_CATEGORY" val="diagram"/>
  <p:tag name="KSO_WM_TEMPLATE_INDEX" val="20189652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2"/>
  <p:tag name="KSO_WM_TEMPLATE_CATEGORY" val="diagram"/>
  <p:tag name="KSO_WM_TEMPLATE_INDEX" val="2018965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3"/>
  <p:tag name="KSO_WM_TEMPLATE_CATEGORY" val="diagram"/>
  <p:tag name="KSO_WM_TEMPLATE_INDEX" val="20189652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4"/>
  <p:tag name="KSO_WM_TEMPLATE_CATEGORY" val="diagram"/>
  <p:tag name="KSO_WM_TEMPLATE_INDEX" val="20189652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5"/>
  <p:tag name="KSO_WM_TEMPLATE_CATEGORY" val="diagram"/>
  <p:tag name="KSO_WM_TEMPLATE_INDEX" val="20189652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6"/>
  <p:tag name="KSO_WM_TEMPLATE_CATEGORY" val="diagram"/>
  <p:tag name="KSO_WM_TEMPLATE_INDEX" val="20189652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7"/>
  <p:tag name="KSO_WM_TEMPLATE_CATEGORY" val="diagram"/>
  <p:tag name="KSO_WM_TEMPLATE_INDEX" val="20189652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UNIT_VALUE" val="995*14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52_1*d*1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5645,&quot;width&quot;:8419}"/>
</p:tagLst>
</file>

<file path=ppt/tags/tag444.xml><?xml version="1.0" encoding="utf-8"?>
<p:tagLst xmlns:p="http://schemas.openxmlformats.org/presentationml/2006/main">
  <p:tag name="KSO_WM_UNIT_VALUE" val="1122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9652_1*d*2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6364,&quot;width&quot;:9599}"/>
</p:tagLst>
</file>

<file path=ppt/tags/tag445.xml><?xml version="1.0" encoding="utf-8"?>
<p:tagLst xmlns:p="http://schemas.openxmlformats.org/presentationml/2006/main">
  <p:tag name="KSO_WM_BEAUTIFY_FLAG" val="#wm#"/>
  <p:tag name="KSO_WM_TEMPLATE_CATEGORY" val="diagram"/>
  <p:tag name="KSO_WM_TEMPLATE_INDEX" val="20189652"/>
  <p:tag name="KSO_WM_SPECIAL_SOURCE" val="bdnull"/>
  <p:tag name="KSO_WM_TAG_VERSION" val="1.0"/>
  <p:tag name="KSO_WM_SLIDE_ID" val="diagram20189652_1"/>
  <p:tag name="KSO_WM_SLIDE_INDEX" val="1"/>
  <p:tag name="KSO_WM_SLIDE_ITEM_CNT" val="0"/>
  <p:tag name="KSO_WM_SLIDE_LAYOUT" val="a_d"/>
  <p:tag name="KSO_WM_SLIDE_LAYOUT_CNT" val="1_2"/>
  <p:tag name="KSO_WM_SLIDE_TYPE" val="text"/>
  <p:tag name="KSO_WM_SLIDE_SUBTYPE" val="picTxt"/>
  <p:tag name="KSO_WM_SLIDE_POSITION" val="24*49"/>
  <p:tag name="KSO_WM_SLIDE_SIZE" val="917*446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35_1*i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35_1*i*2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35_1*i*3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735_1*i*6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54054ed1e2fb80948"/>
  <p:tag name="KSO_WM_TEMPLATE_ASSEMBLE_GROUPID" val="60656f654054ed1e2fb80948"/>
</p:tagLst>
</file>

<file path=ppt/tags/tag4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6831_4*l_h_i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6831_4*l_h_i*1_2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6831_4*l_h_f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6831_4*l_h_i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6831_4*l_h_i*1_3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6831_4*l_h_f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6831_4*l_h_i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6831_4*l_h_i*1_4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6831_4*l_h_f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6831_4*l_h_i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16831_4*l_h_i*1_5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6831_4*l_h_f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6831_4*l_h_i*1_1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6831_4*l_h_i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6831_4*l_h_f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PECIAL_SOURCE" val="bdnull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CHIP_DECFILLPROP" val="[]"/>
  <p:tag name="KSO_WM_SLIDE_CAN_ADD_NAVIGATION" val="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</p:tagLst>
</file>

<file path=ppt/tags/tag469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8_1*i*2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8_1*i*3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8_1*a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7bade10f4a1414fabf01c3ec605ae26"/>
  <p:tag name="KSO_WM_ASSEMBLE_CHIP_INDEX" val="9d4057af2cd848edaae27d1ce6c46c9d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d0"/>
  <p:tag name="KSO_WM_TEMPLATE_ASSEMBLE_GROUPID" val="5ee986149390e3092d7977d0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1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213_4*l_h_i*1_1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2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213_4*l_h_i*1_2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3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213_4*l_h_i*1_3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4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4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213_4*l_h_i*1_4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5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5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213_4*l_h_i*1_5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08"/>
  <p:tag name="KSO_WM_SPECIAL_SOURCE" val="bdnull"/>
  <p:tag name="KSO_WM_SLIDE_ID" val="diagram202076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SLIDE_LAYOUT" val="a_d"/>
  <p:tag name="KSO_WM_SLIDE_LAYOUT_CNT" val="1_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CHIP_XID" val="5e7600a5c2fe05cf1f263aea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986149390e3092d7977d0"/>
  <p:tag name="KSO_WM_TEMPLATE_ASSEMBLE_GROUPID" val="5ee986149390e3092d7977d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21&quot;,&quot;maxSize&quot;:{&quot;size1&quot;:43.799999999999997},&quot;minSize&quot;:{&quot;size1&quot;:38.799999999999997},&quot;normalSize&quot;:{&quot;size1&quot;:38.800104166666657},&quot;subLayout&quot;:[{&quot;id&quot;:&quot;2020-06-17T10:55:21&quot;,&quot;margin&quot;:{&quot;bottom&quot;:3.809999942779541,&quot;left&quot;:2.1170001029968262,&quot;right&quot;:0.42300000786781311,&quot;top&quot;:3.809999942779541},&quot;type&quot;:0},{&quot;id&quot;:&quot;2020-06-17T10:55:21&quot;,&quot;margin&quot;:{&quot;bottom&quot;:2.1170001029968262,&quot;left&quot;:0,&quot;right&quot;:2.1170001029968262,&quot;top&quot;:2.1170001029968262},&quot;type&quot;:0}],&quot;type&quot;:0}"/>
</p:tagLst>
</file>

<file path=ppt/tags/tag4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5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3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5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750"/>
  <p:tag name="KSO_WM_SPECIAL_SOURCE" val="bdnull"/>
  <p:tag name="KSO_WM_SLIDE_ID" val="diagram2020375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SLIDE_LAYOUT" val="a"/>
  <p:tag name="KSO_WM_SLIDE_LAYOUT_CNT" val="1"/>
  <p:tag name="KSO_WM_SLIDE_BK_DARK_LIGHT" val="2"/>
  <p:tag name="KSO_WM_SLIDE_BACKGROUND_TYPE" val="general"/>
  <p:tag name="KSO_WM_SLIDE_MODEL_TYPE" val="timeline"/>
</p:tagLst>
</file>

<file path=ppt/tags/tag517.xml><?xml version="1.0" encoding="utf-8"?>
<p:tagLst xmlns:p="http://schemas.openxmlformats.org/presentationml/2006/main">
  <p:tag name="KSO_WM_UNIT_TEXTBOXSTYLE_GUID" val="{43b3bbaf-1cc0-4600-b4ab-24062bcc3619}"/>
</p:tagLst>
</file>

<file path=ppt/tags/tag518.xml><?xml version="1.0" encoding="utf-8"?>
<p:tagLst xmlns:p="http://schemas.openxmlformats.org/presentationml/2006/main">
  <p:tag name="KSO_WM_UNIT_TEXTBOXSTYLE_SHAPETYPE" val="1"/>
  <p:tag name="KSO_WM_UNIT_TEXTBOXSTYLE_ADJUSTLEFT" val="0_-15.7"/>
  <p:tag name="KSO_WM_UNIT_TEXTBOXSTYLE_ADJUSTTOP" val="0_-13.55"/>
  <p:tag name="KSO_WM_UNIT_TEXTBOXSTYLE_ADJUSTHEIGTH" val="100_7.300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7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9.xml><?xml version="1.0" encoding="utf-8"?>
<p:tagLst xmlns:p="http://schemas.openxmlformats.org/presentationml/2006/main">
  <p:tag name="KSO_WM_UNIT_TEXTBOXSTYLE_SHAPETYPE" val="1"/>
  <p:tag name="KSO_WM_UNIT_TEXTBOXSTYLE_ADJUSTLEFT" val="0_-8.300003"/>
  <p:tag name="KSO_WM_UNIT_TEXTBOXSTYLE_ADJUSTTOP" val="0_-7.049999"/>
  <p:tag name="KSO_WM_UNIT_TEXTBOXSTYLE_ADJUSTWIDTH" val="100_16.3"/>
  <p:tag name="KSO_WM_UNIT_TEXTBOXSTYLE_ADJUSTHEIGTH" val="100_14.1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37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7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43b3bbaf-1cc0-4600-b4ab-24062bcc3619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77_1*i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77_1*i*3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77_1*i*4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64054ed1e2fb7fd14"/>
  <p:tag name="KSO_WM_TEMPLATE_ASSEMBLE_GROUPID" val="60656ea64054ed1e2fb7fd14"/>
</p:tagLst>
</file>

<file path=ppt/tags/tag5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77_1*a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d12f39fa99470aa455049daefa02d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64aad0184c1412ea434e3a546cdb3eb"/>
  <p:tag name="KSO_WM_UNIT_TEXT_FILL_FORE_SCHEMECOLOR_INDEX_BRIGHTNESS" val="0"/>
  <p:tag name="KSO_WM_UNIT_TEXT_FILL_FORE_SCHEMECOLOR_INDEX" val="13"/>
  <p:tag name="KSO_WM_UNIT_TEXT_FILL_TYPE" val="1"/>
  <p:tag name="KSO_WM_TEMPLATE_ASSEMBLE_XID" val="60656ea64054ed1e2fb7fd14"/>
  <p:tag name="KSO_WM_TEMPLATE_ASSEMBLE_GROUPID" val="60656ea64054ed1e2fb7fd14"/>
</p:tagLst>
</file>

<file path=ppt/tags/tag527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077_1*d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1b939792064730b91ef11632c715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aaf91e390cd4e818fba9e74282a4916"/>
  <p:tag name="KSO_WM_UNIT_SUPPORT_UNIT_TYPE" val="[&quot;d&quot;]"/>
  <p:tag name="KSO_WM_TEMPLATE_ASSEMBLE_XID" val="60656ea64054ed1e2fb7fd14"/>
  <p:tag name="KSO_WM_TEMPLATE_ASSEMBLE_GROUPID" val="60656ea64054ed1e2fb7fd14"/>
  <p:tag name="KSO_WM_UNIT_PICTURE_CLIP_FLAG" val="0"/>
</p:tagLst>
</file>

<file path=ppt/tags/tag528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077_1*d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a91db9540ce4f60b63c93ad4ba771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b61cb2f9c54cd88f4a07436f701408"/>
  <p:tag name="KSO_WM_UNIT_SUPPORT_UNIT_TYPE" val="[&quot;d&quot;,&quot;α&quot;,&quot;β&quot;,&quot;θ&quot;]"/>
  <p:tag name="KSO_WM_TEMPLATE_ASSEMBLE_XID" val="60656ea64054ed1e2fb7fd14"/>
  <p:tag name="KSO_WM_TEMPLATE_ASSEMBLE_GROUPID" val="60656ea64054ed1e2fb7fd14"/>
  <p:tag name="KSO_WM_UNIT_PICTURE_CLIP_FLAG" val="0"/>
</p:tagLst>
</file>

<file path=ppt/tags/tag52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77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54&quot;,&quot;maxSize&quot;:{&quot;size1&quot;:33.799614474654661},&quot;minSize&quot;:{&quot;size1&quot;:33.799614474654661},&quot;normalSize&quot;:{&quot;size1&quot;:33.799614474654661},&quot;subLayout&quot;:[{&quot;id&quot;:&quot;2021-04-01T15:10:54&quot;,&quot;margin&quot;:{&quot;bottom&quot;:2.9630000591278076,&quot;left&quot;:1.6929999589920044,&quot;right&quot;:0,&quot;top&quot;:2.9630000591278076},&quot;type&quot;:0},{&quot;direction&quot;:1,&quot;id&quot;:&quot;2021-04-01T15:10:54&quot;,&quot;maxSize&quot;:{&quot;size1&quot;:41.599417638821471},&quot;minSize&quot;:{&quot;size1&quot;:41.599417638821471},&quot;normalSize&quot;:{&quot;size1&quot;:41.599417638821471},&quot;subLayout&quot;:[{&quot;id&quot;:&quot;2021-04-01T15:10:54&quot;,&quot;margin&quot;:{&quot;bottom&quot;:7.1970000267028809,&quot;left&quot;:1.6929999589920044,&quot;right&quot;:0,&quot;top&quot;:6.3499999046325684},&quot;type&quot;:0},{&quot;id&quot;:&quot;2021-04-01T15:10:54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7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64054ed1e2fb7fd14"/>
  <p:tag name="KSO_WM_TEMPLATE_ASSEMBLE_GROUPID" val="60656ea64054ed1e2fb7fd14"/>
  <p:tag name="KSO_WM_SPECIAL_SOURCE" val="bdnull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TEXTBOXSTYLE_GUID" val="{f76644a1-b4ec-4dad-af7a-08a0969bd1d7}"/>
</p:tagLst>
</file>

<file path=ppt/tags/tag531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2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35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3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5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5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566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5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宽屏</PresentationFormat>
  <Paragraphs>156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Montserrat Black</vt:lpstr>
      <vt:lpstr>Segoe Print</vt:lpstr>
      <vt:lpstr>Arial Unicode MS</vt:lpstr>
      <vt:lpstr>Calibri</vt:lpstr>
      <vt:lpstr>Open Sans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247</cp:revision>
  <dcterms:created xsi:type="dcterms:W3CDTF">2019-06-19T02:08:00Z</dcterms:created>
  <dcterms:modified xsi:type="dcterms:W3CDTF">2021-11-20T07:56:07Z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