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</p:sldMasterIdLst>
  <p:sldIdLst>
    <p:sldId id="256" r:id="rId6"/>
    <p:sldId id="266" r:id="rId7"/>
    <p:sldId id="274" r:id="rId8"/>
    <p:sldId id="308" r:id="rId9"/>
    <p:sldId id="284" r:id="rId10"/>
    <p:sldId id="317" r:id="rId11"/>
    <p:sldId id="346" r:id="rId12"/>
    <p:sldId id="347" r:id="rId13"/>
    <p:sldId id="340" r:id="rId14"/>
    <p:sldId id="341" r:id="rId15"/>
    <p:sldId id="265" r:id="rId16"/>
    <p:sldId id="267" r:id="rId17"/>
    <p:sldId id="30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0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7.jpeg"/><Relationship Id="rId3" Type="http://schemas.openxmlformats.org/officeDocument/2006/relationships/tags" Target="../tags/tag297.xml"/><Relationship Id="rId24" Type="http://schemas.openxmlformats.org/officeDocument/2006/relationships/tags" Target="../tags/tag317.xml"/><Relationship Id="rId23" Type="http://schemas.openxmlformats.org/officeDocument/2006/relationships/tags" Target="../tags/tag316.xml"/><Relationship Id="rId22" Type="http://schemas.openxmlformats.org/officeDocument/2006/relationships/tags" Target="../tags/tag315.xml"/><Relationship Id="rId21" Type="http://schemas.openxmlformats.org/officeDocument/2006/relationships/tags" Target="../tags/tag314.xml"/><Relationship Id="rId20" Type="http://schemas.openxmlformats.org/officeDocument/2006/relationships/tags" Target="../tags/tag313.xml"/><Relationship Id="rId2" Type="http://schemas.openxmlformats.org/officeDocument/2006/relationships/tags" Target="../tags/tag296.xml"/><Relationship Id="rId19" Type="http://schemas.openxmlformats.org/officeDocument/2006/relationships/tags" Target="../tags/tag312.xml"/><Relationship Id="rId18" Type="http://schemas.openxmlformats.org/officeDocument/2006/relationships/tags" Target="../tags/tag311.xml"/><Relationship Id="rId17" Type="http://schemas.openxmlformats.org/officeDocument/2006/relationships/tags" Target="../tags/tag310.xml"/><Relationship Id="rId16" Type="http://schemas.openxmlformats.org/officeDocument/2006/relationships/tags" Target="../tags/tag309.xml"/><Relationship Id="rId15" Type="http://schemas.openxmlformats.org/officeDocument/2006/relationships/tags" Target="../tags/tag308.xml"/><Relationship Id="rId14" Type="http://schemas.openxmlformats.org/officeDocument/2006/relationships/tags" Target="../tags/tag307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6" Type="http://schemas.openxmlformats.org/officeDocument/2006/relationships/tags" Target="../tags/tag353.xml"/><Relationship Id="rId25" Type="http://schemas.openxmlformats.org/officeDocument/2006/relationships/tags" Target="../tags/tag352.xml"/><Relationship Id="rId24" Type="http://schemas.openxmlformats.org/officeDocument/2006/relationships/tags" Target="../tags/tag351.xml"/><Relationship Id="rId23" Type="http://schemas.openxmlformats.org/officeDocument/2006/relationships/tags" Target="../tags/tag350.xml"/><Relationship Id="rId22" Type="http://schemas.openxmlformats.org/officeDocument/2006/relationships/tags" Target="../tags/tag349.xml"/><Relationship Id="rId21" Type="http://schemas.openxmlformats.org/officeDocument/2006/relationships/tags" Target="../tags/tag348.xml"/><Relationship Id="rId20" Type="http://schemas.openxmlformats.org/officeDocument/2006/relationships/tags" Target="../tags/tag347.xml"/><Relationship Id="rId2" Type="http://schemas.openxmlformats.org/officeDocument/2006/relationships/tags" Target="../tags/tag329.xml"/><Relationship Id="rId19" Type="http://schemas.openxmlformats.org/officeDocument/2006/relationships/tags" Target="../tags/tag346.xml"/><Relationship Id="rId18" Type="http://schemas.openxmlformats.org/officeDocument/2006/relationships/tags" Target="../tags/tag345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8" Type="http://schemas.openxmlformats.org/officeDocument/2006/relationships/tags" Target="../tags/tag396.xml"/><Relationship Id="rId17" Type="http://schemas.openxmlformats.org/officeDocument/2006/relationships/tags" Target="../tags/tag395.xml"/><Relationship Id="rId16" Type="http://schemas.openxmlformats.org/officeDocument/2006/relationships/tags" Target="../tags/tag394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399.xml"/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3" Type="http://schemas.openxmlformats.org/officeDocument/2006/relationships/tags" Target="../tags/tag411.xml"/><Relationship Id="rId12" Type="http://schemas.openxmlformats.org/officeDocument/2006/relationships/tags" Target="../tags/tag410.xml"/><Relationship Id="rId11" Type="http://schemas.openxmlformats.org/officeDocument/2006/relationships/tags" Target="../tags/tag409.xml"/><Relationship Id="rId10" Type="http://schemas.openxmlformats.org/officeDocument/2006/relationships/tags" Target="../tags/tag408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2" Type="http://schemas.openxmlformats.org/officeDocument/2006/relationships/tags" Target="../tags/tag422.xml"/><Relationship Id="rId11" Type="http://schemas.openxmlformats.org/officeDocument/2006/relationships/tags" Target="../tags/tag421.xml"/><Relationship Id="rId10" Type="http://schemas.openxmlformats.org/officeDocument/2006/relationships/tags" Target="../tags/tag420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tags" Target="../tags/tag429.xml"/><Relationship Id="rId7" Type="http://schemas.openxmlformats.org/officeDocument/2006/relationships/tags" Target="../tags/tag428.x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" Type="http://schemas.openxmlformats.org/officeDocument/2006/relationships/tags" Target="../tags/tag425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1" Type="http://schemas.openxmlformats.org/officeDocument/2006/relationships/tags" Target="../tags/tag432.xml"/><Relationship Id="rId10" Type="http://schemas.openxmlformats.org/officeDocument/2006/relationships/tags" Target="../tags/tag431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2" Type="http://schemas.openxmlformats.org/officeDocument/2006/relationships/tags" Target="../tags/tag453.xml"/><Relationship Id="rId21" Type="http://schemas.openxmlformats.org/officeDocument/2006/relationships/tags" Target="../tags/tag452.xml"/><Relationship Id="rId20" Type="http://schemas.openxmlformats.org/officeDocument/2006/relationships/tags" Target="../tags/tag451.xml"/><Relationship Id="rId2" Type="http://schemas.openxmlformats.org/officeDocument/2006/relationships/tags" Target="../tags/tag433.xml"/><Relationship Id="rId19" Type="http://schemas.openxmlformats.org/officeDocument/2006/relationships/tags" Target="../tags/tag450.xml"/><Relationship Id="rId18" Type="http://schemas.openxmlformats.org/officeDocument/2006/relationships/tags" Target="../tags/tag449.xml"/><Relationship Id="rId17" Type="http://schemas.openxmlformats.org/officeDocument/2006/relationships/tags" Target="../tags/tag448.xml"/><Relationship Id="rId16" Type="http://schemas.openxmlformats.org/officeDocument/2006/relationships/tags" Target="../tags/tag447.xml"/><Relationship Id="rId15" Type="http://schemas.openxmlformats.org/officeDocument/2006/relationships/tags" Target="../tags/tag446.xml"/><Relationship Id="rId14" Type="http://schemas.openxmlformats.org/officeDocument/2006/relationships/tags" Target="../tags/tag445.xml"/><Relationship Id="rId13" Type="http://schemas.openxmlformats.org/officeDocument/2006/relationships/tags" Target="../tags/tag444.xml"/><Relationship Id="rId12" Type="http://schemas.openxmlformats.org/officeDocument/2006/relationships/tags" Target="../tags/tag44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2" Type="http://schemas.openxmlformats.org/officeDocument/2006/relationships/tags" Target="../tags/tag50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510.xml"/><Relationship Id="rId8" Type="http://schemas.openxmlformats.org/officeDocument/2006/relationships/tags" Target="../tags/tag509.xml"/><Relationship Id="rId7" Type="http://schemas.openxmlformats.org/officeDocument/2006/relationships/tags" Target="../tags/tag508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4" Type="http://schemas.openxmlformats.org/officeDocument/2006/relationships/tags" Target="../tags/tag515.xml"/><Relationship Id="rId13" Type="http://schemas.openxmlformats.org/officeDocument/2006/relationships/tags" Target="../tags/tag514.xml"/><Relationship Id="rId12" Type="http://schemas.openxmlformats.org/officeDocument/2006/relationships/tags" Target="../tags/tag513.xml"/><Relationship Id="rId11" Type="http://schemas.openxmlformats.org/officeDocument/2006/relationships/tags" Target="../tags/tag512.xml"/><Relationship Id="rId10" Type="http://schemas.openxmlformats.org/officeDocument/2006/relationships/tags" Target="../tags/tag511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523.xml"/><Relationship Id="rId8" Type="http://schemas.openxmlformats.org/officeDocument/2006/relationships/tags" Target="../tags/tag522.xml"/><Relationship Id="rId7" Type="http://schemas.openxmlformats.org/officeDocument/2006/relationships/tags" Target="../tags/tag521.xml"/><Relationship Id="rId6" Type="http://schemas.openxmlformats.org/officeDocument/2006/relationships/tags" Target="../tags/tag520.xml"/><Relationship Id="rId5" Type="http://schemas.openxmlformats.org/officeDocument/2006/relationships/tags" Target="../tags/tag519.xml"/><Relationship Id="rId4" Type="http://schemas.openxmlformats.org/officeDocument/2006/relationships/tags" Target="../tags/tag518.xml"/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4" Type="http://schemas.openxmlformats.org/officeDocument/2006/relationships/tags" Target="../tags/tag528.xml"/><Relationship Id="rId13" Type="http://schemas.openxmlformats.org/officeDocument/2006/relationships/tags" Target="../tags/tag527.xml"/><Relationship Id="rId12" Type="http://schemas.openxmlformats.org/officeDocument/2006/relationships/tags" Target="../tags/tag526.xml"/><Relationship Id="rId11" Type="http://schemas.openxmlformats.org/officeDocument/2006/relationships/tags" Target="../tags/tag525.xml"/><Relationship Id="rId10" Type="http://schemas.openxmlformats.org/officeDocument/2006/relationships/tags" Target="../tags/tag524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504127" y="2671200"/>
            <a:ext cx="7165966" cy="12168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7200" b="0" spc="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504126" y="3898800"/>
            <a:ext cx="7165966" cy="472784"/>
          </a:xfrm>
        </p:spPr>
        <p:txBody>
          <a:bodyPr lIns="90000" tIns="0" rIns="90000" bIns="4680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686175" y="3157200"/>
            <a:ext cx="4820400" cy="855980"/>
          </a:xfrm>
        </p:spPr>
        <p:txBody>
          <a:bodyPr lIns="90170" tIns="46990" rIns="90170" bIns="0" anchor="t" anchorCtr="0">
            <a:normAutofit/>
          </a:bodyPr>
          <a:lstStyle>
            <a:lvl1pPr algn="ctr">
              <a:defRPr sz="4900" b="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86810" y="4032250"/>
            <a:ext cx="4817745" cy="334010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3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610609" y="2560320"/>
            <a:ext cx="5225415" cy="1342080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610609" y="3898800"/>
            <a:ext cx="5225415" cy="583200"/>
          </a:xfrm>
        </p:spPr>
        <p:txBody>
          <a:bodyPr lIns="90000" tIns="0" rIns="90000" bIns="46800">
            <a:normAutofit/>
          </a:bodyPr>
          <a:lstStyle>
            <a:lvl1pPr marL="0" indent="0" algn="dist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903605" y="1498600"/>
            <a:ext cx="10297160" cy="3743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pexels-photo-354456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3970" y="697230"/>
            <a:ext cx="3566795" cy="5346065"/>
          </a:xfrm>
          <a:prstGeom prst="rect">
            <a:avLst/>
          </a:prstGeom>
        </p:spPr>
      </p:pic>
      <p:sp>
        <p:nvSpPr>
          <p:cNvPr id="6" name="减号 5"/>
          <p:cNvSpPr/>
          <p:nvPr userDrawn="1">
            <p:custDataLst>
              <p:tags r:id="rId5"/>
            </p:custDataLst>
          </p:nvPr>
        </p:nvSpPr>
        <p:spPr>
          <a:xfrm>
            <a:off x="238125" y="1171575"/>
            <a:ext cx="432435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减号 7"/>
          <p:cNvSpPr/>
          <p:nvPr userDrawn="1">
            <p:custDataLst>
              <p:tags r:id="rId6"/>
            </p:custDataLst>
          </p:nvPr>
        </p:nvSpPr>
        <p:spPr>
          <a:xfrm rot="5400000">
            <a:off x="-1823085" y="3077845"/>
            <a:ext cx="5358765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减号 9"/>
          <p:cNvSpPr/>
          <p:nvPr userDrawn="1">
            <p:custDataLst>
              <p:tags r:id="rId7"/>
            </p:custDataLst>
          </p:nvPr>
        </p:nvSpPr>
        <p:spPr>
          <a:xfrm>
            <a:off x="-34925" y="5013325"/>
            <a:ext cx="624840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8"/>
          <p:cNvSpPr/>
          <p:nvPr userDrawn="1">
            <p:custDataLst>
              <p:tags r:id="rId8"/>
            </p:custDataLst>
          </p:nvPr>
        </p:nvSpPr>
        <p:spPr>
          <a:xfrm rot="720000">
            <a:off x="-52030" y="5929375"/>
            <a:ext cx="1380820" cy="1076856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5" h="1696">
                <a:moveTo>
                  <a:pt x="860" y="0"/>
                </a:moveTo>
                <a:lnTo>
                  <a:pt x="2175" y="1273"/>
                </a:lnTo>
                <a:lnTo>
                  <a:pt x="183" y="1696"/>
                </a:lnTo>
                <a:lnTo>
                  <a:pt x="0" y="833"/>
                </a:lnTo>
                <a:lnTo>
                  <a:pt x="860" y="0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9"/>
          <p:cNvSpPr/>
          <p:nvPr userDrawn="1">
            <p:custDataLst>
              <p:tags r:id="rId9"/>
            </p:custDataLst>
          </p:nvPr>
        </p:nvSpPr>
        <p:spPr>
          <a:xfrm rot="720000">
            <a:off x="1015867" y="5803918"/>
            <a:ext cx="1179830" cy="1082562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05">
                <a:moveTo>
                  <a:pt x="929" y="0"/>
                </a:moveTo>
                <a:lnTo>
                  <a:pt x="1858" y="900"/>
                </a:lnTo>
                <a:lnTo>
                  <a:pt x="1081" y="1652"/>
                </a:lnTo>
                <a:lnTo>
                  <a:pt x="832" y="1705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菱形 21"/>
          <p:cNvSpPr/>
          <p:nvPr userDrawn="1">
            <p:custDataLst>
              <p:tags r:id="rId10"/>
            </p:custDataLst>
          </p:nvPr>
        </p:nvSpPr>
        <p:spPr>
          <a:xfrm rot="720000">
            <a:off x="670560" y="5625465"/>
            <a:ext cx="642620" cy="62420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1"/>
          <p:cNvSpPr/>
          <p:nvPr userDrawn="1">
            <p:custDataLst>
              <p:tags r:id="rId11"/>
            </p:custDataLst>
          </p:nvPr>
        </p:nvSpPr>
        <p:spPr>
          <a:xfrm rot="720000">
            <a:off x="1981774" y="6640392"/>
            <a:ext cx="487519" cy="288587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" h="454">
                <a:moveTo>
                  <a:pt x="468" y="0"/>
                </a:moveTo>
                <a:lnTo>
                  <a:pt x="768" y="291"/>
                </a:lnTo>
                <a:lnTo>
                  <a:pt x="0" y="454"/>
                </a:lnTo>
                <a:lnTo>
                  <a:pt x="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22"/>
          <p:cNvSpPr/>
          <p:nvPr userDrawn="1">
            <p:custDataLst>
              <p:tags r:id="rId12"/>
            </p:custDataLst>
          </p:nvPr>
        </p:nvSpPr>
        <p:spPr>
          <a:xfrm rot="720000">
            <a:off x="2170405" y="5803796"/>
            <a:ext cx="1179830" cy="109374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22">
                <a:moveTo>
                  <a:pt x="929" y="0"/>
                </a:moveTo>
                <a:lnTo>
                  <a:pt x="1858" y="900"/>
                </a:lnTo>
                <a:lnTo>
                  <a:pt x="1053" y="1679"/>
                </a:lnTo>
                <a:lnTo>
                  <a:pt x="850" y="1722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4"/>
          <p:cNvSpPr/>
          <p:nvPr userDrawn="1">
            <p:custDataLst>
              <p:tags r:id="rId13"/>
            </p:custDataLst>
          </p:nvPr>
        </p:nvSpPr>
        <p:spPr>
          <a:xfrm rot="720000">
            <a:off x="-54584" y="5365642"/>
            <a:ext cx="576466" cy="6242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983">
                <a:moveTo>
                  <a:pt x="402" y="0"/>
                </a:moveTo>
                <a:lnTo>
                  <a:pt x="908" y="492"/>
                </a:lnTo>
                <a:lnTo>
                  <a:pt x="402" y="983"/>
                </a:lnTo>
                <a:lnTo>
                  <a:pt x="54" y="645"/>
                </a:lnTo>
                <a:lnTo>
                  <a:pt x="0" y="39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25"/>
          <p:cNvSpPr/>
          <p:nvPr userDrawn="1">
            <p:custDataLst>
              <p:tags r:id="rId14"/>
            </p:custDataLst>
          </p:nvPr>
        </p:nvSpPr>
        <p:spPr>
          <a:xfrm rot="720000">
            <a:off x="-123894" y="-20008"/>
            <a:ext cx="816288" cy="962944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5" h="1516">
                <a:moveTo>
                  <a:pt x="715" y="0"/>
                </a:moveTo>
                <a:lnTo>
                  <a:pt x="1285" y="553"/>
                </a:lnTo>
                <a:lnTo>
                  <a:pt x="290" y="1516"/>
                </a:lnTo>
                <a:lnTo>
                  <a:pt x="0" y="152"/>
                </a:lnTo>
                <a:lnTo>
                  <a:pt x="715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26"/>
          <p:cNvSpPr/>
          <p:nvPr userDrawn="1">
            <p:custDataLst>
              <p:tags r:id="rId15"/>
            </p:custDataLst>
          </p:nvPr>
        </p:nvSpPr>
        <p:spPr>
          <a:xfrm rot="720000">
            <a:off x="634767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27"/>
          <p:cNvSpPr/>
          <p:nvPr userDrawn="1">
            <p:custDataLst>
              <p:tags r:id="rId16"/>
            </p:custDataLst>
          </p:nvPr>
        </p:nvSpPr>
        <p:spPr>
          <a:xfrm rot="720000">
            <a:off x="-54584" y="820947"/>
            <a:ext cx="576466" cy="6242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983">
                <a:moveTo>
                  <a:pt x="402" y="0"/>
                </a:moveTo>
                <a:lnTo>
                  <a:pt x="908" y="492"/>
                </a:lnTo>
                <a:lnTo>
                  <a:pt x="402" y="983"/>
                </a:lnTo>
                <a:lnTo>
                  <a:pt x="54" y="645"/>
                </a:lnTo>
                <a:lnTo>
                  <a:pt x="0" y="39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8"/>
          <p:cNvSpPr/>
          <p:nvPr userDrawn="1">
            <p:custDataLst>
              <p:tags r:id="rId17"/>
            </p:custDataLst>
          </p:nvPr>
        </p:nvSpPr>
        <p:spPr>
          <a:xfrm rot="720000">
            <a:off x="1918102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9"/>
          <p:cNvSpPr/>
          <p:nvPr userDrawn="1">
            <p:custDataLst>
              <p:tags r:id="rId18"/>
            </p:custDataLst>
          </p:nvPr>
        </p:nvSpPr>
        <p:spPr>
          <a:xfrm rot="720000">
            <a:off x="1124011" y="-34509"/>
            <a:ext cx="944245" cy="884447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7" h="1393">
                <a:moveTo>
                  <a:pt x="792" y="0"/>
                </a:moveTo>
                <a:lnTo>
                  <a:pt x="1487" y="673"/>
                </a:lnTo>
                <a:lnTo>
                  <a:pt x="744" y="1393"/>
                </a:lnTo>
                <a:lnTo>
                  <a:pt x="0" y="673"/>
                </a:lnTo>
                <a:lnTo>
                  <a:pt x="667" y="27"/>
                </a:lnTo>
                <a:lnTo>
                  <a:pt x="792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菱形 39"/>
          <p:cNvSpPr/>
          <p:nvPr userDrawn="1">
            <p:custDataLst>
              <p:tags r:id="rId19"/>
            </p:custDataLst>
          </p:nvPr>
        </p:nvSpPr>
        <p:spPr>
          <a:xfrm rot="600000">
            <a:off x="1780540" y="553085"/>
            <a:ext cx="478155" cy="46291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1348672" y="2147758"/>
            <a:ext cx="5784850" cy="1864557"/>
          </a:xfrm>
        </p:spPr>
        <p:txBody>
          <a:bodyPr wrap="square" lIns="91440" tIns="45720" rIns="91440" bIns="0" anchor="b" anchorCtr="0">
            <a:normAutofit/>
          </a:bodyPr>
          <a:lstStyle>
            <a:lvl1pPr algn="ctr">
              <a:defRPr sz="5400" b="0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1348037" y="4061385"/>
            <a:ext cx="5784850" cy="591615"/>
          </a:xfrm>
        </p:spPr>
        <p:txBody>
          <a:bodyPr wrap="square" lIns="91440" tIns="45720" rIns="91440" bIns="45720" anchor="ctr" anchorCtr="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2" name="椭圆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0" name="菱形 9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菱形 10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>
            <p:custDataLst>
              <p:tags r:id="rId2"/>
            </p:custDataLst>
          </p:nvPr>
        </p:nvGrpSpPr>
        <p:grpSpPr>
          <a:xfrm>
            <a:off x="-110173" y="4802188"/>
            <a:ext cx="12394883" cy="2278697"/>
            <a:chOff x="-110173" y="4802188"/>
            <a:chExt cx="12394883" cy="2278697"/>
          </a:xfrm>
        </p:grpSpPr>
        <p:sp>
          <p:nvSpPr>
            <p:cNvPr id="16" name="菱形 15"/>
            <p:cNvSpPr/>
            <p:nvPr>
              <p:custDataLst>
                <p:tags r:id="rId3"/>
              </p:custDataLst>
            </p:nvPr>
          </p:nvSpPr>
          <p:spPr>
            <a:xfrm rot="6120000" flipH="1">
              <a:off x="2371090" y="4817110"/>
              <a:ext cx="941070" cy="911225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4"/>
              </p:custDataLst>
            </p:nvPr>
          </p:nvSpPr>
          <p:spPr>
            <a:xfrm rot="16920000">
              <a:off x="8746490" y="4848860"/>
              <a:ext cx="941070" cy="911225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任意多边形 18"/>
            <p:cNvSpPr/>
            <p:nvPr>
              <p:custDataLst>
                <p:tags r:id="rId5"/>
              </p:custDataLst>
            </p:nvPr>
          </p:nvSpPr>
          <p:spPr>
            <a:xfrm rot="6120000">
              <a:off x="-127000" y="5487035"/>
              <a:ext cx="1506220" cy="147256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2" h="2319">
                  <a:moveTo>
                    <a:pt x="1967" y="0"/>
                  </a:moveTo>
                  <a:lnTo>
                    <a:pt x="2372" y="1906"/>
                  </a:lnTo>
                  <a:lnTo>
                    <a:pt x="428" y="2319"/>
                  </a:lnTo>
                  <a:lnTo>
                    <a:pt x="0" y="1905"/>
                  </a:lnTo>
                  <a:lnTo>
                    <a:pt x="1967" y="0"/>
                  </a:lnTo>
                  <a:close/>
                </a:path>
              </a:pathLst>
            </a:cu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菱形 8"/>
            <p:cNvSpPr/>
            <p:nvPr>
              <p:custDataLst>
                <p:tags r:id="rId6"/>
              </p:custDataLst>
            </p:nvPr>
          </p:nvSpPr>
          <p:spPr>
            <a:xfrm rot="6120000">
              <a:off x="840105" y="5611495"/>
              <a:ext cx="1176020" cy="113855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菱形 9"/>
            <p:cNvSpPr/>
            <p:nvPr>
              <p:custDataLst>
                <p:tags r:id="rId7"/>
              </p:custDataLst>
            </p:nvPr>
          </p:nvSpPr>
          <p:spPr>
            <a:xfrm rot="6120000">
              <a:off x="2016125" y="5396230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任意多边形 22"/>
            <p:cNvSpPr/>
            <p:nvPr>
              <p:custDataLst>
                <p:tags r:id="rId8"/>
              </p:custDataLst>
            </p:nvPr>
          </p:nvSpPr>
          <p:spPr>
            <a:xfrm rot="6120000">
              <a:off x="2113915" y="5782945"/>
              <a:ext cx="1081405" cy="113855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3" h="1793">
                  <a:moveTo>
                    <a:pt x="926" y="0"/>
                  </a:moveTo>
                  <a:lnTo>
                    <a:pt x="1625" y="677"/>
                  </a:lnTo>
                  <a:lnTo>
                    <a:pt x="1703" y="1041"/>
                  </a:lnTo>
                  <a:lnTo>
                    <a:pt x="926" y="1793"/>
                  </a:lnTo>
                  <a:lnTo>
                    <a:pt x="0" y="897"/>
                  </a:lnTo>
                  <a:lnTo>
                    <a:pt x="926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任意多边形 24"/>
            <p:cNvSpPr/>
            <p:nvPr>
              <p:custDataLst>
                <p:tags r:id="rId9"/>
              </p:custDataLst>
            </p:nvPr>
          </p:nvSpPr>
          <p:spPr>
            <a:xfrm rot="6120000">
              <a:off x="1787525" y="6565265"/>
              <a:ext cx="262890" cy="42354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667">
                  <a:moveTo>
                    <a:pt x="272" y="0"/>
                  </a:moveTo>
                  <a:lnTo>
                    <a:pt x="414" y="667"/>
                  </a:lnTo>
                  <a:lnTo>
                    <a:pt x="0" y="26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 25"/>
            <p:cNvSpPr/>
            <p:nvPr>
              <p:custDataLst>
                <p:tags r:id="rId10"/>
              </p:custDataLst>
            </p:nvPr>
          </p:nvSpPr>
          <p:spPr>
            <a:xfrm rot="6120000" flipH="1">
              <a:off x="3404235" y="5318125"/>
              <a:ext cx="1413510" cy="184658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6" h="2908">
                  <a:moveTo>
                    <a:pt x="724" y="0"/>
                  </a:moveTo>
                  <a:lnTo>
                    <a:pt x="2226" y="1454"/>
                  </a:lnTo>
                  <a:lnTo>
                    <a:pt x="724" y="2908"/>
                  </a:lnTo>
                  <a:lnTo>
                    <a:pt x="0" y="2207"/>
                  </a:lnTo>
                  <a:lnTo>
                    <a:pt x="403" y="311"/>
                  </a:lnTo>
                  <a:lnTo>
                    <a:pt x="724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 26"/>
            <p:cNvSpPr/>
            <p:nvPr>
              <p:custDataLst>
                <p:tags r:id="rId11"/>
              </p:custDataLst>
            </p:nvPr>
          </p:nvSpPr>
          <p:spPr>
            <a:xfrm rot="6120000" flipH="1">
              <a:off x="3040380" y="6565265"/>
              <a:ext cx="262890" cy="42354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667">
                  <a:moveTo>
                    <a:pt x="142" y="0"/>
                  </a:moveTo>
                  <a:lnTo>
                    <a:pt x="414" y="265"/>
                  </a:lnTo>
                  <a:lnTo>
                    <a:pt x="0" y="66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 rot="6120000" flipH="1">
              <a:off x="2854960" y="5539105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13"/>
              </p:custDataLst>
            </p:nvPr>
          </p:nvSpPr>
          <p:spPr>
            <a:xfrm rot="6120000">
              <a:off x="860425" y="5138420"/>
              <a:ext cx="640715" cy="622300"/>
            </a:xfrm>
            <a:prstGeom prst="diamond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 2"/>
            <p:cNvSpPr/>
            <p:nvPr>
              <p:custDataLst>
                <p:tags r:id="rId14"/>
              </p:custDataLst>
            </p:nvPr>
          </p:nvSpPr>
          <p:spPr>
            <a:xfrm rot="16920000" flipH="1">
              <a:off x="10833735" y="5586095"/>
              <a:ext cx="1362710" cy="153924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6" h="2424">
                  <a:moveTo>
                    <a:pt x="2146" y="0"/>
                  </a:moveTo>
                  <a:lnTo>
                    <a:pt x="1630" y="2424"/>
                  </a:lnTo>
                  <a:lnTo>
                    <a:pt x="0" y="2077"/>
                  </a:lnTo>
                  <a:lnTo>
                    <a:pt x="2146" y="0"/>
                  </a:lnTo>
                  <a:close/>
                </a:path>
              </a:pathLst>
            </a:cu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菱形 18"/>
            <p:cNvSpPr/>
            <p:nvPr>
              <p:custDataLst>
                <p:tags r:id="rId15"/>
              </p:custDataLst>
            </p:nvPr>
          </p:nvSpPr>
          <p:spPr>
            <a:xfrm rot="16920000" flipH="1">
              <a:off x="9947275" y="5719445"/>
              <a:ext cx="1176020" cy="113855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菱形 19"/>
            <p:cNvSpPr/>
            <p:nvPr>
              <p:custDataLst>
                <p:tags r:id="rId16"/>
              </p:custDataLst>
            </p:nvPr>
          </p:nvSpPr>
          <p:spPr>
            <a:xfrm rot="16920000" flipH="1">
              <a:off x="9306560" y="5504180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任意多边形 17"/>
            <p:cNvSpPr/>
            <p:nvPr>
              <p:custDataLst>
                <p:tags r:id="rId17"/>
              </p:custDataLst>
            </p:nvPr>
          </p:nvSpPr>
          <p:spPr>
            <a:xfrm rot="16920000" flipH="1">
              <a:off x="8843010" y="5846445"/>
              <a:ext cx="989965" cy="113855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9" h="1793">
                  <a:moveTo>
                    <a:pt x="926" y="0"/>
                  </a:moveTo>
                  <a:lnTo>
                    <a:pt x="1559" y="613"/>
                  </a:lnTo>
                  <a:lnTo>
                    <a:pt x="1408" y="1327"/>
                  </a:lnTo>
                  <a:lnTo>
                    <a:pt x="926" y="1793"/>
                  </a:lnTo>
                  <a:lnTo>
                    <a:pt x="0" y="897"/>
                  </a:lnTo>
                  <a:lnTo>
                    <a:pt x="926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任意多边形 30"/>
            <p:cNvSpPr/>
            <p:nvPr>
              <p:custDataLst>
                <p:tags r:id="rId18"/>
              </p:custDataLst>
            </p:nvPr>
          </p:nvSpPr>
          <p:spPr>
            <a:xfrm rot="16920000">
              <a:off x="7303770" y="5404485"/>
              <a:ext cx="1370965" cy="184658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2908">
                  <a:moveTo>
                    <a:pt x="657" y="0"/>
                  </a:moveTo>
                  <a:lnTo>
                    <a:pt x="2159" y="1454"/>
                  </a:lnTo>
                  <a:lnTo>
                    <a:pt x="657" y="2908"/>
                  </a:lnTo>
                  <a:lnTo>
                    <a:pt x="438" y="2695"/>
                  </a:lnTo>
                  <a:lnTo>
                    <a:pt x="0" y="636"/>
                  </a:lnTo>
                  <a:lnTo>
                    <a:pt x="657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菱形 22"/>
            <p:cNvSpPr/>
            <p:nvPr>
              <p:custDataLst>
                <p:tags r:id="rId19"/>
              </p:custDataLst>
            </p:nvPr>
          </p:nvSpPr>
          <p:spPr>
            <a:xfrm rot="16920000">
              <a:off x="8468360" y="5647055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菱形 24"/>
            <p:cNvSpPr/>
            <p:nvPr>
              <p:custDataLst>
                <p:tags r:id="rId20"/>
              </p:custDataLst>
            </p:nvPr>
          </p:nvSpPr>
          <p:spPr>
            <a:xfrm rot="16920000" flipH="1">
              <a:off x="10729595" y="5341620"/>
              <a:ext cx="640715" cy="622300"/>
            </a:xfrm>
            <a:prstGeom prst="diamond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任意多边形 36"/>
            <p:cNvSpPr/>
            <p:nvPr>
              <p:custDataLst>
                <p:tags r:id="rId21"/>
              </p:custDataLst>
            </p:nvPr>
          </p:nvSpPr>
          <p:spPr>
            <a:xfrm rot="6120000" flipH="1">
              <a:off x="5636895" y="5788025"/>
              <a:ext cx="990600" cy="159512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0" h="2512">
                  <a:moveTo>
                    <a:pt x="534" y="0"/>
                  </a:moveTo>
                  <a:lnTo>
                    <a:pt x="1560" y="997"/>
                  </a:lnTo>
                  <a:lnTo>
                    <a:pt x="0" y="251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22"/>
              </p:custDataLst>
            </p:nvPr>
          </p:nvSpPr>
          <p:spPr>
            <a:xfrm rot="6120000">
              <a:off x="5117465" y="5289550"/>
              <a:ext cx="1176020" cy="1138555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3"/>
            </p:custDataLst>
          </p:nvPr>
        </p:nvSpPr>
        <p:spPr>
          <a:xfrm>
            <a:off x="3166846" y="3000111"/>
            <a:ext cx="5858307" cy="1106805"/>
          </a:xfrm>
        </p:spPr>
        <p:txBody>
          <a:bodyPr wrap="square" lIns="91440" tIns="0" rIns="91440" bIns="45720" anchor="t" anchorCtr="0">
            <a:normAutofit/>
          </a:bodyPr>
          <a:lstStyle>
            <a:lvl1pPr algn="ctr">
              <a:defRPr sz="2000" b="0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3" name="椭圆 12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1" name="菱形 10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菱形 11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5" name="椭圆 14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3" name="菱形 12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 flipH="1">
            <a:off x="-215582" y="0"/>
            <a:ext cx="7588726" cy="6861810"/>
          </a:xfrm>
          <a:custGeom>
            <a:avLst/>
            <a:gdLst>
              <a:gd name="adj" fmla="val 25000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1951" h="10806">
                <a:moveTo>
                  <a:pt x="2702" y="0"/>
                </a:moveTo>
                <a:lnTo>
                  <a:pt x="11951" y="0"/>
                </a:lnTo>
                <a:lnTo>
                  <a:pt x="11951" y="10806"/>
                </a:lnTo>
                <a:lnTo>
                  <a:pt x="0" y="10806"/>
                </a:lnTo>
                <a:lnTo>
                  <a:pt x="270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8"/>
          <p:cNvSpPr/>
          <p:nvPr>
            <p:custDataLst>
              <p:tags r:id="rId3"/>
            </p:custDataLst>
          </p:nvPr>
        </p:nvSpPr>
        <p:spPr>
          <a:xfrm rot="720000">
            <a:off x="8451850" y="4382770"/>
            <a:ext cx="3952240" cy="280035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24" h="4410">
                <a:moveTo>
                  <a:pt x="3573" y="0"/>
                </a:moveTo>
                <a:lnTo>
                  <a:pt x="6029" y="2378"/>
                </a:lnTo>
                <a:lnTo>
                  <a:pt x="6224" y="3296"/>
                </a:lnTo>
                <a:lnTo>
                  <a:pt x="983" y="4410"/>
                </a:lnTo>
                <a:lnTo>
                  <a:pt x="0" y="3459"/>
                </a:lnTo>
                <a:lnTo>
                  <a:pt x="3573" y="0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菱形 9"/>
          <p:cNvSpPr/>
          <p:nvPr>
            <p:custDataLst>
              <p:tags r:id="rId4"/>
            </p:custDataLst>
          </p:nvPr>
        </p:nvSpPr>
        <p:spPr>
          <a:xfrm rot="720000">
            <a:off x="8595995" y="3960495"/>
            <a:ext cx="1535430" cy="148653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菱形 10"/>
          <p:cNvSpPr/>
          <p:nvPr>
            <p:custDataLst>
              <p:tags r:id="rId5"/>
            </p:custDataLst>
          </p:nvPr>
        </p:nvSpPr>
        <p:spPr>
          <a:xfrm rot="720000">
            <a:off x="8327390" y="311150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6"/>
            </p:custDataLst>
          </p:nvPr>
        </p:nvSpPr>
        <p:spPr>
          <a:xfrm rot="720000">
            <a:off x="10727690" y="54610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 rot="720000">
            <a:off x="8881110" y="2371725"/>
            <a:ext cx="1535430" cy="1486535"/>
          </a:xfrm>
          <a:prstGeom prst="diamond">
            <a:avLst/>
          </a:pr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>
            <p:custDataLst>
              <p:tags r:id="rId8"/>
            </p:custDataLst>
          </p:nvPr>
        </p:nvSpPr>
        <p:spPr>
          <a:xfrm rot="720000">
            <a:off x="9977755" y="365252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9"/>
            </p:custDataLst>
          </p:nvPr>
        </p:nvSpPr>
        <p:spPr>
          <a:xfrm rot="720000" flipH="1">
            <a:off x="8475345" y="25400"/>
            <a:ext cx="2490470" cy="2411095"/>
          </a:xfrm>
          <a:prstGeom prst="diamond">
            <a:avLst/>
          </a:pr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0"/>
            </p:custDataLst>
          </p:nvPr>
        </p:nvSpPr>
        <p:spPr>
          <a:xfrm rot="720000" flipH="1">
            <a:off x="9977755" y="2016760"/>
            <a:ext cx="836295" cy="812165"/>
          </a:xfrm>
          <a:prstGeom prst="diamond">
            <a:avLst/>
          </a:prstGeom>
          <a:solidFill>
            <a:srgbClr val="01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菱形 16"/>
          <p:cNvSpPr/>
          <p:nvPr>
            <p:custDataLst>
              <p:tags r:id="rId11"/>
            </p:custDataLst>
          </p:nvPr>
        </p:nvSpPr>
        <p:spPr>
          <a:xfrm rot="720000" flipH="1">
            <a:off x="8514080" y="201676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28"/>
          <p:cNvSpPr/>
          <p:nvPr>
            <p:custDataLst>
              <p:tags r:id="rId12"/>
            </p:custDataLst>
          </p:nvPr>
        </p:nvSpPr>
        <p:spPr>
          <a:xfrm rot="720000" flipH="1">
            <a:off x="9832340" y="728980"/>
            <a:ext cx="2771775" cy="420941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5" h="6629">
                <a:moveTo>
                  <a:pt x="1279" y="0"/>
                </a:moveTo>
                <a:lnTo>
                  <a:pt x="4365" y="2998"/>
                </a:lnTo>
                <a:lnTo>
                  <a:pt x="627" y="6629"/>
                </a:lnTo>
                <a:lnTo>
                  <a:pt x="0" y="6019"/>
                </a:lnTo>
                <a:lnTo>
                  <a:pt x="12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菱形 18"/>
          <p:cNvSpPr/>
          <p:nvPr>
            <p:custDataLst>
              <p:tags r:id="rId13"/>
            </p:custDataLst>
          </p:nvPr>
        </p:nvSpPr>
        <p:spPr>
          <a:xfrm rot="720000" flipH="1">
            <a:off x="7564120" y="2263140"/>
            <a:ext cx="1228725" cy="1189990"/>
          </a:xfrm>
          <a:prstGeom prst="diamond">
            <a:avLst/>
          </a:pr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菱形 19"/>
          <p:cNvSpPr/>
          <p:nvPr>
            <p:custDataLst>
              <p:tags r:id="rId14"/>
            </p:custDataLst>
          </p:nvPr>
        </p:nvSpPr>
        <p:spPr>
          <a:xfrm rot="720000">
            <a:off x="7991475" y="4620895"/>
            <a:ext cx="836295" cy="812165"/>
          </a:xfrm>
          <a:prstGeom prst="diamond">
            <a:avLst/>
          </a:pr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3" name="椭圆 12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1" name="菱形 10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菱形 11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2" name="椭圆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0" name="菱形 9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菱形 10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2" name="椭圆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0" name="菱形 9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菱形 10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903605" y="1498600"/>
            <a:ext cx="10297160" cy="3743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减号 6"/>
          <p:cNvSpPr/>
          <p:nvPr userDrawn="1">
            <p:custDataLst>
              <p:tags r:id="rId3"/>
            </p:custDataLst>
          </p:nvPr>
        </p:nvSpPr>
        <p:spPr>
          <a:xfrm>
            <a:off x="238125" y="1171575"/>
            <a:ext cx="432435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减号 7"/>
          <p:cNvSpPr/>
          <p:nvPr userDrawn="1">
            <p:custDataLst>
              <p:tags r:id="rId4"/>
            </p:custDataLst>
          </p:nvPr>
        </p:nvSpPr>
        <p:spPr>
          <a:xfrm rot="5400000">
            <a:off x="-1823085" y="3077845"/>
            <a:ext cx="5358765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减号 8"/>
          <p:cNvSpPr/>
          <p:nvPr userDrawn="1">
            <p:custDataLst>
              <p:tags r:id="rId5"/>
            </p:custDataLst>
          </p:nvPr>
        </p:nvSpPr>
        <p:spPr>
          <a:xfrm>
            <a:off x="-34925" y="5013325"/>
            <a:ext cx="624840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8"/>
          <p:cNvSpPr/>
          <p:nvPr>
            <p:custDataLst>
              <p:tags r:id="rId6"/>
            </p:custDataLst>
          </p:nvPr>
        </p:nvSpPr>
        <p:spPr>
          <a:xfrm rot="20880000" flipH="1">
            <a:off x="10808335" y="5910580"/>
            <a:ext cx="1381125" cy="107696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5" h="1696">
                <a:moveTo>
                  <a:pt x="860" y="0"/>
                </a:moveTo>
                <a:lnTo>
                  <a:pt x="2175" y="1273"/>
                </a:lnTo>
                <a:lnTo>
                  <a:pt x="183" y="1696"/>
                </a:lnTo>
                <a:lnTo>
                  <a:pt x="0" y="833"/>
                </a:lnTo>
                <a:lnTo>
                  <a:pt x="860" y="0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9"/>
          <p:cNvSpPr/>
          <p:nvPr>
            <p:custDataLst>
              <p:tags r:id="rId7"/>
            </p:custDataLst>
          </p:nvPr>
        </p:nvSpPr>
        <p:spPr>
          <a:xfrm rot="20880000" flipH="1">
            <a:off x="9941560" y="5784850"/>
            <a:ext cx="1179830" cy="108267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05">
                <a:moveTo>
                  <a:pt x="929" y="0"/>
                </a:moveTo>
                <a:lnTo>
                  <a:pt x="1858" y="900"/>
                </a:lnTo>
                <a:lnTo>
                  <a:pt x="1081" y="1652"/>
                </a:lnTo>
                <a:lnTo>
                  <a:pt x="832" y="1705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 rot="20880000" flipH="1">
            <a:off x="10824210" y="5606415"/>
            <a:ext cx="642620" cy="62420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1"/>
          <p:cNvSpPr/>
          <p:nvPr>
            <p:custDataLst>
              <p:tags r:id="rId9"/>
            </p:custDataLst>
          </p:nvPr>
        </p:nvSpPr>
        <p:spPr>
          <a:xfrm rot="20880000" flipH="1">
            <a:off x="9667875" y="6621145"/>
            <a:ext cx="487680" cy="28829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" h="454">
                <a:moveTo>
                  <a:pt x="468" y="0"/>
                </a:moveTo>
                <a:lnTo>
                  <a:pt x="768" y="291"/>
                </a:lnTo>
                <a:lnTo>
                  <a:pt x="0" y="454"/>
                </a:lnTo>
                <a:lnTo>
                  <a:pt x="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2"/>
          <p:cNvSpPr/>
          <p:nvPr>
            <p:custDataLst>
              <p:tags r:id="rId10"/>
            </p:custDataLst>
          </p:nvPr>
        </p:nvSpPr>
        <p:spPr>
          <a:xfrm rot="20880000" flipH="1">
            <a:off x="8787130" y="5784850"/>
            <a:ext cx="1179830" cy="109347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22">
                <a:moveTo>
                  <a:pt x="929" y="0"/>
                </a:moveTo>
                <a:lnTo>
                  <a:pt x="1858" y="900"/>
                </a:lnTo>
                <a:lnTo>
                  <a:pt x="1053" y="1679"/>
                </a:lnTo>
                <a:lnTo>
                  <a:pt x="850" y="1722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5"/>
          <p:cNvSpPr/>
          <p:nvPr userDrawn="1">
            <p:custDataLst>
              <p:tags r:id="rId11"/>
            </p:custDataLst>
          </p:nvPr>
        </p:nvSpPr>
        <p:spPr>
          <a:xfrm rot="720000">
            <a:off x="-123894" y="-20008"/>
            <a:ext cx="816288" cy="962944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5" h="1516">
                <a:moveTo>
                  <a:pt x="715" y="0"/>
                </a:moveTo>
                <a:lnTo>
                  <a:pt x="1285" y="553"/>
                </a:lnTo>
                <a:lnTo>
                  <a:pt x="290" y="1516"/>
                </a:lnTo>
                <a:lnTo>
                  <a:pt x="0" y="152"/>
                </a:lnTo>
                <a:lnTo>
                  <a:pt x="715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6"/>
          <p:cNvSpPr/>
          <p:nvPr userDrawn="1">
            <p:custDataLst>
              <p:tags r:id="rId12"/>
            </p:custDataLst>
          </p:nvPr>
        </p:nvSpPr>
        <p:spPr>
          <a:xfrm rot="720000">
            <a:off x="634767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27"/>
          <p:cNvSpPr/>
          <p:nvPr userDrawn="1">
            <p:custDataLst>
              <p:tags r:id="rId13"/>
            </p:custDataLst>
          </p:nvPr>
        </p:nvSpPr>
        <p:spPr>
          <a:xfrm rot="720000">
            <a:off x="-54584" y="820947"/>
            <a:ext cx="576466" cy="6242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983">
                <a:moveTo>
                  <a:pt x="402" y="0"/>
                </a:moveTo>
                <a:lnTo>
                  <a:pt x="908" y="492"/>
                </a:lnTo>
                <a:lnTo>
                  <a:pt x="402" y="983"/>
                </a:lnTo>
                <a:lnTo>
                  <a:pt x="54" y="645"/>
                </a:lnTo>
                <a:lnTo>
                  <a:pt x="0" y="39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28"/>
          <p:cNvSpPr/>
          <p:nvPr userDrawn="1">
            <p:custDataLst>
              <p:tags r:id="rId14"/>
            </p:custDataLst>
          </p:nvPr>
        </p:nvSpPr>
        <p:spPr>
          <a:xfrm rot="720000">
            <a:off x="1918102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9"/>
          <p:cNvSpPr/>
          <p:nvPr userDrawn="1">
            <p:custDataLst>
              <p:tags r:id="rId15"/>
            </p:custDataLst>
          </p:nvPr>
        </p:nvSpPr>
        <p:spPr>
          <a:xfrm rot="720000">
            <a:off x="1124011" y="-34509"/>
            <a:ext cx="944245" cy="884447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7" h="1393">
                <a:moveTo>
                  <a:pt x="792" y="0"/>
                </a:moveTo>
                <a:lnTo>
                  <a:pt x="1487" y="673"/>
                </a:lnTo>
                <a:lnTo>
                  <a:pt x="744" y="1393"/>
                </a:lnTo>
                <a:lnTo>
                  <a:pt x="0" y="673"/>
                </a:lnTo>
                <a:lnTo>
                  <a:pt x="667" y="27"/>
                </a:lnTo>
                <a:lnTo>
                  <a:pt x="792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菱形 20"/>
          <p:cNvSpPr/>
          <p:nvPr userDrawn="1">
            <p:custDataLst>
              <p:tags r:id="rId16"/>
            </p:custDataLst>
          </p:nvPr>
        </p:nvSpPr>
        <p:spPr>
          <a:xfrm rot="600000">
            <a:off x="1780540" y="553085"/>
            <a:ext cx="478155" cy="46291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 userDrawn="1">
            <p:custDataLst>
              <p:tags r:id="rId17"/>
            </p:custDataLst>
          </p:nvPr>
        </p:nvCxnSpPr>
        <p:spPr>
          <a:xfrm>
            <a:off x="3724275" y="3524250"/>
            <a:ext cx="476504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1"/>
            </p:custDataLst>
          </p:nvPr>
        </p:nvSpPr>
        <p:spPr>
          <a:xfrm>
            <a:off x="2805433" y="2019300"/>
            <a:ext cx="6416672" cy="135603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600" normalizeH="0" baseline="0" noProof="1" dirty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  <p:custDataLst>
              <p:tags r:id="rId22"/>
            </p:custDataLst>
          </p:nvPr>
        </p:nvSpPr>
        <p:spPr>
          <a:xfrm>
            <a:off x="2768937" y="3648392"/>
            <a:ext cx="6497210" cy="1039150"/>
          </a:xfrm>
        </p:spPr>
        <p:txBody>
          <a:bodyPr wrap="square" lIns="91440" tIns="45720" rIns="91440" bIns="45720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1249852" y="5954355"/>
            <a:ext cx="734695" cy="720090"/>
            <a:chOff x="293370" y="5827395"/>
            <a:chExt cx="734695" cy="720090"/>
          </a:xfrm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5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="1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5343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0803890" y="5575935"/>
            <a:ext cx="878205" cy="836930"/>
            <a:chOff x="605" y="682"/>
            <a:chExt cx="1383" cy="1318"/>
          </a:xfrm>
        </p:grpSpPr>
        <p:sp>
          <p:nvSpPr>
            <p:cNvPr id="10" name="菱形 9"/>
            <p:cNvSpPr/>
            <p:nvPr>
              <p:custDataLst>
                <p:tags r:id="rId4"/>
              </p:custDataLst>
            </p:nvPr>
          </p:nvSpPr>
          <p:spPr>
            <a:xfrm rot="2760000">
              <a:off x="588" y="699"/>
              <a:ext cx="1095" cy="106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菱形 10"/>
            <p:cNvSpPr/>
            <p:nvPr>
              <p:custDataLst>
                <p:tags r:id="rId5"/>
              </p:custDataLst>
            </p:nvPr>
          </p:nvSpPr>
          <p:spPr>
            <a:xfrm rot="2760000">
              <a:off x="910" y="922"/>
              <a:ext cx="1095" cy="1061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85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293370" y="5827395"/>
            <a:ext cx="734695" cy="720090"/>
            <a:chOff x="293370" y="5827395"/>
            <a:chExt cx="734695" cy="720090"/>
          </a:xfrm>
        </p:grpSpPr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/>
          <a:lstStyle>
            <a:lvl1pPr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625" y="128270"/>
            <a:ext cx="878205" cy="836930"/>
            <a:chOff x="605" y="682"/>
            <a:chExt cx="1383" cy="1318"/>
          </a:xfrm>
        </p:grpSpPr>
        <p:sp>
          <p:nvSpPr>
            <p:cNvPr id="12" name="菱形 11"/>
            <p:cNvSpPr/>
            <p:nvPr>
              <p:custDataLst>
                <p:tags r:id="rId4"/>
              </p:custDataLst>
            </p:nvPr>
          </p:nvSpPr>
          <p:spPr>
            <a:xfrm rot="2760000">
              <a:off x="588" y="699"/>
              <a:ext cx="1095" cy="106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菱形 12"/>
            <p:cNvSpPr/>
            <p:nvPr>
              <p:custDataLst>
                <p:tags r:id="rId5"/>
              </p:custDataLst>
            </p:nvPr>
          </p:nvSpPr>
          <p:spPr>
            <a:xfrm rot="2760000">
              <a:off x="910" y="922"/>
              <a:ext cx="1095" cy="1061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4652" y="224212"/>
            <a:ext cx="734695" cy="720090"/>
            <a:chOff x="293370" y="5827395"/>
            <a:chExt cx="734695" cy="720090"/>
          </a:xfrm>
        </p:grpSpPr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/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1249852" y="5954355"/>
            <a:ext cx="734695" cy="720090"/>
            <a:chOff x="293370" y="5827395"/>
            <a:chExt cx="734695" cy="720090"/>
          </a:xfrm>
        </p:grpSpPr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5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all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Autofit/>
          </a:bodyPr>
          <a:lstStyle>
            <a:lvl1pPr>
              <a:defRPr sz="32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7827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 rot="0">
            <a:off x="11285220" y="6017895"/>
            <a:ext cx="734695" cy="720090"/>
            <a:chOff x="11285220" y="6017894"/>
            <a:chExt cx="734695" cy="720089"/>
          </a:xfrm>
        </p:grpSpPr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11333121" y="6101567"/>
              <a:ext cx="636404" cy="636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5"/>
              </p:custDataLst>
            </p:nvPr>
          </p:nvSpPr>
          <p:spPr>
            <a:xfrm>
              <a:off x="11285220" y="6017894"/>
              <a:ext cx="396275" cy="396282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6"/>
              </p:custDataLst>
            </p:nvPr>
          </p:nvSpPr>
          <p:spPr>
            <a:xfrm>
              <a:off x="11835153" y="6447459"/>
              <a:ext cx="184762" cy="184766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 userDrawn="1">
            <p:custDataLst>
              <p:tags r:id="rId7"/>
            </p:custDataLst>
          </p:nvPr>
        </p:nvGrpSpPr>
        <p:grpSpPr>
          <a:xfrm rot="0">
            <a:off x="98425" y="71120"/>
            <a:ext cx="878205" cy="836930"/>
            <a:chOff x="245" y="202"/>
            <a:chExt cx="1383" cy="1318"/>
          </a:xfrm>
        </p:grpSpPr>
        <p:sp>
          <p:nvSpPr>
            <p:cNvPr id="21" name="菱形 20"/>
            <p:cNvSpPr/>
            <p:nvPr>
              <p:custDataLst>
                <p:tags r:id="rId8"/>
              </p:custDataLst>
            </p:nvPr>
          </p:nvSpPr>
          <p:spPr>
            <a:xfrm rot="2760000">
              <a:off x="228" y="219"/>
              <a:ext cx="1095" cy="106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菱形 21"/>
            <p:cNvSpPr/>
            <p:nvPr>
              <p:custDataLst>
                <p:tags r:id="rId9"/>
              </p:custDataLst>
            </p:nvPr>
          </p:nvSpPr>
          <p:spPr>
            <a:xfrm rot="2760000">
              <a:off x="550" y="442"/>
              <a:ext cx="1095" cy="1061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90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534.xml"/><Relationship Id="rId23" Type="http://schemas.openxmlformats.org/officeDocument/2006/relationships/tags" Target="../tags/tag533.xml"/><Relationship Id="rId22" Type="http://schemas.openxmlformats.org/officeDocument/2006/relationships/tags" Target="../tags/tag532.xml"/><Relationship Id="rId21" Type="http://schemas.openxmlformats.org/officeDocument/2006/relationships/tags" Target="../tags/tag531.xml"/><Relationship Id="rId20" Type="http://schemas.openxmlformats.org/officeDocument/2006/relationships/tags" Target="../tags/tag530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529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7.xml"/><Relationship Id="rId3" Type="http://schemas.openxmlformats.org/officeDocument/2006/relationships/image" Target="../media/image8.jpeg"/><Relationship Id="rId2" Type="http://schemas.openxmlformats.org/officeDocument/2006/relationships/tags" Target="../tags/tag536.xml"/><Relationship Id="rId1" Type="http://schemas.openxmlformats.org/officeDocument/2006/relationships/tags" Target="../tags/tag5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7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83.xml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image" Target="../media/image15.jpeg"/><Relationship Id="rId1" Type="http://schemas.openxmlformats.org/officeDocument/2006/relationships/tags" Target="../tags/tag58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551.xml"/><Relationship Id="rId13" Type="http://schemas.openxmlformats.org/officeDocument/2006/relationships/tags" Target="../tags/tag550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tags" Target="../tags/tag5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557.xml"/><Relationship Id="rId6" Type="http://schemas.openxmlformats.org/officeDocument/2006/relationships/tags" Target="../tags/tag556.xml"/><Relationship Id="rId5" Type="http://schemas.openxmlformats.org/officeDocument/2006/relationships/tags" Target="../tags/tag555.xml"/><Relationship Id="rId4" Type="http://schemas.openxmlformats.org/officeDocument/2006/relationships/tags" Target="../tags/tag554.xml"/><Relationship Id="rId3" Type="http://schemas.openxmlformats.org/officeDocument/2006/relationships/image" Target="../media/image9.jpeg"/><Relationship Id="rId2" Type="http://schemas.openxmlformats.org/officeDocument/2006/relationships/tags" Target="../tags/tag553.xml"/><Relationship Id="rId1" Type="http://schemas.openxmlformats.org/officeDocument/2006/relationships/tags" Target="../tags/tag55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562.xml"/><Relationship Id="rId5" Type="http://schemas.openxmlformats.org/officeDocument/2006/relationships/image" Target="../media/image10.jpeg"/><Relationship Id="rId4" Type="http://schemas.openxmlformats.org/officeDocument/2006/relationships/tags" Target="../tags/tag561.xml"/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567.xml"/><Relationship Id="rId5" Type="http://schemas.openxmlformats.org/officeDocument/2006/relationships/tags" Target="../tags/tag566.xml"/><Relationship Id="rId4" Type="http://schemas.openxmlformats.org/officeDocument/2006/relationships/tags" Target="../tags/tag565.xml"/><Relationship Id="rId3" Type="http://schemas.openxmlformats.org/officeDocument/2006/relationships/image" Target="../media/image11.jpeg"/><Relationship Id="rId2" Type="http://schemas.openxmlformats.org/officeDocument/2006/relationships/tags" Target="../tags/tag564.xml"/><Relationship Id="rId1" Type="http://schemas.openxmlformats.org/officeDocument/2006/relationships/tags" Target="../tags/tag5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569.xml"/><Relationship Id="rId1" Type="http://schemas.openxmlformats.org/officeDocument/2006/relationships/tags" Target="../tags/tag5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578.xml"/><Relationship Id="rId7" Type="http://schemas.openxmlformats.org/officeDocument/2006/relationships/image" Target="../media/image14.jpeg"/><Relationship Id="rId6" Type="http://schemas.openxmlformats.org/officeDocument/2006/relationships/tags" Target="../tags/tag577.xml"/><Relationship Id="rId5" Type="http://schemas.openxmlformats.org/officeDocument/2006/relationships/tags" Target="../tags/tag576.xml"/><Relationship Id="rId4" Type="http://schemas.openxmlformats.org/officeDocument/2006/relationships/tags" Target="../tags/tag575.xml"/><Relationship Id="rId3" Type="http://schemas.openxmlformats.org/officeDocument/2006/relationships/tags" Target="../tags/tag574.xml"/><Relationship Id="rId2" Type="http://schemas.openxmlformats.org/officeDocument/2006/relationships/tags" Target="../tags/tag573.xml"/><Relationship Id="rId1" Type="http://schemas.openxmlformats.org/officeDocument/2006/relationships/tags" Target="../tags/tag5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87343" y="1969975"/>
            <a:ext cx="9799200" cy="1064895"/>
          </a:xfrm>
        </p:spPr>
        <p:txBody>
          <a:bodyPr/>
          <a:lstStyle/>
          <a:p>
            <a:r>
              <a:rPr lang="zh-CN" altLang="zh-CN" dirty="0"/>
              <a:t>校园二手课本交易信息平台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851815" y="6128664"/>
            <a:ext cx="357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软工</a:t>
            </a:r>
            <a:r>
              <a:rPr lang="en-US" altLang="zh-CN" dirty="0"/>
              <a:t>1904 G09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350" y="4355577"/>
            <a:ext cx="1377900" cy="14586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5091" y="3388151"/>
            <a:ext cx="321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i="1" dirty="0"/>
              <a:t>书承</a:t>
            </a:r>
            <a:endParaRPr lang="zh-CN" altLang="en-US" sz="6000" i="1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" y="1085850"/>
            <a:ext cx="380619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优势（</a:t>
            </a:r>
            <a:r>
              <a:rPr lang="en-US" altLang="zh-CN" sz="2800"/>
              <a:t>Strengths) </a:t>
            </a:r>
            <a:r>
              <a:rPr lang="en-US" altLang="zh-CN" sz="1600"/>
              <a:t>	</a:t>
            </a:r>
            <a:endParaRPr lang="en-US" altLang="zh-CN" sz="2800"/>
          </a:p>
          <a:p>
            <a:endParaRPr lang="zh-CN" altLang="en-US" sz="2000"/>
          </a:p>
          <a:p>
            <a:endParaRPr lang="zh-CN" altLang="en-US" sz="2800"/>
          </a:p>
          <a:p>
            <a:r>
              <a:rPr lang="zh-CN" altLang="en-US" sz="2800"/>
              <a:t>劣势</a:t>
            </a:r>
            <a:r>
              <a:rPr lang="en-US" altLang="zh-CN" sz="2800"/>
              <a:t>(Weaknesses)</a:t>
            </a:r>
            <a:endParaRPr lang="en-US" altLang="zh-CN" sz="2800"/>
          </a:p>
          <a:p>
            <a:endParaRPr lang="en-US" altLang="zh-CN" sz="2800"/>
          </a:p>
          <a:p>
            <a:endParaRPr lang="zh-CN" altLang="en-US" sz="2800"/>
          </a:p>
          <a:p>
            <a:r>
              <a:rPr lang="zh-CN" altLang="en-US" sz="2800"/>
              <a:t>机遇（</a:t>
            </a:r>
            <a:r>
              <a:rPr lang="en-US" altLang="zh-CN" sz="2800"/>
              <a:t>Opportunities)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挑战</a:t>
            </a:r>
            <a:r>
              <a:rPr lang="en-US" altLang="zh-CN" sz="2800"/>
              <a:t>(Threats)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986530" y="404495"/>
            <a:ext cx="383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SWOT</a:t>
            </a:r>
            <a:r>
              <a:rPr lang="zh-CN" altLang="en-US" sz="3200"/>
              <a:t>风险分析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4485005" y="1151890"/>
            <a:ext cx="70256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书承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二手交易小程序主要服务于城院的学生，目标人群数量级小，服务器占用需求低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管理团队经验不足，管理团队缺乏社会经验，面临风险是无法有效应对和把控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二手书的需求市场大，供给市场大，毕业季，高年级的学生会选择出售自己的书，而低年级的学生会选择一些带有笔记的书。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国家鼓励大学生创业，提供优越的平台。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竞争压力大，二手书平台并不是创新的创意，可能会有平台加入竞争，，我们需要发挥自己的优势，立足于自己对于市场的把握，不断优化自己的平台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:\meihua_service_cache\jpg/1a977d44ba0fda5ad7b23b88c21bb64b.jpg1a977d44ba0fda5ad7b23b88c21bb64b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4262" r="34262"/>
          <a:stretch>
            <a:fillRect/>
          </a:stretch>
        </p:blipFill>
        <p:spPr>
          <a:xfrm>
            <a:off x="-1" y="0"/>
            <a:ext cx="413131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6" h="10800">
                <a:moveTo>
                  <a:pt x="0" y="0"/>
                </a:moveTo>
                <a:lnTo>
                  <a:pt x="6506" y="0"/>
                </a:lnTo>
                <a:lnTo>
                  <a:pt x="6506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655926" y="931882"/>
            <a:ext cx="70104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4200" b="1" spc="2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655820" y="2315210"/>
            <a:ext cx="7010400" cy="39090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http://www.gb688.cn/bzgk/gb/newGbInfo?hcno=84C42B6277D2714B7176B10C6E6B1A44国家标准网GB8567-2006  2021/10/7</a:t>
            </a:r>
            <a:endParaRPr lang="zh-CN" altLang="en-US" sz="20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0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https://www.zcool.com.cn/article/ZOTczMjYw.html 闲鱼app的分析 2021/10/7</a:t>
            </a:r>
            <a:endParaRPr lang="zh-CN" altLang="en-US" sz="20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635" y="1600200"/>
            <a:ext cx="3912235" cy="3657600"/>
          </a:xfrm>
          <a:prstGeom prst="rect">
            <a:avLst/>
          </a:prstGeom>
          <a:solidFill>
            <a:schemeClr val="dk2"/>
          </a:solidFill>
          <a:ln w="508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912870" y="1600200"/>
            <a:ext cx="7517130" cy="3657600"/>
          </a:xfrm>
          <a:prstGeom prst="rect">
            <a:avLst/>
          </a:prstGeom>
          <a:noFill/>
          <a:ln w="508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87991" y="2181980"/>
            <a:ext cx="2895613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4.小组分工</a:t>
            </a: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及评价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424733" y="2389901"/>
            <a:ext cx="5961311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</a:t>
            </a:r>
            <a:r>
              <a:rPr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PPT</a:t>
            </a: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制作，甘特图制作</a:t>
            </a:r>
            <a:r>
              <a:rPr lang="en-US"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徐过：写课题的大纲，项目计划书大纲，校验</a:t>
            </a:r>
            <a:r>
              <a:rPr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余浩凯：会议纪要，</a:t>
            </a:r>
            <a:r>
              <a:rPr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WBS</a:t>
            </a: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 </a:t>
            </a:r>
            <a:r>
              <a:rPr lang="en-US"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10609" y="2560320"/>
            <a:ext cx="5225415" cy="1342080"/>
          </a:xfrm>
          <a:prstGeom prst="rect">
            <a:avLst/>
          </a:prstGeo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THANKS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10609" y="3898800"/>
            <a:ext cx="5225415" cy="583200"/>
          </a:xfrm>
          <a:prstGeom prst="rect">
            <a:avLst/>
          </a:prstGeom>
        </p:spPr>
        <p:txBody>
          <a:bodyPr vert="horz" lIns="90000" tIns="0" rIns="90000" bIns="46800" rtlCol="0">
            <a:normAutofit/>
          </a:bodyPr>
          <a:lstStyle>
            <a:lvl1pPr mar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dist">
              <a:lnSpc>
                <a:spcPct val="100000"/>
              </a:lnSpc>
              <a:spcAft>
                <a:spcPts val="800"/>
              </a:spcAft>
              <a:buSzPct val="100000"/>
              <a:buNone/>
            </a:pPr>
            <a:r>
              <a:rPr lang="zh-CN" altLang="en-US" spc="160">
                <a:solidFill>
                  <a:schemeClr val="tx1"/>
                </a:solidFill>
              </a:rPr>
              <a:t>感谢观看</a:t>
            </a:r>
            <a:endParaRPr lang="zh-CN" altLang="en-US" spc="16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4866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1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本项目的简要介绍</a:t>
            </a:r>
            <a:r>
              <a:rPr lang="zh-CN" altLang="en-US" sz="1800" spc="1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和功能简介</a:t>
            </a:r>
            <a:endParaRPr lang="zh-CN" altLang="en-US" sz="1800" spc="1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>
            <p:custDataLst>
              <p:tags r:id="rId2"/>
            </p:custDataLst>
          </p:nvPr>
        </p:nvSpPr>
        <p:spPr>
          <a:xfrm>
            <a:off x="1080770" y="2292985"/>
            <a:ext cx="1564640" cy="150749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069340" y="2662555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400" b="1" spc="36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3902710" y="2244090"/>
            <a:ext cx="1564640" cy="150749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891280" y="2613660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400" b="1" spc="36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占位符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57060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1800" spc="2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39254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28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1800" spc="28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>
            <p:custDataLst>
              <p:tags r:id="rId8"/>
            </p:custDataLst>
          </p:nvPr>
        </p:nvSpPr>
        <p:spPr>
          <a:xfrm>
            <a:off x="6724650" y="2292985"/>
            <a:ext cx="1564640" cy="150749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6724650" y="2662555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400" b="1" spc="36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菱形 24"/>
          <p:cNvSpPr/>
          <p:nvPr>
            <p:custDataLst>
              <p:tags r:id="rId10"/>
            </p:custDataLst>
          </p:nvPr>
        </p:nvSpPr>
        <p:spPr>
          <a:xfrm>
            <a:off x="9546590" y="2244090"/>
            <a:ext cx="1564640" cy="150749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9535160" y="2613660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400" b="1" spc="36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3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21448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1800" spc="2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标题 6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4654550" y="370205"/>
            <a:ext cx="2882900" cy="1308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总目录</a:t>
            </a:r>
            <a:endParaRPr lang="zh-CN" altLang="en-US" sz="5200" b="1" spc="3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9562" y="600080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1.项目的介绍</a:t>
            </a:r>
            <a:endParaRPr lang="en-US" altLang="zh-CN" sz="4000" b="1" spc="24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D:\meihua_service_cache\jpg/f218df1dd71bbbc6d4d119d82abb871a.jpgf218df1dd71bbbc6d4d119d82abb871a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4215" r="24215"/>
          <a:stretch>
            <a:fillRect/>
          </a:stretch>
        </p:blipFill>
        <p:spPr>
          <a:xfrm>
            <a:off x="609559" y="1732026"/>
            <a:ext cx="4457700" cy="4516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521519" y="1732026"/>
            <a:ext cx="5905500" cy="438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基于大学生会向低年级售卖自己不用的课本，低年级生又想要高年级的笔记，重点信息等而产生的市场，本小组计划做一个</a:t>
            </a:r>
            <a:r>
              <a:rPr lang="zh-CN" altLang="en-US" sz="2800" b="1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二手课本的交易手机小程序</a:t>
            </a: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855470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10599414" y="1852534"/>
            <a:ext cx="827605" cy="764936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17220" y="1308752"/>
            <a:ext cx="60960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项目须知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3"/>
            </p:custDataLst>
          </p:nvPr>
        </p:nvSpPr>
        <p:spPr>
          <a:xfrm>
            <a:off x="817880" y="2684145"/>
            <a:ext cx="6288405" cy="34810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本平台要求</a:t>
            </a:r>
            <a:r>
              <a:rPr lang="zh-CN" altLang="en-US" sz="20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实名</a:t>
            </a: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，来保证能够追溯失信、越界行为</a:t>
            </a: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本平台是一个参考和交流的平台，</a:t>
            </a:r>
            <a:r>
              <a:rPr lang="zh-CN" altLang="en-US" sz="20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无法提供信用担保</a:t>
            </a: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，故设计自提/送达/其他的选项完成线下交货和付款</a:t>
            </a: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30219" r="30219"/>
          <a:stretch>
            <a:fillRect/>
          </a:stretch>
        </p:blipFill>
        <p:spPr>
          <a:xfrm>
            <a:off x="7467660" y="914400"/>
            <a:ext cx="3810025" cy="50292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594332" y="784807"/>
            <a:ext cx="3587364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功能设计简介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D:\meihua_service_cache\jpg/21062ee77f6f026d09409d8b0deac381.jpg21062ee77f6f026d09409d8b0deac38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24349" b="24349"/>
          <a:stretch>
            <a:fillRect/>
          </a:stretch>
        </p:blipFill>
        <p:spPr>
          <a:xfrm>
            <a:off x="609559" y="1978660"/>
            <a:ext cx="4876800" cy="37528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5993433" y="1978660"/>
            <a:ext cx="5668010" cy="29006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本系统需要有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购买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售卖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求购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三个主体功能</a:t>
            </a:r>
            <a:r>
              <a:rPr lang="zh-CN" altLang="en-US" sz="1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为方便同学们的选购，此次的交易信息可以选择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多本批量选择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。同学们再选中课本之后可以与买家或卖家交流，做一些线下交易、砍价等细节的信息交互。</a:t>
            </a:r>
            <a:endParaRPr lang="zh-CN" altLang="en-US" sz="24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672216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04185" y="2665095"/>
            <a:ext cx="5657215" cy="1212215"/>
          </a:xfrm>
          <a:prstGeom prst="rect">
            <a:avLst/>
          </a:prstGeom>
        </p:spPr>
        <p:txBody>
          <a:bodyPr vert="horz" wrap="square" lIns="91440" tIns="0" rIns="91440" bIns="45720" rtlCol="0" anchor="t" anchorCtr="0">
            <a:normAutofit fontScale="5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000" b="0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spc="500"/>
              <a:t>2.</a:t>
            </a:r>
            <a:r>
              <a:rPr lang="zh-CN" altLang="en-US" sz="6600" spc="500"/>
              <a:t>项目计划（瀑布模型</a:t>
            </a:r>
            <a:r>
              <a:rPr lang="en-US" altLang="zh-CN" sz="6600" spc="500"/>
              <a:t>)</a:t>
            </a:r>
            <a:endParaRPr lang="en-US" altLang="zh-CN" sz="6600" spc="5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99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ZOOH@EW3WIT21M5F3(4Z]%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9095"/>
            <a:ext cx="12192000" cy="4969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7785" y="480060"/>
            <a:ext cx="1915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WBS</a:t>
            </a:r>
            <a:endParaRPr lang="en-US" altLang="zh-CN" sz="4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08600" y="318135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甘特图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028065"/>
            <a:ext cx="10677525" cy="509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5986145" y="880745"/>
            <a:ext cx="4942205" cy="4785995"/>
            <a:chOff x="5975" y="2815"/>
            <a:chExt cx="7783" cy="7537"/>
          </a:xfrm>
        </p:grpSpPr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6474" y="3068"/>
              <a:ext cx="7285" cy="728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5975" y="3769"/>
              <a:ext cx="6358" cy="6359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6097" y="2815"/>
              <a:ext cx="6358" cy="635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5"/>
            </p:custDataLst>
          </p:nvPr>
        </p:nvSpPr>
        <p:spPr>
          <a:xfrm>
            <a:off x="422275" y="1702435"/>
            <a:ext cx="5880735" cy="46285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薪酬：49.56*2*75*3=22302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（使用2020软件方向工作私营平均工资）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硬件设备：0（使用个人电脑）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小组备用资金：500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总和：</a:t>
            </a:r>
            <a:r>
              <a:rPr altLang="zh-CN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22802</a:t>
            </a:r>
            <a:endParaRPr altLang="zh-CN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 descr="D:\meihua_service_cache\jpg/5b60a0d933e8f5a127fcaae94cfda8af.jpg5b60a0d933e8f5a127fcaae94cfda8af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16667" b="16667"/>
          <a:stretch>
            <a:fillRect/>
          </a:stretch>
        </p:blipFill>
        <p:spPr>
          <a:xfrm>
            <a:off x="6396355" y="1257300"/>
            <a:ext cx="4267200" cy="42672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6720">
                <a:moveTo>
                  <a:pt x="3360" y="0"/>
                </a:moveTo>
                <a:cubicBezTo>
                  <a:pt x="5216" y="0"/>
                  <a:pt x="6720" y="1504"/>
                  <a:pt x="6720" y="3360"/>
                </a:cubicBezTo>
                <a:cubicBezTo>
                  <a:pt x="6720" y="5216"/>
                  <a:pt x="5216" y="6720"/>
                  <a:pt x="3360" y="6720"/>
                </a:cubicBezTo>
                <a:cubicBezTo>
                  <a:pt x="1504" y="6720"/>
                  <a:pt x="0" y="5216"/>
                  <a:pt x="0" y="3360"/>
                </a:cubicBezTo>
                <a:cubicBezTo>
                  <a:pt x="0" y="1504"/>
                  <a:pt x="1504" y="0"/>
                  <a:pt x="3360" y="0"/>
                </a:cubicBez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1651635" y="1146810"/>
            <a:ext cx="2693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120">
                <a:ln w="3175">
                  <a:noFill/>
                  <a:prstDash val="dash"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预算</a:t>
            </a:r>
            <a:endParaRPr lang="zh-CN" altLang="en-US" sz="3600" b="1" spc="120">
              <a:ln w="3175">
                <a:noFill/>
                <a:prstDash val="dash"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 b="1" spc="120">
              <a:ln w="3175">
                <a:noFill/>
                <a:prstDash val="dash"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99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TEMPLATE_THUMBS_INDEX" val="1、4、6、10、13、16、19、23"/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K_DARK_LIGHT" val="2"/>
</p:tagLst>
</file>

<file path=ppt/tags/tag4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K_DARK_LIGHT" val="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K_DARK_LIGHT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K_DARK_LIGHT" val="2"/>
</p:tagLst>
</file>

<file path=ppt/tags/tag517.xml><?xml version="1.0" encoding="utf-8"?>
<p:tagLst xmlns:p="http://schemas.openxmlformats.org/presentationml/2006/main">
  <p:tag name="KSO_WM_SLIDE_BACKGROUND_TYPE" val="belt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21.xml><?xml version="1.0" encoding="utf-8"?>
<p:tagLst xmlns:p="http://schemas.openxmlformats.org/presentationml/2006/main">
  <p:tag name="KSO_WM_SLIDE_BACKGROUND_TYPE" val="belt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6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68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TEMPLATE_THUMBS_INDEX" val="1、4、7、10、14、16、17、19、20、21、22、24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68"/>
  <p:tag name="KSO_WM_TEMPLATE_MASTER_THUMB_INDEX" val="12"/>
</p:tagLst>
</file>

<file path=ppt/tags/tag53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PLACING_PICTURE_USER_VIEWPORT" val="{&quot;height&quot;:2297.122834645669,&quot;width&quot;:2169.9212598425197}"/>
</p:tagLst>
</file>

<file path=ppt/tags/tag5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175_3*l_h_f*1_1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8175_3*l_h_i*1_1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175_3*l_h_i*1_1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8175_3*l_h_i*1_2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175_3*l_h_i*1_2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175_3*l_h_f*1_2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175_3*l_h_f*1_3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8175_3*l_h_i*1_3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8175_3*l_h_i*1_3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8175_3*l_h_i*1_4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8175_3*l_h_i*1_4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175_3*l_h_f*1_4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175_3*a*1"/>
  <p:tag name="KSO_WM_TEMPLATE_CATEGORY" val="diagram"/>
  <p:tag name="KSO_WM_TEMPLATE_INDEX" val="20218175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BEAUTIFY_FLAG" val="#wm#"/>
  <p:tag name="KSO_WM_TEMPLATE_CATEGORY" val="diagram"/>
  <p:tag name="KSO_WM_TEMPLATE_INDEX" val="20218175"/>
  <p:tag name="KSO_WM_SLIDE_ID" val="diagram20218175_3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3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5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53.xml><?xml version="1.0" encoding="utf-8"?>
<p:tagLst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  <p:tag name="KSO_WM_UNIT_PLACING_PICTURE_USER_VIEWPORT" val="{&quot;height&quot;:7112.579527559055,&quot;width&quot;:7020}"/>
</p:tagLst>
</file>

<file path=ppt/tags/tag5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55.xml><?xml version="1.0" encoding="utf-8"?>
<p:tagLst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556.xml><?xml version="1.0" encoding="utf-8"?>
<p:tagLst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55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5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5.262167803446459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79_1*f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e4202ac7cbb743b3bfc77074fcb5a32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b282a935caa418eaf9cabfd6f925442"/>
  <p:tag name="KSO_WM_UNIT_TEXT_FILL_FORE_SCHEMECOLOR_INDEX_BRIGHTNESS" val="0.25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61.xml><?xml version="1.0" encoding="utf-8"?>
<p:tagLst xmlns:p="http://schemas.openxmlformats.org/presentationml/2006/main">
  <p:tag name="KSO_WM_UNIT_VALUE" val="1396*105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979_1*d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5083281cb76401abc00243c5961fc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1b38dd4db4042a2adb361fc66f16278"/>
  <p:tag name="KSO_WM_UNIT_SUPPORT_UNIT_TYPE" val="[&quot;d&quot;,&quot;α&quot;,&quot;β&quot;,&quot;θ&quot;]"/>
  <p:tag name="KSO_WM_TEMPLATE_ASSEMBLE_XID" val="60656f204054ed1e2fb803d3"/>
  <p:tag name="KSO_WM_TEMPLATE_ASSEMBLE_GROUPID" val="60656f204054ed1e2fb803d3"/>
</p:tagLst>
</file>

<file path=ppt/tags/tag56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ID" val="diagram20211979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TEMPLATE_MASTER_TYPE" val="0"/>
  <p:tag name="KSO_WM_TEMPLATE_COLOR_TYPE" val="1"/>
  <p:tag name="KSO_WM_SLIDE_CAN_ADD_NAVIGATION" val="1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CHIP_XID" val="5ecf2eb4ddc3daf3fef3fbc5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5},&quot;minSize&quot;:{&quot;size1&quot;:43.799999999999997},&quot;normalSize&quot;:{&quot;size1&quot;:57.5},&quot;subLayout&quot;:[{&quot;id&quot;:&quot;2021-04-01T15:29:20&quot;,&quot;maxSize&quot;:{&quot;size1&quot;:66.700000000000003},&quot;minSize&quot;:{&quot;size1&quot;:24.399999999999999},&quot;normalSize&quot;:{&quot;size1&quot;:42.200000000000003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295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CHIP_DECFILLPROP" val="[]"/>
</p:tagLst>
</file>

<file path=ppt/tags/tag5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64.xml><?xml version="1.0" encoding="utf-8"?>
<p:tagLst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</p:tagLst>
</file>

<file path=ppt/tags/tag56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66.xml><?xml version="1.0" encoding="utf-8"?>
<p:tagLst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56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5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SLIDE_CAN_ADD_NAVIGATION" val="1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8.699667803446452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568.xml><?xml version="1.0" encoding="utf-8"?>
<p:tagLst xmlns:p="http://schemas.openxmlformats.org/presentationml/2006/main">
  <p:tag name="KSO_WM_UNIT_ISCONTENTSTITLE" val="0"/>
  <p:tag name="KSO_WM_UNIT_ISNUMDGM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68_7*a*1"/>
  <p:tag name="KSO_WM_TEMPLATE_CATEGORY" val="custom"/>
  <p:tag name="KSO_WM_TEMPLATE_INDEX" val="2020526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68"/>
  <p:tag name="KSO_WM_TEMPLATE_THUMBS_INDEX" val="1、4、7、12、13、14、15、16、17、18、20、24、25、28、33、36、40、43、44"/>
  <p:tag name="KSO_WM_SLIDE_ID" val="custom20205268_7"/>
  <p:tag name="KSO_WM_TEMPLATE_SUBCATEGORY" val="19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e"/>
  <p:tag name="KSO_WM_SLIDE_LAYOUT_CNT" val="1_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61"/>
</p:tagLst>
</file>

<file path=ppt/tags/tag5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61"/>
</p:tagLst>
</file>

<file path=ppt/tags/tag572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61_1*i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DEC_AREA_ID" val="098c4dd5de28487f84b8f955beb1b41b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51a40de90eed4b8885a2d7a040512b3f&quot;,&quot;X&quot;:{&quot;Pos&quot;:1},&quot;Y&quot;:{&quot;Pos&quot;:1}},&quot;whChangeMode&quot;:1}"/>
  <p:tag name="KSO_WM_CHIP_GROUPID" val="5eda13105860357932c55e1f"/>
  <p:tag name="KSO_WM_CHIP_XID" val="5ed1cf097ab0972fba70b1e8"/>
  <p:tag name="KSO_WM_TEMPLATE_ASSEMBLE_XID" val="60656f514054ed1e2fb807b8"/>
  <p:tag name="KSO_WM_TEMPLATE_ASSEMBLE_GROUPID" val="60656f514054ed1e2fb807b8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61_1*i*2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40"/>
  <p:tag name="KSO_WM_TEMPLATE_ASSEMBLE_XID" val="60656f514054ed1e2fb807b8"/>
  <p:tag name="KSO_WM_TEMPLATE_ASSEMBLE_GROUPID" val="60656f514054ed1e2fb807b8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561_1*i*3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5"/>
  <p:tag name="KSO_WM_TEMPLATE_ASSEMBLE_XID" val="60656f514054ed1e2fb807b8"/>
  <p:tag name="KSO_WM_TEMPLATE_ASSEMBLE_GROUPID" val="60656f514054ed1e2fb807b8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561_1*i*4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5"/>
  <p:tag name="KSO_WM_TEMPLATE_ASSEMBLE_XID" val="60656f514054ed1e2fb807b8"/>
  <p:tag name="KSO_WM_TEMPLATE_ASSEMBLE_GROUPID" val="60656f514054ed1e2fb807b8"/>
</p:tagLst>
</file>

<file path=ppt/tags/tag5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61_1*f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b9c175a8ddcd477e804335d4fb903c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8db3030bba46c0af0a67d84090b5d9"/>
  <p:tag name="KSO_WM_UNIT_TEXT_FILL_FORE_SCHEMECOLOR_INDEX_BRIGHTNESS" val="0.25"/>
  <p:tag name="KSO_WM_UNIT_TEXT_FILL_FORE_SCHEMECOLOR_INDEX" val="13"/>
  <p:tag name="KSO_WM_UNIT_TEXT_FILL_TYPE" val="1"/>
  <p:tag name="KSO_WM_TEMPLATE_ASSEMBLE_XID" val="60656f514054ed1e2fb807b8"/>
  <p:tag name="KSO_WM_TEMPLATE_ASSEMBLE_GROUPID" val="60656f514054ed1e2fb807b8"/>
</p:tagLst>
</file>

<file path=ppt/tags/tag577.xml><?xml version="1.0" encoding="utf-8"?>
<p:tagLst xmlns:p="http://schemas.openxmlformats.org/presentationml/2006/main">
  <p:tag name="KSO_WM_UNIT_VALUE" val="1184*11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561_1*d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1a40de90eed4b8885a2d7a040512b3f"/>
  <p:tag name="KSO_WM_UNIT_DECORATE_INFO" val="{&quot;ReferentInfo&quot;:{&quot;Id&quot;:&quot;slide&quot;,&quot;X&quot;:{&quot;Pos&quot;:1},&quot;Y&quot;:{&quot;Pos&quot;:1}},&quot;DecorateInfoX&quot;:{&quot;Pos&quot;:0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e46be13ccd943f1847fbee7e11e472e"/>
  <p:tag name="KSO_WM_UNIT_PLACING_PICTURE" val="1e46be13ccd943f1847fbee7e11e472e"/>
  <p:tag name="KSO_WM_TEMPLATE_ASSEMBLE_XID" val="60656f514054ed1e2fb807b8"/>
  <p:tag name="KSO_WM_TEMPLATE_ASSEMBLE_GROUPID" val="60656f514054ed1e2fb807b8"/>
</p:tagLst>
</file>

<file path=ppt/tags/tag5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61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1cf097ab0972fba70b1e8"/>
  <p:tag name="KSO_WM_CHIP_FILLPROP" val="[[{&quot;text_align&quot;:&quot;lm&quot;,&quot;text_direction&quot;:&quot;horizontal&quot;,&quot;support_big_font&quot;:false,&quot;fill_id&quot;:&quot;722accd572074b41a2d4cf8c733c9957&quot;,&quot;fill_align&quot;:&quot;cm&quot;,&quot;chip_types&quot;:[&quot;text&quot;,&quot;header&quot;]},{&quot;text_align&quot;:&quot;lm&quot;,&quot;text_direction&quot;:&quot;horizontal&quot;,&quot;support_big_font&quot;:false,&quot;fill_id&quot;:&quot;164c300f690d423ab1b6e3b65edb0bf9&quot;,&quot;fill_align&quot;:&quot;lm&quot;,&quot;chip_types&quot;:[&quot;picture&quot;]}]]"/>
  <p:tag name="KSO_WM_SLIDE_ID" val="diagram2021256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40*377"/>
  <p:tag name="KSO_WM_SLIDE_POSITION" val="120*69"/>
  <p:tag name="KSO_WM_TAG_VERSION" val="1.0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9:47&quot;,&quot;maxSize&quot;:{&quot;size1&quot;:42.5},&quot;minSize&quot;:{&quot;size1&quot;:42.5},&quot;normalSize&quot;:{&quot;size1&quot;:42.5},&quot;subLayout&quot;:[{&quot;id&quot;:&quot;2021-04-01T15:39:47&quot;,&quot;margin&quot;:{&quot;bottom&quot;:3.809999942779541,&quot;left&quot;:4.2329998016357422,&quot;right&quot;:-2.0053094215266142e-15,&quot;top&quot;:3.809999942779541},&quot;type&quot;:0},{&quot;id&quot;:&quot;2021-04-01T15:39:47&quot;,&quot;margin&quot;:{&quot;bottom&quot;:3.809999942779541,&quot;left&quot;:2.9630000591278076,&quot;right&quot;:4.6570000648498535,&quot;top&quot;:3.3870000839233398},&quot;type&quot;:0}],&quot;type&quot;:0}"/>
  <p:tag name="KSO_WM_SLIDE_BACKGROUND" val="[&quot;general&quot;]"/>
  <p:tag name="KSO_WM_CHIP_DECFILLPROP" val="[]"/>
  <p:tag name="KSO_WM_CHIP_GROUPID" val="5eda13105860357932c55e1f"/>
  <p:tag name="KSO_WM_SLIDE_BK_DARK_LIGHT" val="2"/>
  <p:tag name="KSO_WM_SLIDE_BACKGROUND_TYPE" val="general"/>
  <p:tag name="KSO_WM_SLIDE_SUPPORT_FEATURE_TYPE" val="0"/>
  <p:tag name="KSO_WM_TEMPLATE_ASSEMBLE_XID" val="60656f514054ed1e2fb807b8"/>
  <p:tag name="KSO_WM_TEMPLATE_ASSEMBLE_GROUPID" val="60656f514054ed1e2fb807b8"/>
</p:tagLst>
</file>

<file path=ppt/tags/tag5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6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0.xml><?xml version="1.0" encoding="utf-8"?>
<p:tagLst xmlns:p="http://schemas.openxmlformats.org/presentationml/2006/main">
  <p:tag name="KSO_WM_UNIT_VALUE" val="1904*114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888_1*d*1"/>
  <p:tag name="KSO_WM_TEMPLATE_CATEGORY" val="diagram"/>
  <p:tag name="KSO_WM_TEMPLATE_INDEX" val="2021188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0d224dfda7d4aa189933fe2d56f4c9f"/>
  <p:tag name="KSO_WM_CHIP_FILLAREA_FILL_RULE" val="{&quot;fill_align&quot;:&quot;cm&quot;,&quot;fill_mode&quot;:&quot;full&quot;,&quot;sacle_strategy&quot;:&quot;smart&quot;}"/>
  <p:tag name="KSO_WM_ASSEMBLE_CHIP_INDEX" val="eac9f550a69b4032b430220b1ce29227"/>
  <p:tag name="KSO_WM_UNIT_PLACING_PICTURE" val="eac9f550a69b4032b430220b1ce29227"/>
  <p:tag name="KSO_WM_TEMPLATE_ASSEMBLE_XID" val="60656f174054ed1e2fb80355"/>
  <p:tag name="KSO_WM_TEMPLATE_ASSEMBLE_GROUPID" val="60656f174054ed1e2fb80355"/>
</p:tagLst>
</file>

<file path=ppt/tags/tag5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88_1*a*1"/>
  <p:tag name="KSO_WM_TEMPLATE_CATEGORY" val="diagram"/>
  <p:tag name="KSO_WM_TEMPLATE_INDEX" val="2021188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bce838150094527bc497ae132ffab1b"/>
  <p:tag name="KSO_WM_CHIP_FILLAREA_FILL_RULE" val="{&quot;fill_align&quot;:&quot;lb&quot;,&quot;fill_mode&quot;:&quot;full&quot;,&quot;sacle_strategy&quot;:&quot;smart&quot;}"/>
  <p:tag name="KSO_WM_ASSEMBLE_CHIP_INDEX" val="c0f609b6a4c14fdca39e303d34354625"/>
  <p:tag name="KSO_WM_UNIT_TEXT_FILL_FORE_SCHEMECOLOR_INDEX_BRIGHTNESS" val="0"/>
  <p:tag name="KSO_WM_UNIT_TEXT_FILL_FORE_SCHEMECOLOR_INDEX" val="13"/>
  <p:tag name="KSO_WM_UNIT_TEXT_FILL_TYPE" val="1"/>
  <p:tag name="KSO_WM_TEMPLATE_ASSEMBLE_XID" val="60656f174054ed1e2fb80355"/>
  <p:tag name="KSO_WM_TEMPLATE_ASSEMBLE_GROUPID" val="60656f174054ed1e2fb80355"/>
</p:tagLst>
</file>

<file path=ppt/tags/tag5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88_1*f*1"/>
  <p:tag name="KSO_WM_TEMPLATE_CATEGORY" val="diagram"/>
  <p:tag name="KSO_WM_TEMPLATE_INDEX" val="2021188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1"/>
  <p:tag name="KSO_WM_UNIT_SHOW_EDIT_AREA_INDICATION" val="1"/>
  <p:tag name="KSO_WM_CHIP_GROUPID" val="5e6b05596848fb12bee65ac8"/>
  <p:tag name="KSO_WM_CHIP_XID" val="5e6b05596848fb12bee65aca"/>
  <p:tag name="KSO_WM_UNIT_DEC_AREA_ID" val="f69557503fd946b1a1683a10fbc9933c"/>
  <p:tag name="KSO_WM_CHIP_FILLAREA_FILL_RULE" val="{&quot;fill_align&quot;:&quot;lt&quot;,&quot;fill_mode&quot;:&quot;full&quot;,&quot;sacle_strategy&quot;:&quot;smart&quot;}"/>
  <p:tag name="KSO_WM_ASSEMBLE_CHIP_INDEX" val="a8af3f8d35594ae9b5f22e73708d077f"/>
  <p:tag name="KSO_WM_UNIT_TEXT_FILL_FORE_SCHEMECOLOR_INDEX_BRIGHTNESS" val="0.25"/>
  <p:tag name="KSO_WM_UNIT_TEXT_FILL_FORE_SCHEMECOLOR_INDEX" val="13"/>
  <p:tag name="KSO_WM_UNIT_TEXT_FILL_TYPE" val="1"/>
  <p:tag name="KSO_WM_TEMPLATE_ASSEMBLE_XID" val="60656f174054ed1e2fb80355"/>
  <p:tag name="KSO_WM_TEMPLATE_ASSEMBLE_GROUPID" val="60656f174054ed1e2fb80355"/>
</p:tagLst>
</file>

<file path=ppt/tags/tag5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888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737f4e5fd04b42bbb31c95ec0abe4e87&quot;,&quot;fill_align&quot;:&quot;cm&quot;,&quot;text_align&quot;:&quot;cm&quot;,&quot;text_direction&quot;:&quot;horizontal&quot;,&quot;chip_types&quot;:[&quot;picture&quot;]},{&quot;fill_id&quot;:&quot;316356885e83467bbf09a41521b687f8&quot;,&quot;fill_align&quot;:&quot;lb&quot;,&quot;text_align&quot;:&quot;lb&quot;,&quot;text_direction&quot;:&quot;horizontal&quot;,&quot;chip_types&quot;:[&quot;header&quot;]},{&quot;fill_id&quot;:&quot;b2021317c86244b99633924450830dae&quot;,&quot;fill_align&quot;:&quot;lt&quot;,&quot;text_align&quot;:&quot;lt&quot;,&quot;text_direction&quot;:&quot;horizontal&quot;,&quot;chip_types&quot;:[&quot;text&quot;]}]]"/>
  <p:tag name="KSO_WM_SLIDE_ID" val="diagram2021188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CHIP_XID" val="5ef207f5a491bb0086638a4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8:00&quot;,&quot;maxSize&quot;:{&quot;size1&quot;:53.799999999999997},&quot;minSize&quot;:{&quot;size1&quot;:34},&quot;normalSize&quot;:{&quot;size1&quot;:34},&quot;subLayout&quot;:[{&quot;id&quot;:&quot;2021-04-01T15:28:00&quot;,&quot;type&quot;:0},{&quot;id&quot;:&quot;2021-04-01T15:28:00&quot;,&quot;maxSize&quot;:{&quot;size1&quot;:46.700000000000003},&quot;minSize&quot;:{&quot;size1&quot;:37.799999999999997},&quot;normalSize&quot;:{&quot;size1&quot;:42.399999999999999},&quot;subLayout&quot;:[{&quot;id&quot;:&quot;2021-04-01T15:28:00&quot;,&quot;margin&quot;:{&quot;bottom&quot;:0.026000002399086952,&quot;left&quot;:1.1979999542236328,&quot;right&quot;:1.6929999589920044,&quot;top&quot;:5.0799999237060547},&quot;type&quot;:0},{&quot;id&quot;:&quot;2021-04-01T15:28:00&quot;,&quot;margin&quot;:{&quot;bottom&quot;:5.5029997825622559,&quot;left&quot;:1.1979999542236328,&quot;right&quot;:1.6929999589920044,&quot;top&quot;:0.81999999284744263},&quot;type&quot;:0}],&quot;type&quot;:0}],&quot;type&quot;:0}"/>
  <p:tag name="KSO_WM_CHIP_GROUPID" val="5ef207f5a491bb0086638a47"/>
  <p:tag name="KSO_WM_SLIDE_BK_DARK_LIGHT" val="2"/>
  <p:tag name="KSO_WM_SLIDE_BACKGROUND_TYPE" val="general"/>
  <p:tag name="KSO_WM_SLIDE_SUPPORT_FEATURE_TYPE" val="0"/>
  <p:tag name="KSO_WM_TEMPLATE_ASSEMBLE_XID" val="60656f174054ed1e2fb80355"/>
  <p:tag name="KSO_WM_TEMPLATE_ASSEMBLE_GROUPID" val="60656f174054ed1e2fb80355"/>
</p:tagLst>
</file>

<file path=ppt/tags/tag584.xml><?xml version="1.0" encoding="utf-8"?>
<p:tagLst xmlns:p="http://schemas.openxmlformats.org/presentationml/2006/main">
  <p:tag name="KSO_WM_UNIT_BLOCK" val="0"/>
  <p:tag name="KSO_WM_UNIT_DEC_AREA_ID" val="ae65eab5f4f6474db60bd97616c5caac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55_1*i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98f1dda340fd2c9b5892"/>
  <p:tag name="KSO_WM_CHIP_XID" val="5f2298f1dda340fd2c9b5893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47"/>
  <p:tag name="KSO_WM_TEMPLATE_ASSEMBLE_XID" val="60656f454054ed1e2fb806a5"/>
  <p:tag name="KSO_WM_TEMPLATE_ASSEMBLE_GROUPID" val="60656f454054ed1e2fb806a5"/>
</p:tagLst>
</file>

<file path=ppt/tags/tag585.xml><?xml version="1.0" encoding="utf-8"?>
<p:tagLst xmlns:p="http://schemas.openxmlformats.org/presentationml/2006/main">
  <p:tag name="KSO_WM_UNIT_BLOCK" val="0"/>
  <p:tag name="KSO_WM_UNIT_DEC_AREA_ID" val="d15fdf9f19b547c39c00ee750aa71d31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55_1*i*2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298f1dda340fd2c9b5892"/>
  <p:tag name="KSO_WM_CHIP_XID" val="5f2298f1dda340fd2c9b5893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390"/>
  <p:tag name="KSO_WM_TEMPLATE_ASSEMBLE_XID" val="60656f454054ed1e2fb806a5"/>
  <p:tag name="KSO_WM_TEMPLATE_ASSEMBLE_GROUPID" val="60656f454054ed1e2fb806a5"/>
</p:tagLst>
</file>

<file path=ppt/tags/tag5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55_1*a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72535c0a7c24533b51331613326c81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19e395931e54c20a5e6bd7358252c64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5"/>
  <p:tag name="KSO_WM_TEMPLATE_ASSEMBLE_GROUPID" val="60656f454054ed1e2fb806a5"/>
</p:tagLst>
</file>

<file path=ppt/tags/tag5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55_1*f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a4284736ae1245db93b9ebead92003f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f353da578a412dbe80f362bbefae3a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5"/>
  <p:tag name="KSO_WM_TEMPLATE_ASSEMBLE_GROUPID" val="60656f454054ed1e2fb806a5"/>
</p:tagLst>
</file>

<file path=ppt/tags/tag58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55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16e2242bd0014a3cbecbb008fcc22690&quot;,&quot;fill_align&quot;:&quot;cm&quot;,&quot;chip_types&quot;:[&quot;text&quot;,&quot;header&quot;]},{&quot;text_align&quot;:&quot;lm&quot;,&quot;text_direction&quot;:&quot;horizontal&quot;,&quot;support_big_font&quot;:true,&quot;picture_toward&quot;:0,&quot;picture_dockside&quot;:[],&quot;fill_id&quot;:&quot;a0ace50ddfc340b79efa6c32e142e016&quot;,&quot;fill_align&quot;:&quot;cm&quot;,&quot;chip_types&quot;:[&quot;text&quot;,&quot;picture&quot;,&quot;chart&quot;,&quot;table&quot;]}]]"/>
  <p:tag name="KSO_WM_SLIDE_LAYOUT_INFO" val="{&quot;direction&quot;:1,&quot;id&quot;:&quot;2021-04-01T15:36:57&quot;,&quot;maxSize&quot;:{&quot;size1&quot;:36.200000000000003},&quot;minSize&quot;:{&quot;size1&quot;:36.200000000000003},&quot;normalSize&quot;:{&quot;size1&quot;:36.200000000000003},&quot;subLayout&quot;:[{&quot;id&quot;:&quot;2021-04-01T15:36:57&quot;,&quot;margin&quot;:{&quot;bottom&quot;:5.9270000457763672,&quot;left&quot;:2.1170001029968262,&quot;right&quot;:2.0899999141693115,&quot;top&quot;:5.9270000457763672},&quot;type&quot;:0},{&quot;id&quot;:&quot;2021-04-01T15:36:57&quot;,&quot;margin&quot;:{&quot;bottom&quot;:5.9270000457763672,&quot;left&quot;:2.1170001029968262,&quot;right&quot;:4.2329998016357422,&quot;top&quot;:5.9270000457763672},&quot;type&quot;:0}],&quot;type&quot;:0}"/>
  <p:tag name="KSO_WM_SLIDE_ID" val="diagram20212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0*288"/>
  <p:tag name="KSO_WM_SLIDE_POSITION" val="0*126"/>
  <p:tag name="KSO_WM_TAG_VERSION" val="1.0"/>
  <p:tag name="KSO_WM_SLIDE_LAYOUT" val="a_f"/>
  <p:tag name="KSO_WM_SLIDE_LAYOUT_CNT" val="1_1"/>
  <p:tag name="KSO_WM_CHIP_XID" val="5f2298f1dda340fd2c9b5893"/>
  <p:tag name="KSO_WM_CHIP_DECFILLPROP" val="[]"/>
  <p:tag name="KSO_WM_CHIP_GROUPID" val="5f2298f1dda340fd2c9b5892"/>
  <p:tag name="KSO_WM_SLIDE_BK_DARK_LIGHT" val="2"/>
  <p:tag name="KSO_WM_SLIDE_BACKGROUND_TYPE" val="general"/>
  <p:tag name="KSO_WM_SLIDE_SUPPORT_FEATURE_TYPE" val="0"/>
  <p:tag name="KSO_WM_TEMPLATE_ASSEMBLE_XID" val="60656f454054ed1e2fb806a5"/>
  <p:tag name="KSO_WM_TEMPLATE_ASSEMBLE_GROUPID" val="60656f454054ed1e2fb806a5"/>
</p:tagLst>
</file>

<file path=ppt/tags/tag58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3_23*a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3_23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"/>
  <p:tag name="KSO_WM_UNIT_TEXT_FILL_FORE_SCHEMECOLOR_INDEX" val="13"/>
  <p:tag name="KSO_WM_UNIT_TEXT_FILL_TYPE" val="1"/>
</p:tagLst>
</file>

<file path=ppt/tags/tag591.xml><?xml version="1.0" encoding="utf-8"?>
<p:tagLst xmlns:p="http://schemas.openxmlformats.org/presentationml/2006/main">
  <p:tag name="KSO_WM_BEAUTIFY_FLAG" val="#wm#"/>
  <p:tag name="KSO_WM_TEMPLATE_CATEGORY" val="custom"/>
  <p:tag name="KSO_WM_TEMPLATE_INDEX" val="20218283"/>
  <p:tag name="KSO_WM_SLIDE_ID" val="custom20218283_23"/>
  <p:tag name="KSO_WM_TEMPLATE_SUBCATEGORY" val="0"/>
  <p:tag name="KSO_WM_TEMPLATE_MASTER_TYPE" val="1"/>
  <p:tag name="KSO_WM_TEMPLATE_COLOR_TYPE" val="0"/>
  <p:tag name="KSO_WM_SLIDE_TYPE" val="endPage"/>
  <p:tag name="KSO_WM_SLIDE_SUBTYPE" val="pureTxt"/>
  <p:tag name="KSO_WM_SLIDE_ITEM_CNT" val="0"/>
  <p:tag name="KSO_WM_SLIDE_INDEX" val="23"/>
  <p:tag name="KSO_WM_TAG_VERSION" val="1.0"/>
  <p:tag name="KSO_WM_SLIDE_LAYOUT" val="a_f"/>
  <p:tag name="KSO_WM_SLIDE_LAYOUT_CNT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C3C3C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DE6DD"/>
      </a:dk2>
      <a:lt2>
        <a:srgbClr val="FCF2F1"/>
      </a:lt2>
      <a:accent1>
        <a:srgbClr val="877A53"/>
      </a:accent1>
      <a:accent2>
        <a:srgbClr val="C58F64"/>
      </a:accent2>
      <a:accent3>
        <a:srgbClr val="E99C8F"/>
      </a:accent3>
      <a:accent4>
        <a:srgbClr val="EB9FAC"/>
      </a:accent4>
      <a:accent5>
        <a:srgbClr val="CE90AE"/>
      </a:accent5>
      <a:accent6>
        <a:srgbClr val="A58DA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DEF0FA"/>
      </a:dk2>
      <a:lt2>
        <a:srgbClr val="FFFFFF"/>
      </a:lt2>
      <a:accent1>
        <a:srgbClr val="019CB6"/>
      </a:accent1>
      <a:accent2>
        <a:srgbClr val="1DA192"/>
      </a:accent2>
      <a:accent3>
        <a:srgbClr val="39A66E"/>
      </a:accent3>
      <a:accent4>
        <a:srgbClr val="55AC49"/>
      </a:accent4>
      <a:accent5>
        <a:srgbClr val="71B125"/>
      </a:accent5>
      <a:accent6>
        <a:srgbClr val="8DB60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演示</Application>
  <PresentationFormat>宽屏</PresentationFormat>
  <Paragraphs>101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Segoe UI</vt:lpstr>
      <vt:lpstr>Arial Unicode MS</vt:lpstr>
      <vt:lpstr>Calibri</vt:lpstr>
      <vt:lpstr>Office 主题​​</vt:lpstr>
      <vt:lpstr>1_Office 主题​​</vt:lpstr>
      <vt:lpstr>2_Office 主题​​</vt:lpstr>
      <vt:lpstr>3_Office 主题​​</vt:lpstr>
      <vt:lpstr>校园二手课本交易信息平台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校园二手课本交易信息平台</dc:title>
  <dc:creator/>
  <cp:lastModifiedBy>ocean ，，</cp:lastModifiedBy>
  <cp:revision>258</cp:revision>
  <dcterms:created xsi:type="dcterms:W3CDTF">2019-06-19T02:08:00Z</dcterms:created>
  <dcterms:modified xsi:type="dcterms:W3CDTF">2021-10-20T01:14:46Z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63308BC7CA0E4CC78F588402C12326EE</vt:lpwstr>
  </property>
</Properties>
</file>