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2"/>
  </p:notesMasterIdLst>
  <p:sldIdLst>
    <p:sldId id="257" r:id="rId4"/>
    <p:sldId id="266" r:id="rId5"/>
    <p:sldId id="301" r:id="rId6"/>
    <p:sldId id="267" r:id="rId7"/>
    <p:sldId id="269" r:id="rId8"/>
    <p:sldId id="276" r:id="rId9"/>
    <p:sldId id="275" r:id="rId10"/>
    <p:sldId id="277" r:id="rId11"/>
    <p:sldId id="279" r:id="rId12"/>
    <p:sldId id="283" r:id="rId13"/>
    <p:sldId id="285" r:id="rId14"/>
    <p:sldId id="286" r:id="rId15"/>
    <p:sldId id="290" r:id="rId16"/>
    <p:sldId id="292" r:id="rId17"/>
    <p:sldId id="293" r:id="rId18"/>
    <p:sldId id="298" r:id="rId19"/>
    <p:sldId id="299" r:id="rId20"/>
    <p:sldId id="302" r:id="rId21"/>
    <p:sldId id="303" r:id="rId22"/>
    <p:sldId id="307" r:id="rId23"/>
    <p:sldId id="308" r:id="rId24"/>
    <p:sldId id="378" r:id="rId25"/>
    <p:sldId id="379" r:id="rId26"/>
    <p:sldId id="408" r:id="rId27"/>
    <p:sldId id="380" r:id="rId28"/>
    <p:sldId id="410" r:id="rId29"/>
    <p:sldId id="381" r:id="rId30"/>
    <p:sldId id="385" r:id="rId31"/>
    <p:sldId id="387" r:id="rId32"/>
    <p:sldId id="366" r:id="rId33"/>
    <p:sldId id="368" r:id="rId34"/>
    <p:sldId id="370" r:id="rId35"/>
    <p:sldId id="373" r:id="rId36"/>
    <p:sldId id="354" r:id="rId37"/>
    <p:sldId id="357" r:id="rId38"/>
    <p:sldId id="358" r:id="rId39"/>
    <p:sldId id="362" r:id="rId40"/>
    <p:sldId id="349" r:id="rId41"/>
    <p:sldId id="350" r:id="rId42"/>
    <p:sldId id="351" r:id="rId43"/>
    <p:sldId id="352" r:id="rId44"/>
    <p:sldId id="342" r:id="rId45"/>
    <p:sldId id="343" r:id="rId46"/>
    <p:sldId id="344" r:id="rId47"/>
    <p:sldId id="309" r:id="rId48"/>
    <p:sldId id="326" r:id="rId49"/>
    <p:sldId id="331" r:id="rId50"/>
    <p:sldId id="265" r:id="rId51"/>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爱笑de梦" initials="爱" lastIdx="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00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6" Type="http://schemas.openxmlformats.org/officeDocument/2006/relationships/tags" Target="../tags/tag123.xml"/><Relationship Id="rId35" Type="http://schemas.openxmlformats.org/officeDocument/2006/relationships/tags" Target="../tags/tag122.xml"/><Relationship Id="rId34" Type="http://schemas.openxmlformats.org/officeDocument/2006/relationships/tags" Target="../tags/tag121.xml"/><Relationship Id="rId33" Type="http://schemas.openxmlformats.org/officeDocument/2006/relationships/tags" Target="../tags/tag120.xml"/><Relationship Id="rId32" Type="http://schemas.openxmlformats.org/officeDocument/2006/relationships/tags" Target="../tags/tag119.xml"/><Relationship Id="rId31" Type="http://schemas.openxmlformats.org/officeDocument/2006/relationships/tags" Target="../tags/tag118.xml"/><Relationship Id="rId30" Type="http://schemas.openxmlformats.org/officeDocument/2006/relationships/tags" Target="../tags/tag117.xml"/><Relationship Id="rId3" Type="http://schemas.openxmlformats.org/officeDocument/2006/relationships/tags" Target="../tags/tag90.xml"/><Relationship Id="rId29" Type="http://schemas.openxmlformats.org/officeDocument/2006/relationships/tags" Target="../tags/tag116.xml"/><Relationship Id="rId28" Type="http://schemas.openxmlformats.org/officeDocument/2006/relationships/tags" Target="../tags/tag115.xml"/><Relationship Id="rId27" Type="http://schemas.openxmlformats.org/officeDocument/2006/relationships/tags" Target="../tags/tag114.xml"/><Relationship Id="rId26" Type="http://schemas.openxmlformats.org/officeDocument/2006/relationships/tags" Target="../tags/tag113.xml"/><Relationship Id="rId25" Type="http://schemas.openxmlformats.org/officeDocument/2006/relationships/tags" Target="../tags/tag112.xml"/><Relationship Id="rId24" Type="http://schemas.openxmlformats.org/officeDocument/2006/relationships/tags" Target="../tags/tag111.xml"/><Relationship Id="rId23" Type="http://schemas.openxmlformats.org/officeDocument/2006/relationships/tags" Target="../tags/tag110.xml"/><Relationship Id="rId22" Type="http://schemas.openxmlformats.org/officeDocument/2006/relationships/tags" Target="../tags/tag109.xml"/><Relationship Id="rId21" Type="http://schemas.openxmlformats.org/officeDocument/2006/relationships/tags" Target="../tags/tag108.xml"/><Relationship Id="rId20" Type="http://schemas.openxmlformats.org/officeDocument/2006/relationships/tags" Target="../tags/tag107.xml"/><Relationship Id="rId2" Type="http://schemas.openxmlformats.org/officeDocument/2006/relationships/tags" Target="../tags/tag89.xml"/><Relationship Id="rId19" Type="http://schemas.openxmlformats.org/officeDocument/2006/relationships/tags" Target="../tags/tag106.xml"/><Relationship Id="rId18" Type="http://schemas.openxmlformats.org/officeDocument/2006/relationships/tags" Target="../tags/tag105.xml"/><Relationship Id="rId17" Type="http://schemas.openxmlformats.org/officeDocument/2006/relationships/tags" Target="../tags/tag104.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0" Type="http://schemas.openxmlformats.org/officeDocument/2006/relationships/tags" Target="../tags/tag142.xml"/><Relationship Id="rId2" Type="http://schemas.openxmlformats.org/officeDocument/2006/relationships/tags" Target="../tags/tag124.xml"/><Relationship Id="rId19" Type="http://schemas.openxmlformats.org/officeDocument/2006/relationships/tags" Target="../tags/tag141.xml"/><Relationship Id="rId18" Type="http://schemas.openxmlformats.org/officeDocument/2006/relationships/tags" Target="../tags/tag140.xml"/><Relationship Id="rId17" Type="http://schemas.openxmlformats.org/officeDocument/2006/relationships/tags" Target="../tags/tag139.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1" Type="http://schemas.openxmlformats.org/officeDocument/2006/relationships/tags" Target="../tags/tag172.xml"/><Relationship Id="rId30" Type="http://schemas.openxmlformats.org/officeDocument/2006/relationships/tags" Target="../tags/tag171.xml"/><Relationship Id="rId3" Type="http://schemas.openxmlformats.org/officeDocument/2006/relationships/tags" Target="../tags/tag144.xml"/><Relationship Id="rId29" Type="http://schemas.openxmlformats.org/officeDocument/2006/relationships/tags" Target="../tags/tag170.xml"/><Relationship Id="rId28" Type="http://schemas.openxmlformats.org/officeDocument/2006/relationships/tags" Target="../tags/tag169.xml"/><Relationship Id="rId27" Type="http://schemas.openxmlformats.org/officeDocument/2006/relationships/tags" Target="../tags/tag168.xml"/><Relationship Id="rId26" Type="http://schemas.openxmlformats.org/officeDocument/2006/relationships/tags" Target="../tags/tag167.xml"/><Relationship Id="rId25" Type="http://schemas.openxmlformats.org/officeDocument/2006/relationships/tags" Target="../tags/tag166.xml"/><Relationship Id="rId24" Type="http://schemas.openxmlformats.org/officeDocument/2006/relationships/tags" Target="../tags/tag165.xml"/><Relationship Id="rId23" Type="http://schemas.openxmlformats.org/officeDocument/2006/relationships/tags" Target="../tags/tag164.xml"/><Relationship Id="rId22" Type="http://schemas.openxmlformats.org/officeDocument/2006/relationships/tags" Target="../tags/tag163.xml"/><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1" Type="http://schemas.openxmlformats.org/officeDocument/2006/relationships/tags" Target="../tags/tag192.xml"/><Relationship Id="rId20" Type="http://schemas.openxmlformats.org/officeDocument/2006/relationships/tags" Target="../tags/tag191.xml"/><Relationship Id="rId2" Type="http://schemas.openxmlformats.org/officeDocument/2006/relationships/tags" Target="../tags/tag173.xml"/><Relationship Id="rId19" Type="http://schemas.openxmlformats.org/officeDocument/2006/relationships/tags" Target="../tags/tag190.xml"/><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0" Type="http://schemas.openxmlformats.org/officeDocument/2006/relationships/tags" Target="../tags/tag284.xml"/><Relationship Id="rId3" Type="http://schemas.openxmlformats.org/officeDocument/2006/relationships/tags" Target="../tags/tag257.xml"/><Relationship Id="rId29" Type="http://schemas.openxmlformats.org/officeDocument/2006/relationships/tags" Target="../tags/tag283.xml"/><Relationship Id="rId28" Type="http://schemas.openxmlformats.org/officeDocument/2006/relationships/tags" Target="../tags/tag282.xml"/><Relationship Id="rId27" Type="http://schemas.openxmlformats.org/officeDocument/2006/relationships/tags" Target="../tags/tag281.xml"/><Relationship Id="rId26" Type="http://schemas.openxmlformats.org/officeDocument/2006/relationships/tags" Target="../tags/tag280.xml"/><Relationship Id="rId25" Type="http://schemas.openxmlformats.org/officeDocument/2006/relationships/tags" Target="../tags/tag279.xml"/><Relationship Id="rId24" Type="http://schemas.openxmlformats.org/officeDocument/2006/relationships/tags" Target="../tags/tag278.xml"/><Relationship Id="rId23" Type="http://schemas.openxmlformats.org/officeDocument/2006/relationships/tags" Target="../tags/tag277.xml"/><Relationship Id="rId22" Type="http://schemas.openxmlformats.org/officeDocument/2006/relationships/tags" Target="../tags/tag276.xml"/><Relationship Id="rId21" Type="http://schemas.openxmlformats.org/officeDocument/2006/relationships/tags" Target="../tags/tag275.xml"/><Relationship Id="rId20" Type="http://schemas.openxmlformats.org/officeDocument/2006/relationships/tags" Target="../tags/tag274.xml"/><Relationship Id="rId2" Type="http://schemas.openxmlformats.org/officeDocument/2006/relationships/tags" Target="../tags/tag256.xml"/><Relationship Id="rId19" Type="http://schemas.openxmlformats.org/officeDocument/2006/relationships/tags" Target="../tags/tag273.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tags" Target="../tags/tag266.xml"/><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tags" Target="../tags/tag290.xml"/><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9" Type="http://schemas.openxmlformats.org/officeDocument/2006/relationships/tags" Target="../tags/tag312.xml"/><Relationship Id="rId28" Type="http://schemas.openxmlformats.org/officeDocument/2006/relationships/tags" Target="../tags/tag311.xml"/><Relationship Id="rId27" Type="http://schemas.openxmlformats.org/officeDocument/2006/relationships/tags" Target="../tags/tag310.xml"/><Relationship Id="rId26" Type="http://schemas.openxmlformats.org/officeDocument/2006/relationships/tags" Target="../tags/tag309.xml"/><Relationship Id="rId25" Type="http://schemas.openxmlformats.org/officeDocument/2006/relationships/tags" Target="../tags/tag308.xml"/><Relationship Id="rId24" Type="http://schemas.openxmlformats.org/officeDocument/2006/relationships/tags" Target="../tags/tag307.xml"/><Relationship Id="rId23" Type="http://schemas.openxmlformats.org/officeDocument/2006/relationships/tags" Target="../tags/tag306.xml"/><Relationship Id="rId22" Type="http://schemas.openxmlformats.org/officeDocument/2006/relationships/tags" Target="../tags/tag305.xml"/><Relationship Id="rId21" Type="http://schemas.openxmlformats.org/officeDocument/2006/relationships/tags" Target="../tags/tag304.xml"/><Relationship Id="rId20" Type="http://schemas.openxmlformats.org/officeDocument/2006/relationships/tags" Target="../tags/tag303.xml"/><Relationship Id="rId2" Type="http://schemas.openxmlformats.org/officeDocument/2006/relationships/tags" Target="../tags/tag285.xml"/><Relationship Id="rId19" Type="http://schemas.openxmlformats.org/officeDocument/2006/relationships/tags" Target="../tags/tag302.xml"/><Relationship Id="rId18" Type="http://schemas.openxmlformats.org/officeDocument/2006/relationships/tags" Target="../tags/tag301.xml"/><Relationship Id="rId17" Type="http://schemas.openxmlformats.org/officeDocument/2006/relationships/tags" Target="../tags/tag300.xml"/><Relationship Id="rId16" Type="http://schemas.openxmlformats.org/officeDocument/2006/relationships/tags" Target="../tags/tag299.xml"/><Relationship Id="rId15" Type="http://schemas.openxmlformats.org/officeDocument/2006/relationships/tags" Target="../tags/tag298.xml"/><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4.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tags" Target="../tags/tag345.xml"/><Relationship Id="rId20" Type="http://schemas.openxmlformats.org/officeDocument/2006/relationships/tags" Target="../tags/tag362.xml"/><Relationship Id="rId2" Type="http://schemas.openxmlformats.org/officeDocument/2006/relationships/tags" Target="../tags/tag344.xml"/><Relationship Id="rId19" Type="http://schemas.openxmlformats.org/officeDocument/2006/relationships/tags" Target="../tags/tag361.xml"/><Relationship Id="rId18" Type="http://schemas.openxmlformats.org/officeDocument/2006/relationships/tags" Target="../tags/tag360.xml"/><Relationship Id="rId17" Type="http://schemas.openxmlformats.org/officeDocument/2006/relationships/tags" Target="../tags/tag359.xml"/><Relationship Id="rId16" Type="http://schemas.openxmlformats.org/officeDocument/2006/relationships/tags" Target="../tags/tag358.xml"/><Relationship Id="rId15" Type="http://schemas.openxmlformats.org/officeDocument/2006/relationships/tags" Target="../tags/tag357.xml"/><Relationship Id="rId14" Type="http://schemas.openxmlformats.org/officeDocument/2006/relationships/tags" Target="../tags/tag356.xml"/><Relationship Id="rId13" Type="http://schemas.openxmlformats.org/officeDocument/2006/relationships/tags" Target="../tags/tag355.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1" Type="http://schemas.openxmlformats.org/officeDocument/2006/relationships/tags" Target="../tags/tag392.xml"/><Relationship Id="rId30" Type="http://schemas.openxmlformats.org/officeDocument/2006/relationships/tags" Target="../tags/tag391.xml"/><Relationship Id="rId3" Type="http://schemas.openxmlformats.org/officeDocument/2006/relationships/tags" Target="../tags/tag364.xml"/><Relationship Id="rId29" Type="http://schemas.openxmlformats.org/officeDocument/2006/relationships/tags" Target="../tags/tag390.xml"/><Relationship Id="rId28" Type="http://schemas.openxmlformats.org/officeDocument/2006/relationships/tags" Target="../tags/tag389.xml"/><Relationship Id="rId27" Type="http://schemas.openxmlformats.org/officeDocument/2006/relationships/tags" Target="../tags/tag388.xml"/><Relationship Id="rId26" Type="http://schemas.openxmlformats.org/officeDocument/2006/relationships/tags" Target="../tags/tag387.xml"/><Relationship Id="rId25" Type="http://schemas.openxmlformats.org/officeDocument/2006/relationships/tags" Target="../tags/tag386.xml"/><Relationship Id="rId24" Type="http://schemas.openxmlformats.org/officeDocument/2006/relationships/tags" Target="../tags/tag385.xml"/><Relationship Id="rId23" Type="http://schemas.openxmlformats.org/officeDocument/2006/relationships/tags" Target="../tags/tag384.xml"/><Relationship Id="rId22" Type="http://schemas.openxmlformats.org/officeDocument/2006/relationships/tags" Target="../tags/tag383.xml"/><Relationship Id="rId21" Type="http://schemas.openxmlformats.org/officeDocument/2006/relationships/tags" Target="../tags/tag382.xml"/><Relationship Id="rId20" Type="http://schemas.openxmlformats.org/officeDocument/2006/relationships/tags" Target="../tags/tag381.xml"/><Relationship Id="rId2" Type="http://schemas.openxmlformats.org/officeDocument/2006/relationships/tags" Target="../tags/tag363.xml"/><Relationship Id="rId19" Type="http://schemas.openxmlformats.org/officeDocument/2006/relationships/tags" Target="../tags/tag380.xml"/><Relationship Id="rId18" Type="http://schemas.openxmlformats.org/officeDocument/2006/relationships/tags" Target="../tags/tag379.xml"/><Relationship Id="rId17" Type="http://schemas.openxmlformats.org/officeDocument/2006/relationships/tags" Target="../tags/tag378.xml"/><Relationship Id="rId16" Type="http://schemas.openxmlformats.org/officeDocument/2006/relationships/tags" Target="../tags/tag377.xml"/><Relationship Id="rId15" Type="http://schemas.openxmlformats.org/officeDocument/2006/relationships/tags" Target="../tags/tag376.xml"/><Relationship Id="rId14" Type="http://schemas.openxmlformats.org/officeDocument/2006/relationships/tags" Target="../tags/tag375.xml"/><Relationship Id="rId13" Type="http://schemas.openxmlformats.org/officeDocument/2006/relationships/tags" Target="../tags/tag374.xml"/><Relationship Id="rId12" Type="http://schemas.openxmlformats.org/officeDocument/2006/relationships/tags" Target="../tags/tag373.xml"/><Relationship Id="rId11" Type="http://schemas.openxmlformats.org/officeDocument/2006/relationships/tags" Target="../tags/tag372.xml"/><Relationship Id="rId10" Type="http://schemas.openxmlformats.org/officeDocument/2006/relationships/tags" Target="../tags/tag37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tags" Target="../tags/tag393.xml"/><Relationship Id="rId19" Type="http://schemas.openxmlformats.org/officeDocument/2006/relationships/tags" Target="../tags/tag410.xml"/><Relationship Id="rId18" Type="http://schemas.openxmlformats.org/officeDocument/2006/relationships/tags" Target="../tags/tag409.xml"/><Relationship Id="rId17" Type="http://schemas.openxmlformats.org/officeDocument/2006/relationships/tags" Target="../tags/tag408.xml"/><Relationship Id="rId16" Type="http://schemas.openxmlformats.org/officeDocument/2006/relationships/tags" Target="../tags/tag407.xml"/><Relationship Id="rId15" Type="http://schemas.openxmlformats.org/officeDocument/2006/relationships/tags" Target="../tags/tag406.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22.xml"/><Relationship Id="rId8" Type="http://schemas.openxmlformats.org/officeDocument/2006/relationships/tags" Target="../tags/tag421.xml"/><Relationship Id="rId7" Type="http://schemas.openxmlformats.org/officeDocument/2006/relationships/tags" Target="../tags/tag420.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0" Type="http://schemas.openxmlformats.org/officeDocument/2006/relationships/tags" Target="../tags/tag433.xml"/><Relationship Id="rId2" Type="http://schemas.openxmlformats.org/officeDocument/2006/relationships/tags" Target="../tags/tag415.xml"/><Relationship Id="rId19" Type="http://schemas.openxmlformats.org/officeDocument/2006/relationships/tags" Target="../tags/tag432.xml"/><Relationship Id="rId18" Type="http://schemas.openxmlformats.org/officeDocument/2006/relationships/tags" Target="../tags/tag431.xml"/><Relationship Id="rId17" Type="http://schemas.openxmlformats.org/officeDocument/2006/relationships/tags" Target="../tags/tag430.xml"/><Relationship Id="rId16" Type="http://schemas.openxmlformats.org/officeDocument/2006/relationships/tags" Target="../tags/tag429.xml"/><Relationship Id="rId15" Type="http://schemas.openxmlformats.org/officeDocument/2006/relationships/tags" Target="../tags/tag428.xml"/><Relationship Id="rId14" Type="http://schemas.openxmlformats.org/officeDocument/2006/relationships/tags" Target="../tags/tag427.xml"/><Relationship Id="rId13" Type="http://schemas.openxmlformats.org/officeDocument/2006/relationships/tags" Target="../tags/tag426.xml"/><Relationship Id="rId12" Type="http://schemas.openxmlformats.org/officeDocument/2006/relationships/tags" Target="../tags/tag425.xml"/><Relationship Id="rId11" Type="http://schemas.openxmlformats.org/officeDocument/2006/relationships/tags" Target="../tags/tag424.xml"/><Relationship Id="rId10" Type="http://schemas.openxmlformats.org/officeDocument/2006/relationships/tags" Target="../tags/tag423.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0" Type="http://schemas.openxmlformats.org/officeDocument/2006/relationships/tags" Target="../tags/tag452.xml"/><Relationship Id="rId2" Type="http://schemas.openxmlformats.org/officeDocument/2006/relationships/tags" Target="../tags/tag434.xml"/><Relationship Id="rId19" Type="http://schemas.openxmlformats.org/officeDocument/2006/relationships/tags" Target="../tags/tag451.xml"/><Relationship Id="rId18" Type="http://schemas.openxmlformats.org/officeDocument/2006/relationships/tags" Target="../tags/tag450.xml"/><Relationship Id="rId17" Type="http://schemas.openxmlformats.org/officeDocument/2006/relationships/tags" Target="../tags/tag449.xml"/><Relationship Id="rId16" Type="http://schemas.openxmlformats.org/officeDocument/2006/relationships/tags" Target="../tags/tag448.xml"/><Relationship Id="rId15" Type="http://schemas.openxmlformats.org/officeDocument/2006/relationships/tags" Target="../tags/tag44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tags" Target="../tags/tag453.xml"/><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1" Type="http://schemas.openxmlformats.org/officeDocument/2006/relationships/tags" Target="../tags/tag506.xml"/><Relationship Id="rId30" Type="http://schemas.openxmlformats.org/officeDocument/2006/relationships/tags" Target="../tags/tag505.xml"/><Relationship Id="rId3" Type="http://schemas.openxmlformats.org/officeDocument/2006/relationships/tags" Target="../tags/tag478.xml"/><Relationship Id="rId29" Type="http://schemas.openxmlformats.org/officeDocument/2006/relationships/tags" Target="../tags/tag504.xml"/><Relationship Id="rId28" Type="http://schemas.openxmlformats.org/officeDocument/2006/relationships/tags" Target="../tags/tag503.xml"/><Relationship Id="rId27" Type="http://schemas.openxmlformats.org/officeDocument/2006/relationships/tags" Target="../tags/tag502.xml"/><Relationship Id="rId26" Type="http://schemas.openxmlformats.org/officeDocument/2006/relationships/tags" Target="../tags/tag501.xml"/><Relationship Id="rId25" Type="http://schemas.openxmlformats.org/officeDocument/2006/relationships/tags" Target="../tags/tag500.xml"/><Relationship Id="rId24" Type="http://schemas.openxmlformats.org/officeDocument/2006/relationships/tags" Target="../tags/tag499.xml"/><Relationship Id="rId23" Type="http://schemas.openxmlformats.org/officeDocument/2006/relationships/tags" Target="../tags/tag498.xml"/><Relationship Id="rId22" Type="http://schemas.openxmlformats.org/officeDocument/2006/relationships/tags" Target="../tags/tag497.xml"/><Relationship Id="rId21" Type="http://schemas.openxmlformats.org/officeDocument/2006/relationships/tags" Target="../tags/tag496.xml"/><Relationship Id="rId20" Type="http://schemas.openxmlformats.org/officeDocument/2006/relationships/tags" Target="../tags/tag495.xml"/><Relationship Id="rId2" Type="http://schemas.openxmlformats.org/officeDocument/2006/relationships/tags" Target="../tags/tag477.xml"/><Relationship Id="rId19" Type="http://schemas.openxmlformats.org/officeDocument/2006/relationships/tags" Target="../tags/tag494.xml"/><Relationship Id="rId18" Type="http://schemas.openxmlformats.org/officeDocument/2006/relationships/tags" Target="../tags/tag493.xml"/><Relationship Id="rId17" Type="http://schemas.openxmlformats.org/officeDocument/2006/relationships/tags" Target="../tags/tag492.xml"/><Relationship Id="rId16" Type="http://schemas.openxmlformats.org/officeDocument/2006/relationships/tags" Target="../tags/tag491.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1"/>
          <p:cNvSpPr/>
          <p:nvPr>
            <p:ph type="body" idx="1" hasCustomPrompt="1"/>
            <p:custDataLst>
              <p:tags r:id="rId4"/>
            </p:custDataLst>
          </p:nvPr>
        </p:nvSpPr>
        <p:spPr>
          <a:xfrm>
            <a:off x="1652270" y="4509067"/>
            <a:ext cx="8890064" cy="737966"/>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微软雅黑" panose="020B0503020204020204" pitchFamily="3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2"/>
          <p:cNvSpPr>
            <a:spLocks noGrp="1"/>
          </p:cNvSpPr>
          <p:nvPr>
            <p:ph type="title" hasCustomPrompt="1"/>
            <p:custDataLst>
              <p:tags r:id="rId5"/>
            </p:custDataLst>
          </p:nvPr>
        </p:nvSpPr>
        <p:spPr>
          <a:xfrm>
            <a:off x="1652270" y="1610965"/>
            <a:ext cx="8889429" cy="2625052"/>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pitchFamily="3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pitchFamily="3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sp>
        <p:nvSpPr>
          <p:cNvPr id="16" name="日期占位符 15"/>
          <p:cNvSpPr>
            <a:spLocks noGrp="1"/>
          </p:cNvSpPr>
          <p:nvPr userDrawn="1">
            <p:ph type="dt" sz="half" idx="10"/>
            <p:custDataLst>
              <p:tags r:id="rId30"/>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31"/>
            </p:custDataLst>
          </p:nvPr>
        </p:nvSpPr>
        <p:spPr/>
        <p:txBody>
          <a:bodyPr/>
          <a:lstStyle>
            <a:lvl1pPr>
              <a:defRPr baseline="0">
                <a:latin typeface="微软雅黑" panose="020B0503020204020204" pitchFamily="34" charset="-122"/>
              </a:defRPr>
            </a:lvl1pPr>
          </a:lstStyle>
          <a:p>
            <a:endParaRPr lang="zh-CN" altLang="en-US" dirty="0"/>
          </a:p>
        </p:txBody>
      </p:sp>
      <p:sp>
        <p:nvSpPr>
          <p:cNvPr id="18" name="灯片编号占位符 17"/>
          <p:cNvSpPr>
            <a:spLocks noGrp="1"/>
          </p:cNvSpPr>
          <p:nvPr userDrawn="1">
            <p:ph type="sldNum" sz="quarter" idx="12"/>
            <p:custDataLst>
              <p:tags r:id="rId32"/>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33"/>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34"/>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userDrawn="1">
            <p:ph type="body" sz="quarter" idx="13" hasCustomPrompt="1"/>
            <p:custDataLst>
              <p:tags r:id="rId35"/>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stStyle>
          <a:p>
            <a:pPr lvl="0"/>
            <a:r>
              <a:rPr lang="zh-CN" altLang="en-US" dirty="0"/>
              <a:t>单击此处编辑文本</a:t>
            </a:r>
            <a:endParaRPr lang="zh-CN" altLang="en-US" dirty="0"/>
          </a:p>
        </p:txBody>
      </p:sp>
      <p:sp>
        <p:nvSpPr>
          <p:cNvPr id="38" name="文本占位符 37"/>
          <p:cNvSpPr>
            <a:spLocks noGrp="1"/>
          </p:cNvSpPr>
          <p:nvPr userDrawn="1">
            <p:ph type="body" sz="quarter" idx="14" hasCustomPrompt="1"/>
            <p:custDataLst>
              <p:tags r:id="rId36"/>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pitchFamily="3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7" name="日期占位符 66"/>
          <p:cNvSpPr>
            <a:spLocks noGrp="1"/>
          </p:cNvSpPr>
          <p:nvPr>
            <p:ph type="dt" sz="half" idx="10"/>
            <p:custDataLst>
              <p:tags r:id="rId18"/>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pitchFamily="34" charset="-122"/>
                </a:endParaRPr>
              </a:p>
            </p:txBody>
          </p:sp>
        </p:grpSp>
      </p:grpSp>
      <p:sp>
        <p:nvSpPr>
          <p:cNvPr id="35" name="日期占位符 34"/>
          <p:cNvSpPr>
            <a:spLocks noGrp="1"/>
          </p:cNvSpPr>
          <p:nvPr>
            <p:ph type="dt" sz="half" idx="10"/>
            <p:custDataLst>
              <p:tags r:id="rId29"/>
            </p:custDataLst>
          </p:nvPr>
        </p:nvSpPr>
        <p:spPr/>
        <p:txBody>
          <a:bodyPr/>
          <a:lstStyle/>
          <a:p>
            <a:fld id="{760FBDFE-C587-4B4C-A407-44438C67B59E}" type="datetimeFigureOut">
              <a:rPr lang="zh-CN" altLang="en-US" smtClean="0"/>
            </a:fld>
            <a:endParaRPr lang="zh-CN" altLang="en-US"/>
          </a:p>
        </p:txBody>
      </p:sp>
      <p:sp>
        <p:nvSpPr>
          <p:cNvPr id="36" name="页脚占位符 35"/>
          <p:cNvSpPr>
            <a:spLocks noGrp="1"/>
          </p:cNvSpPr>
          <p:nvPr>
            <p:ph type="ftr" sz="quarter" idx="11"/>
            <p:custDataLst>
              <p:tags r:id="rId30"/>
            </p:custDataLst>
          </p:nvPr>
        </p:nvSpPr>
        <p:spPr/>
        <p:txBody>
          <a:bodyPr/>
          <a:lstStyle/>
          <a:p>
            <a:endParaRPr lang="zh-CN" altLang="en-US" dirty="0"/>
          </a:p>
        </p:txBody>
      </p:sp>
      <p:sp>
        <p:nvSpPr>
          <p:cNvPr id="37" name="灯片编号占位符 36"/>
          <p:cNvSpPr>
            <a:spLocks noGrp="1"/>
          </p:cNvSpPr>
          <p:nvPr>
            <p:ph type="sldNum" sz="quarter" idx="12"/>
            <p:custDataLst>
              <p:tags r:id="rId3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pitchFamily="3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pitchFamily="3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pitchFamily="34" charset="-122"/>
              </a:defRPr>
            </a:lvl1pPr>
            <a:lvl2pPr>
              <a:defRPr sz="1600" baseline="0">
                <a:solidFill>
                  <a:schemeClr val="bg1"/>
                </a:solidFill>
                <a:latin typeface="Arial" panose="020B0604020202020204" pitchFamily="34" charset="0"/>
                <a:ea typeface="微软雅黑" panose="020B0503020204020204" pitchFamily="34" charset="-122"/>
              </a:defRPr>
            </a:lvl2pPr>
            <a:lvl3pPr>
              <a:defRPr sz="1600" baseline="0">
                <a:solidFill>
                  <a:schemeClr val="bg1"/>
                </a:solidFill>
                <a:latin typeface="Arial" panose="020B0604020202020204" pitchFamily="34" charset="0"/>
                <a:ea typeface="微软雅黑" panose="020B0503020204020204" pitchFamily="34" charset="-122"/>
              </a:defRPr>
            </a:lvl3pPr>
            <a:lvl4pPr>
              <a:defRPr sz="1600" baseline="0">
                <a:solidFill>
                  <a:schemeClr val="bg1"/>
                </a:solidFill>
                <a:latin typeface="Arial" panose="020B0604020202020204" pitchFamily="34" charset="0"/>
                <a:ea typeface="微软雅黑" panose="020B0503020204020204" pitchFamily="34" charset="-122"/>
              </a:defRPr>
            </a:lvl4pPr>
            <a:lvl5pPr>
              <a:defRPr sz="1600"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日期占位符 66"/>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9" name="日期占位符 68"/>
          <p:cNvSpPr>
            <a:spLocks noGrp="1"/>
          </p:cNvSpPr>
          <p:nvPr>
            <p:ph type="dt" sz="half" idx="10"/>
            <p:custDataLst>
              <p:tags r:id="rId21"/>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0" name="页脚占位符 69"/>
          <p:cNvSpPr>
            <a:spLocks noGrp="1"/>
          </p:cNvSpPr>
          <p:nvPr>
            <p:ph type="ftr" sz="quarter" idx="11"/>
            <p:custDataLst>
              <p:tags r:id="rId22"/>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3"/>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1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4" name="日期占位符 6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5" name="页脚占位符 64"/>
          <p:cNvSpPr>
            <a:spLocks noGrp="1"/>
          </p:cNvSpPr>
          <p:nvPr>
            <p:ph type="ftr" sz="quarter" idx="11"/>
            <p:custDataLst>
              <p:tags r:id="rId3"/>
            </p:custDataLst>
          </p:nvPr>
        </p:nvSpPr>
        <p:spPr/>
        <p:txBody>
          <a:bodyPr/>
          <a:lstStyle/>
          <a:p>
            <a:endParaRPr lang="zh-CN" altLang="en-US" dirty="0"/>
          </a:p>
        </p:txBody>
      </p:sp>
      <p:sp>
        <p:nvSpPr>
          <p:cNvPr id="66" name="灯片编号占位符 6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67" name="日期占位符 66"/>
          <p:cNvSpPr>
            <a:spLocks noGrp="1"/>
          </p:cNvSpPr>
          <p:nvPr>
            <p:ph type="dt" sz="half" idx="10"/>
            <p:custDataLst>
              <p:tags r:id="rId1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8" name="页脚占位符 67"/>
          <p:cNvSpPr>
            <a:spLocks noGrp="1"/>
          </p:cNvSpPr>
          <p:nvPr>
            <p:ph type="ftr" sz="quarter" idx="11"/>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bg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bg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bg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日期占位符 65"/>
          <p:cNvSpPr>
            <a:spLocks noGrp="1"/>
          </p:cNvSpPr>
          <p:nvPr>
            <p:ph type="dt" sz="half" idx="10"/>
            <p:custDataLst>
              <p:tags r:id="rId2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7" name="页脚占位符 66"/>
          <p:cNvSpPr>
            <a:spLocks noGrp="1"/>
          </p:cNvSpPr>
          <p:nvPr>
            <p:ph type="ftr" sz="quarter" idx="11"/>
            <p:custDataLst>
              <p:tags r:id="rId29"/>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3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2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6" name="页脚占位符 65"/>
          <p:cNvSpPr>
            <a:spLocks noGrp="1"/>
          </p:cNvSpPr>
          <p:nvPr>
            <p:ph type="ftr" sz="quarter" idx="15"/>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userDrawn="1">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811319"/>
            <a:ext cx="2828977" cy="323535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9"/>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10"/>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custDataLst>
              <p:tags r:id="rId2"/>
            </p:custDataLst>
          </p:nvPr>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custDataLst>
              <p:tags r:id="rId14"/>
            </p:custDataLst>
          </p:nvPr>
        </p:nvGrpSpPr>
        <p:grpSpPr>
          <a:xfrm rot="0">
            <a:off x="194945" y="0"/>
            <a:ext cx="215900" cy="887730"/>
            <a:chOff x="194940" y="1"/>
            <a:chExt cx="216000" cy="887789"/>
          </a:xfrm>
        </p:grpSpPr>
        <p:sp>
          <p:nvSpPr>
            <p:cNvPr id="29" name="任意多边形: 形状 28"/>
            <p:cNvSpPr/>
            <p:nvPr userDrawn="1">
              <p:custDataLst>
                <p:tags r:id="rId15"/>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6"/>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7"/>
            </p:custDataLst>
          </p:nvPr>
        </p:nvSpPr>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14" name="日期占位符 13"/>
          <p:cNvSpPr>
            <a:spLocks noGrp="1"/>
          </p:cNvSpPr>
          <p:nvPr>
            <p:ph type="dt" sz="half" idx="10"/>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5" name="页脚占位符 14"/>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grpSp>
        <p:nvGrpSpPr>
          <p:cNvPr id="11" name="组合 10"/>
          <p:cNvGrpSpPr/>
          <p:nvPr userDrawn="1">
            <p:custDataLst>
              <p:tags r:id="rId3"/>
            </p:custDataLst>
          </p:nvPr>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custDataLst>
              <p:tags r:id="rId15"/>
            </p:custDataLst>
          </p:nvPr>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6"/>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7"/>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8"/>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9"/>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20"/>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21"/>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2"/>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3"/>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4"/>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6"/>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7"/>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8"/>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29"/>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30"/>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3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grpSp>
        <p:nvGrpSpPr>
          <p:cNvPr id="10" name="组合 9"/>
          <p:cNvGrpSpPr/>
          <p:nvPr userDrawn="1">
            <p:custDataLst>
              <p:tags r:id="rId3"/>
            </p:custDataLst>
          </p:nvPr>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custDataLst>
              <p:tags r:id="rId15"/>
            </p:custDataLst>
          </p:nvPr>
        </p:nvGrpSpPr>
        <p:grpSpPr>
          <a:xfrm rot="0">
            <a:off x="194945" y="0"/>
            <a:ext cx="215900" cy="887730"/>
            <a:chOff x="368434" y="1"/>
            <a:chExt cx="216000" cy="887789"/>
          </a:xfrm>
        </p:grpSpPr>
        <p:sp>
          <p:nvSpPr>
            <p:cNvPr id="25" name="任意多边形: 形状 24"/>
            <p:cNvSpPr/>
            <p:nvPr userDrawn="1">
              <p:custDataLst>
                <p:tags r:id="rId16"/>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7"/>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3"/>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9"/>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10"/>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1"/>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2"/>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3"/>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4"/>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5"/>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6"/>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7"/>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8"/>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9"/>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20"/>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pitchFamily="34" charset="-122"/>
              </a:defRPr>
            </a:lvl1pPr>
            <a:lvl2pPr>
              <a:defRPr baseline="0">
                <a:solidFill>
                  <a:schemeClr val="bg1"/>
                </a:solidFill>
                <a:latin typeface="Arial" panose="020B0604020202020204" pitchFamily="34" charset="0"/>
                <a:ea typeface="微软雅黑" panose="020B0503020204020204" pitchFamily="34" charset="-122"/>
              </a:defRPr>
            </a:lvl2pPr>
            <a:lvl3pPr>
              <a:defRPr baseline="0">
                <a:solidFill>
                  <a:schemeClr val="bg1"/>
                </a:solidFill>
                <a:latin typeface="Arial" panose="020B0604020202020204" pitchFamily="34" charset="0"/>
                <a:ea typeface="微软雅黑" panose="020B0503020204020204" pitchFamily="34" charset="-122"/>
              </a:defRPr>
            </a:lvl3pPr>
            <a:lvl4pPr>
              <a:defRPr baseline="0">
                <a:solidFill>
                  <a:schemeClr val="bg1"/>
                </a:solidFill>
                <a:latin typeface="Arial" panose="020B0604020202020204" pitchFamily="34" charset="0"/>
                <a:ea typeface="微软雅黑" panose="020B0503020204020204" pitchFamily="34" charset="-122"/>
              </a:defRPr>
            </a:lvl4pPr>
            <a:lvl5pPr>
              <a:defRPr baseline="0">
                <a:solidFill>
                  <a:schemeClr val="bg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2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3"/>
            </p:custDataLst>
          </p:nvPr>
        </p:nvGrpSpPr>
        <p:grpSpPr>
          <a:xfrm>
            <a:off x="194940" y="1"/>
            <a:ext cx="216000" cy="887789"/>
            <a:chOff x="368434" y="1"/>
            <a:chExt cx="216000" cy="887789"/>
          </a:xfrm>
        </p:grpSpPr>
        <p:sp>
          <p:nvSpPr>
            <p:cNvPr id="30" name="任意多边形: 形状 29"/>
            <p:cNvSpPr/>
            <p:nvPr userDrawn="1">
              <p:custDataLst>
                <p:tags r:id="rId2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grpSp>
        <p:nvGrpSpPr>
          <p:cNvPr id="5" name="组合 4"/>
          <p:cNvGrpSpPr/>
          <p:nvPr userDrawn="1">
            <p:custDataLst>
              <p:tags r:id="rId3"/>
            </p:custDataLst>
          </p:nvPr>
        </p:nvGrpSpPr>
        <p:grpSpPr>
          <a:xfrm rot="0">
            <a:off x="368300" y="0"/>
            <a:ext cx="1927225" cy="3312795"/>
            <a:chOff x="863734" y="0"/>
            <a:chExt cx="1927537" cy="3312759"/>
          </a:xfrm>
        </p:grpSpPr>
        <p:sp>
          <p:nvSpPr>
            <p:cNvPr id="56" name="矩形: 圆角 55"/>
            <p:cNvSpPr/>
            <p:nvPr userDrawn="1">
              <p:custDataLst>
                <p:tags r:id="rId4"/>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5"/>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6"/>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7"/>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8"/>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9"/>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10"/>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1"/>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2"/>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3"/>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4"/>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custDataLst>
              <p:tags r:id="rId15"/>
            </p:custDataLst>
          </p:nvPr>
        </p:nvGrpSpPr>
        <p:grpSpPr>
          <a:xfrm rot="0">
            <a:off x="9917430" y="3545205"/>
            <a:ext cx="1927225" cy="3312795"/>
            <a:chOff x="9614329" y="3545242"/>
            <a:chExt cx="1927537" cy="3312759"/>
          </a:xfrm>
        </p:grpSpPr>
        <p:sp>
          <p:nvSpPr>
            <p:cNvPr id="35" name="椭圆 34"/>
            <p:cNvSpPr/>
            <p:nvPr userDrawn="1">
              <p:custDataLst>
                <p:tags r:id="rId1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7"/>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8"/>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9"/>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20"/>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21"/>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2"/>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3"/>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4"/>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5"/>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6"/>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userDrawn="1">
            <p:ph type="title" hasCustomPrompt="1"/>
            <p:custDataLst>
              <p:tags r:id="rId27"/>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userDrawn="1">
            <p:ph type="body" sz="quarter" idx="13"/>
            <p:custDataLst>
              <p:tags r:id="rId28"/>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6" name="日期占位符 5"/>
          <p:cNvSpPr>
            <a:spLocks noGrp="1"/>
          </p:cNvSpPr>
          <p:nvPr userDrawn="1">
            <p:ph type="dt" sz="half" idx="14"/>
            <p:custDataLst>
              <p:tags r:id="rId2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5"/>
            <p:custDataLst>
              <p:tags r:id="rId30"/>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userDrawn="1">
            <p:ph type="sldNum" sz="quarter" idx="16"/>
            <p:custDataLst>
              <p:tags r:id="rId3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7498080" y="1234440"/>
            <a:ext cx="3837829" cy="43891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512.xml"/><Relationship Id="rId23" Type="http://schemas.openxmlformats.org/officeDocument/2006/relationships/tags" Target="../tags/tag511.xml"/><Relationship Id="rId22" Type="http://schemas.openxmlformats.org/officeDocument/2006/relationships/tags" Target="../tags/tag510.xml"/><Relationship Id="rId21" Type="http://schemas.openxmlformats.org/officeDocument/2006/relationships/tags" Target="../tags/tag509.xml"/><Relationship Id="rId20" Type="http://schemas.openxmlformats.org/officeDocument/2006/relationships/tags" Target="../tags/tag508.xml"/><Relationship Id="rId2" Type="http://schemas.openxmlformats.org/officeDocument/2006/relationships/slideLayout" Target="../slideLayouts/slideLayout20.xml"/><Relationship Id="rId19" Type="http://schemas.openxmlformats.org/officeDocument/2006/relationships/tags" Target="../tags/tag507.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pitchFamily="34" charset="-122"/>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518.xml"/><Relationship Id="rId6" Type="http://schemas.openxmlformats.org/officeDocument/2006/relationships/image" Target="../media/image7.jpeg"/><Relationship Id="rId5" Type="http://schemas.openxmlformats.org/officeDocument/2006/relationships/tags" Target="../tags/tag517.xml"/><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s>
</file>

<file path=ppt/slides/_rels/slide10.xml.rels><?xml version="1.0" encoding="UTF-8" standalone="yes"?>
<Relationships xmlns="http://schemas.openxmlformats.org/package/2006/relationships"><Relationship Id="rId9" Type="http://schemas.openxmlformats.org/officeDocument/2006/relationships/tags" Target="../tags/tag629.xml"/><Relationship Id="rId8" Type="http://schemas.openxmlformats.org/officeDocument/2006/relationships/tags" Target="../tags/tag628.xml"/><Relationship Id="rId7" Type="http://schemas.openxmlformats.org/officeDocument/2006/relationships/tags" Target="../tags/tag627.xml"/><Relationship Id="rId6" Type="http://schemas.openxmlformats.org/officeDocument/2006/relationships/tags" Target="../tags/tag626.xml"/><Relationship Id="rId5" Type="http://schemas.openxmlformats.org/officeDocument/2006/relationships/tags" Target="../tags/tag625.xml"/><Relationship Id="rId4" Type="http://schemas.openxmlformats.org/officeDocument/2006/relationships/image" Target="../media/image3.png"/><Relationship Id="rId3" Type="http://schemas.openxmlformats.org/officeDocument/2006/relationships/tags" Target="../tags/tag6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30.xml"/><Relationship Id="rId1" Type="http://schemas.openxmlformats.org/officeDocument/2006/relationships/tags" Target="../tags/tag623.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36.xml"/><Relationship Id="rId7" Type="http://schemas.openxmlformats.org/officeDocument/2006/relationships/tags" Target="../tags/tag635.xml"/><Relationship Id="rId6" Type="http://schemas.openxmlformats.org/officeDocument/2006/relationships/tags" Target="../tags/tag634.xml"/><Relationship Id="rId5" Type="http://schemas.openxmlformats.org/officeDocument/2006/relationships/tags" Target="../tags/tag633.xml"/><Relationship Id="rId4" Type="http://schemas.openxmlformats.org/officeDocument/2006/relationships/image" Target="../media/image3.png"/><Relationship Id="rId3" Type="http://schemas.openxmlformats.org/officeDocument/2006/relationships/tags" Target="../tags/tag632.xml"/><Relationship Id="rId2" Type="http://schemas.openxmlformats.org/officeDocument/2006/relationships/image" Target="../media/image2.png"/><Relationship Id="rId1" Type="http://schemas.openxmlformats.org/officeDocument/2006/relationships/tags" Target="../tags/tag631.xml"/></Relationships>
</file>

<file path=ppt/slides/_rels/slide12.xml.rels><?xml version="1.0" encoding="UTF-8" standalone="yes"?>
<Relationships xmlns="http://schemas.openxmlformats.org/package/2006/relationships"><Relationship Id="rId9" Type="http://schemas.openxmlformats.org/officeDocument/2006/relationships/tags" Target="../tags/tag642.xml"/><Relationship Id="rId8" Type="http://schemas.openxmlformats.org/officeDocument/2006/relationships/tags" Target="../tags/tag641.xml"/><Relationship Id="rId7" Type="http://schemas.openxmlformats.org/officeDocument/2006/relationships/image" Target="../media/image8.png"/><Relationship Id="rId6" Type="http://schemas.openxmlformats.org/officeDocument/2006/relationships/tags" Target="../tags/tag640.xml"/><Relationship Id="rId5" Type="http://schemas.openxmlformats.org/officeDocument/2006/relationships/tags" Target="../tags/tag639.xml"/><Relationship Id="rId4" Type="http://schemas.openxmlformats.org/officeDocument/2006/relationships/image" Target="../media/image3.png"/><Relationship Id="rId3" Type="http://schemas.openxmlformats.org/officeDocument/2006/relationships/tags" Target="../tags/tag638.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643.xml"/><Relationship Id="rId1" Type="http://schemas.openxmlformats.org/officeDocument/2006/relationships/tags" Target="../tags/tag637.xml"/></Relationships>
</file>

<file path=ppt/slides/_rels/slide13.xml.rels><?xml version="1.0" encoding="UTF-8" standalone="yes"?>
<Relationships xmlns="http://schemas.openxmlformats.org/package/2006/relationships"><Relationship Id="rId9" Type="http://schemas.openxmlformats.org/officeDocument/2006/relationships/tags" Target="../tags/tag650.xml"/><Relationship Id="rId8" Type="http://schemas.openxmlformats.org/officeDocument/2006/relationships/tags" Target="../tags/tag649.xml"/><Relationship Id="rId7" Type="http://schemas.openxmlformats.org/officeDocument/2006/relationships/tags" Target="../tags/tag648.xml"/><Relationship Id="rId6" Type="http://schemas.openxmlformats.org/officeDocument/2006/relationships/tags" Target="../tags/tag647.xml"/><Relationship Id="rId5" Type="http://schemas.openxmlformats.org/officeDocument/2006/relationships/image" Target="../media/image3.png"/><Relationship Id="rId4" Type="http://schemas.openxmlformats.org/officeDocument/2006/relationships/tags" Target="../tags/tag646.xml"/><Relationship Id="rId3" Type="http://schemas.openxmlformats.org/officeDocument/2006/relationships/image" Target="../media/image2.png"/><Relationship Id="rId2" Type="http://schemas.openxmlformats.org/officeDocument/2006/relationships/tags" Target="../tags/tag645.xml"/><Relationship Id="rId13" Type="http://schemas.openxmlformats.org/officeDocument/2006/relationships/slideLayout" Target="../slideLayouts/slideLayout7.xml"/><Relationship Id="rId12" Type="http://schemas.openxmlformats.org/officeDocument/2006/relationships/tags" Target="../tags/tag653.xml"/><Relationship Id="rId11" Type="http://schemas.openxmlformats.org/officeDocument/2006/relationships/tags" Target="../tags/tag652.xml"/><Relationship Id="rId10" Type="http://schemas.openxmlformats.org/officeDocument/2006/relationships/tags" Target="../tags/tag651.xml"/><Relationship Id="rId1" Type="http://schemas.openxmlformats.org/officeDocument/2006/relationships/tags" Target="../tags/tag644.xml"/></Relationships>
</file>

<file path=ppt/slides/_rels/slide14.xml.rels><?xml version="1.0" encoding="UTF-8" standalone="yes"?>
<Relationships xmlns="http://schemas.openxmlformats.org/package/2006/relationships"><Relationship Id="rId9" Type="http://schemas.openxmlformats.org/officeDocument/2006/relationships/tags" Target="../tags/tag660.xml"/><Relationship Id="rId8" Type="http://schemas.openxmlformats.org/officeDocument/2006/relationships/tags" Target="../tags/tag659.xml"/><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image" Target="../media/image3.png"/><Relationship Id="rId4" Type="http://schemas.openxmlformats.org/officeDocument/2006/relationships/tags" Target="../tags/tag656.xml"/><Relationship Id="rId3" Type="http://schemas.openxmlformats.org/officeDocument/2006/relationships/image" Target="../media/image2.png"/><Relationship Id="rId2" Type="http://schemas.openxmlformats.org/officeDocument/2006/relationships/tags" Target="../tags/tag655.xml"/><Relationship Id="rId14" Type="http://schemas.openxmlformats.org/officeDocument/2006/relationships/slideLayout" Target="../slideLayouts/slideLayout7.xml"/><Relationship Id="rId13" Type="http://schemas.openxmlformats.org/officeDocument/2006/relationships/tags" Target="../tags/tag664.xml"/><Relationship Id="rId12" Type="http://schemas.openxmlformats.org/officeDocument/2006/relationships/tags" Target="../tags/tag663.xml"/><Relationship Id="rId11" Type="http://schemas.openxmlformats.org/officeDocument/2006/relationships/tags" Target="../tags/tag662.xml"/><Relationship Id="rId10" Type="http://schemas.openxmlformats.org/officeDocument/2006/relationships/tags" Target="../tags/tag661.xml"/><Relationship Id="rId1" Type="http://schemas.openxmlformats.org/officeDocument/2006/relationships/tags" Target="../tags/tag654.xml"/></Relationships>
</file>

<file path=ppt/slides/_rels/slide15.xml.rels><?xml version="1.0" encoding="UTF-8" standalone="yes"?>
<Relationships xmlns="http://schemas.openxmlformats.org/package/2006/relationships"><Relationship Id="rId9" Type="http://schemas.openxmlformats.org/officeDocument/2006/relationships/tags" Target="../tags/tag671.xml"/><Relationship Id="rId8" Type="http://schemas.openxmlformats.org/officeDocument/2006/relationships/tags" Target="../tags/tag670.xml"/><Relationship Id="rId7" Type="http://schemas.openxmlformats.org/officeDocument/2006/relationships/tags" Target="../tags/tag669.xml"/><Relationship Id="rId6" Type="http://schemas.openxmlformats.org/officeDocument/2006/relationships/tags" Target="../tags/tag668.xml"/><Relationship Id="rId5" Type="http://schemas.openxmlformats.org/officeDocument/2006/relationships/image" Target="../media/image3.png"/><Relationship Id="rId4" Type="http://schemas.openxmlformats.org/officeDocument/2006/relationships/tags" Target="../tags/tag667.xml"/><Relationship Id="rId3" Type="http://schemas.openxmlformats.org/officeDocument/2006/relationships/image" Target="../media/image2.png"/><Relationship Id="rId2" Type="http://schemas.openxmlformats.org/officeDocument/2006/relationships/tags" Target="../tags/tag666.xml"/><Relationship Id="rId13" Type="http://schemas.openxmlformats.org/officeDocument/2006/relationships/slideLayout" Target="../slideLayouts/slideLayout7.xml"/><Relationship Id="rId12" Type="http://schemas.openxmlformats.org/officeDocument/2006/relationships/tags" Target="../tags/tag674.xml"/><Relationship Id="rId11" Type="http://schemas.openxmlformats.org/officeDocument/2006/relationships/tags" Target="../tags/tag673.xml"/><Relationship Id="rId10" Type="http://schemas.openxmlformats.org/officeDocument/2006/relationships/tags" Target="../tags/tag672.xml"/><Relationship Id="rId1" Type="http://schemas.openxmlformats.org/officeDocument/2006/relationships/tags" Target="../tags/tag665.xml"/></Relationships>
</file>

<file path=ppt/slides/_rels/slide16.xml.rels><?xml version="1.0" encoding="UTF-8" standalone="yes"?>
<Relationships xmlns="http://schemas.openxmlformats.org/package/2006/relationships"><Relationship Id="rId9" Type="http://schemas.openxmlformats.org/officeDocument/2006/relationships/tags" Target="../tags/tag681.xml"/><Relationship Id="rId8" Type="http://schemas.openxmlformats.org/officeDocument/2006/relationships/tags" Target="../tags/tag680.xml"/><Relationship Id="rId7" Type="http://schemas.openxmlformats.org/officeDocument/2006/relationships/tags" Target="../tags/tag679.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image" Target="../media/image3.png"/><Relationship Id="rId3" Type="http://schemas.openxmlformats.org/officeDocument/2006/relationships/tags" Target="../tags/tag676.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image" Target="../media/image9.png"/><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tags" Target="../tags/tag683.xml"/><Relationship Id="rId10" Type="http://schemas.openxmlformats.org/officeDocument/2006/relationships/tags" Target="../tags/tag682.xml"/><Relationship Id="rId1" Type="http://schemas.openxmlformats.org/officeDocument/2006/relationships/tags" Target="../tags/tag675.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image" Target="../media/image6.png"/><Relationship Id="rId4" Type="http://schemas.openxmlformats.org/officeDocument/2006/relationships/tags" Target="../tags/tag690.xml"/><Relationship Id="rId3" Type="http://schemas.openxmlformats.org/officeDocument/2006/relationships/image" Target="../media/image5.png"/><Relationship Id="rId2" Type="http://schemas.openxmlformats.org/officeDocument/2006/relationships/tags" Target="../tags/tag689.xml"/><Relationship Id="rId11" Type="http://schemas.openxmlformats.org/officeDocument/2006/relationships/slideLayout" Target="../slideLayouts/slideLayout7.xml"/><Relationship Id="rId10" Type="http://schemas.openxmlformats.org/officeDocument/2006/relationships/tags" Target="../tags/tag694.xml"/><Relationship Id="rId1" Type="http://schemas.openxmlformats.org/officeDocument/2006/relationships/tags" Target="../tags/tag688.xml"/></Relationships>
</file>

<file path=ppt/slides/_rels/slide18.xml.rels><?xml version="1.0" encoding="UTF-8" standalone="yes"?>
<Relationships xmlns="http://schemas.openxmlformats.org/package/2006/relationships"><Relationship Id="rId9" Type="http://schemas.openxmlformats.org/officeDocument/2006/relationships/tags" Target="../tags/tag701.xml"/><Relationship Id="rId8" Type="http://schemas.openxmlformats.org/officeDocument/2006/relationships/tags" Target="../tags/tag700.xml"/><Relationship Id="rId7" Type="http://schemas.openxmlformats.org/officeDocument/2006/relationships/tags" Target="../tags/tag699.xml"/><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media/image3.png"/><Relationship Id="rId3" Type="http://schemas.openxmlformats.org/officeDocument/2006/relationships/tags" Target="../tags/tag696.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04.xml"/><Relationship Id="rId11" Type="http://schemas.openxmlformats.org/officeDocument/2006/relationships/tags" Target="../tags/tag703.xml"/><Relationship Id="rId10" Type="http://schemas.openxmlformats.org/officeDocument/2006/relationships/tags" Target="../tags/tag702.xml"/><Relationship Id="rId1" Type="http://schemas.openxmlformats.org/officeDocument/2006/relationships/tags" Target="../tags/tag695.xml"/></Relationships>
</file>

<file path=ppt/slides/_rels/slide19.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image" Target="../media/image3.png"/><Relationship Id="rId3" Type="http://schemas.openxmlformats.org/officeDocument/2006/relationships/tags" Target="../tags/tag70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tags" Target="../tags/tag705.xml"/></Relationships>
</file>

<file path=ppt/slides/_rels/slide2.xml.rels><?xml version="1.0" encoding="UTF-8" standalone="yes"?>
<Relationships xmlns="http://schemas.openxmlformats.org/package/2006/relationships"><Relationship Id="rId9" Type="http://schemas.openxmlformats.org/officeDocument/2006/relationships/tags" Target="../tags/tag525.xml"/><Relationship Id="rId8" Type="http://schemas.openxmlformats.org/officeDocument/2006/relationships/tags" Target="../tags/tag524.xml"/><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image" Target="../media/image3.png"/><Relationship Id="rId3" Type="http://schemas.openxmlformats.org/officeDocument/2006/relationships/tags" Target="../tags/tag520.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tags" Target="../tags/tag535.xml"/><Relationship Id="rId18" Type="http://schemas.openxmlformats.org/officeDocument/2006/relationships/tags" Target="../tags/tag534.xml"/><Relationship Id="rId17" Type="http://schemas.openxmlformats.org/officeDocument/2006/relationships/tags" Target="../tags/tag533.xml"/><Relationship Id="rId16" Type="http://schemas.openxmlformats.org/officeDocument/2006/relationships/tags" Target="../tags/tag532.xml"/><Relationship Id="rId15" Type="http://schemas.openxmlformats.org/officeDocument/2006/relationships/tags" Target="../tags/tag531.xml"/><Relationship Id="rId14" Type="http://schemas.openxmlformats.org/officeDocument/2006/relationships/tags" Target="../tags/tag530.xml"/><Relationship Id="rId13" Type="http://schemas.openxmlformats.org/officeDocument/2006/relationships/tags" Target="../tags/tag529.xml"/><Relationship Id="rId12" Type="http://schemas.openxmlformats.org/officeDocument/2006/relationships/tags" Target="../tags/tag528.xml"/><Relationship Id="rId11" Type="http://schemas.openxmlformats.org/officeDocument/2006/relationships/tags" Target="../tags/tag527.xml"/><Relationship Id="rId10" Type="http://schemas.openxmlformats.org/officeDocument/2006/relationships/tags" Target="../tags/tag526.xml"/><Relationship Id="rId1" Type="http://schemas.openxmlformats.org/officeDocument/2006/relationships/tags" Target="../tags/tag519.xml"/></Relationships>
</file>

<file path=ppt/slides/_rels/slide20.xml.rels><?xml version="1.0" encoding="UTF-8" standalone="yes"?>
<Relationships xmlns="http://schemas.openxmlformats.org/package/2006/relationships"><Relationship Id="rId9" Type="http://schemas.openxmlformats.org/officeDocument/2006/relationships/tags" Target="../tags/tag720.xml"/><Relationship Id="rId8" Type="http://schemas.openxmlformats.org/officeDocument/2006/relationships/tags" Target="../tags/tag719.xml"/><Relationship Id="rId7" Type="http://schemas.openxmlformats.org/officeDocument/2006/relationships/tags" Target="../tags/tag718.xml"/><Relationship Id="rId6" Type="http://schemas.openxmlformats.org/officeDocument/2006/relationships/tags" Target="../tags/tag717.xml"/><Relationship Id="rId5" Type="http://schemas.openxmlformats.org/officeDocument/2006/relationships/tags" Target="../tags/tag716.xml"/><Relationship Id="rId4" Type="http://schemas.openxmlformats.org/officeDocument/2006/relationships/image" Target="../media/image3.png"/><Relationship Id="rId3" Type="http://schemas.openxmlformats.org/officeDocument/2006/relationships/tags" Target="../tags/tag71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22.xml"/><Relationship Id="rId10" Type="http://schemas.openxmlformats.org/officeDocument/2006/relationships/tags" Target="../tags/tag721.xml"/><Relationship Id="rId1" Type="http://schemas.openxmlformats.org/officeDocument/2006/relationships/tags" Target="../tags/tag714.xml"/></Relationships>
</file>

<file path=ppt/slides/_rels/slide21.xml.rels><?xml version="1.0" encoding="UTF-8" standalone="yes"?>
<Relationships xmlns="http://schemas.openxmlformats.org/package/2006/relationships"><Relationship Id="rId9" Type="http://schemas.openxmlformats.org/officeDocument/2006/relationships/tags" Target="../tags/tag729.xml"/><Relationship Id="rId8" Type="http://schemas.openxmlformats.org/officeDocument/2006/relationships/tags" Target="../tags/tag728.xml"/><Relationship Id="rId7" Type="http://schemas.openxmlformats.org/officeDocument/2006/relationships/tags" Target="../tags/tag727.xml"/><Relationship Id="rId6" Type="http://schemas.openxmlformats.org/officeDocument/2006/relationships/tags" Target="../tags/tag726.xml"/><Relationship Id="rId5" Type="http://schemas.openxmlformats.org/officeDocument/2006/relationships/tags" Target="../tags/tag725.xml"/><Relationship Id="rId4" Type="http://schemas.openxmlformats.org/officeDocument/2006/relationships/image" Target="../media/image3.png"/><Relationship Id="rId3" Type="http://schemas.openxmlformats.org/officeDocument/2006/relationships/tags" Target="../tags/tag724.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30.xml"/><Relationship Id="rId1" Type="http://schemas.openxmlformats.org/officeDocument/2006/relationships/tags" Target="../tags/tag723.xml"/></Relationships>
</file>

<file path=ppt/slides/_rels/slide22.xml.rels><?xml version="1.0" encoding="UTF-8" standalone="yes"?>
<Relationships xmlns="http://schemas.openxmlformats.org/package/2006/relationships"><Relationship Id="rId9" Type="http://schemas.openxmlformats.org/officeDocument/2006/relationships/tags" Target="../tags/tag737.xml"/><Relationship Id="rId8" Type="http://schemas.openxmlformats.org/officeDocument/2006/relationships/tags" Target="../tags/tag736.xml"/><Relationship Id="rId7" Type="http://schemas.openxmlformats.org/officeDocument/2006/relationships/tags" Target="../tags/tag735.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3.png"/><Relationship Id="rId3" Type="http://schemas.openxmlformats.org/officeDocument/2006/relationships/tags" Target="../tags/tag73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44.xml"/><Relationship Id="rId15" Type="http://schemas.openxmlformats.org/officeDocument/2006/relationships/tags" Target="../tags/tag743.xml"/><Relationship Id="rId14" Type="http://schemas.openxmlformats.org/officeDocument/2006/relationships/tags" Target="../tags/tag742.xml"/><Relationship Id="rId13" Type="http://schemas.openxmlformats.org/officeDocument/2006/relationships/tags" Target="../tags/tag741.xml"/><Relationship Id="rId12" Type="http://schemas.openxmlformats.org/officeDocument/2006/relationships/tags" Target="../tags/tag740.xml"/><Relationship Id="rId11" Type="http://schemas.openxmlformats.org/officeDocument/2006/relationships/tags" Target="../tags/tag739.xml"/><Relationship Id="rId10" Type="http://schemas.openxmlformats.org/officeDocument/2006/relationships/tags" Target="../tags/tag738.xml"/><Relationship Id="rId1" Type="http://schemas.openxmlformats.org/officeDocument/2006/relationships/tags" Target="../tags/tag731.xml"/></Relationships>
</file>

<file path=ppt/slides/_rels/slide23.xml.rels><?xml version="1.0" encoding="UTF-8" standalone="yes"?>
<Relationships xmlns="http://schemas.openxmlformats.org/package/2006/relationships"><Relationship Id="rId9" Type="http://schemas.openxmlformats.org/officeDocument/2006/relationships/tags" Target="../tags/tag751.xml"/><Relationship Id="rId8" Type="http://schemas.openxmlformats.org/officeDocument/2006/relationships/tags" Target="../tags/tag750.xml"/><Relationship Id="rId7" Type="http://schemas.openxmlformats.org/officeDocument/2006/relationships/tags" Target="../tags/tag749.xml"/><Relationship Id="rId6" Type="http://schemas.openxmlformats.org/officeDocument/2006/relationships/tags" Target="../tags/tag748.xml"/><Relationship Id="rId5" Type="http://schemas.openxmlformats.org/officeDocument/2006/relationships/tags" Target="../tags/tag747.xml"/><Relationship Id="rId4" Type="http://schemas.openxmlformats.org/officeDocument/2006/relationships/image" Target="../media/image3.png"/><Relationship Id="rId3" Type="http://schemas.openxmlformats.org/officeDocument/2006/relationships/tags" Target="../tags/tag74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753.xml"/><Relationship Id="rId10" Type="http://schemas.openxmlformats.org/officeDocument/2006/relationships/tags" Target="../tags/tag752.xml"/><Relationship Id="rId1" Type="http://schemas.openxmlformats.org/officeDocument/2006/relationships/tags" Target="../tags/tag745.xml"/></Relationships>
</file>

<file path=ppt/slides/_rels/slide24.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image" Target="../media/image11.png"/><Relationship Id="rId7" Type="http://schemas.openxmlformats.org/officeDocument/2006/relationships/tags" Target="../tags/tag758.xml"/><Relationship Id="rId6" Type="http://schemas.openxmlformats.org/officeDocument/2006/relationships/tags" Target="../tags/tag757.xml"/><Relationship Id="rId5" Type="http://schemas.openxmlformats.org/officeDocument/2006/relationships/image" Target="../media/image3.png"/><Relationship Id="rId4" Type="http://schemas.openxmlformats.org/officeDocument/2006/relationships/tags" Target="../tags/tag756.xml"/><Relationship Id="rId3" Type="http://schemas.openxmlformats.org/officeDocument/2006/relationships/image" Target="../media/image2.png"/><Relationship Id="rId2" Type="http://schemas.openxmlformats.org/officeDocument/2006/relationships/tags" Target="../tags/tag755.xml"/><Relationship Id="rId10" Type="http://schemas.openxmlformats.org/officeDocument/2006/relationships/slideLayout" Target="../slideLayouts/slideLayout7.xml"/><Relationship Id="rId1" Type="http://schemas.openxmlformats.org/officeDocument/2006/relationships/tags" Target="../tags/tag754.xml"/></Relationships>
</file>

<file path=ppt/slides/_rels/slide25.xml.rels><?xml version="1.0" encoding="UTF-8" standalone="yes"?>
<Relationships xmlns="http://schemas.openxmlformats.org/package/2006/relationships"><Relationship Id="rId9" Type="http://schemas.openxmlformats.org/officeDocument/2006/relationships/tags" Target="../tags/tag766.xml"/><Relationship Id="rId8" Type="http://schemas.openxmlformats.org/officeDocument/2006/relationships/tags" Target="../tags/tag765.xml"/><Relationship Id="rId7" Type="http://schemas.openxmlformats.org/officeDocument/2006/relationships/tags" Target="../tags/tag764.xml"/><Relationship Id="rId6" Type="http://schemas.openxmlformats.org/officeDocument/2006/relationships/tags" Target="../tags/tag763.xml"/><Relationship Id="rId5" Type="http://schemas.openxmlformats.org/officeDocument/2006/relationships/tags" Target="../tags/tag762.xml"/><Relationship Id="rId4" Type="http://schemas.openxmlformats.org/officeDocument/2006/relationships/image" Target="../media/image3.png"/><Relationship Id="rId3" Type="http://schemas.openxmlformats.org/officeDocument/2006/relationships/tags" Target="../tags/tag761.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769.xml"/><Relationship Id="rId11" Type="http://schemas.openxmlformats.org/officeDocument/2006/relationships/tags" Target="../tags/tag768.xml"/><Relationship Id="rId10" Type="http://schemas.openxmlformats.org/officeDocument/2006/relationships/tags" Target="../tags/tag767.xml"/><Relationship Id="rId1" Type="http://schemas.openxmlformats.org/officeDocument/2006/relationships/tags" Target="../tags/tag760.xml"/></Relationships>
</file>

<file path=ppt/slides/_rels/slide26.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775.xml"/><Relationship Id="rId7" Type="http://schemas.openxmlformats.org/officeDocument/2006/relationships/tags" Target="../tags/tag774.xml"/><Relationship Id="rId6" Type="http://schemas.openxmlformats.org/officeDocument/2006/relationships/tags" Target="../tags/tag773.xml"/><Relationship Id="rId5" Type="http://schemas.openxmlformats.org/officeDocument/2006/relationships/tags" Target="../tags/tag772.xml"/><Relationship Id="rId4" Type="http://schemas.openxmlformats.org/officeDocument/2006/relationships/image" Target="../media/image3.png"/><Relationship Id="rId3" Type="http://schemas.openxmlformats.org/officeDocument/2006/relationships/tags" Target="../tags/tag771.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776.xml"/><Relationship Id="rId1" Type="http://schemas.openxmlformats.org/officeDocument/2006/relationships/tags" Target="../tags/tag770.xml"/></Relationships>
</file>

<file path=ppt/slides/_rels/slide27.xml.rels><?xml version="1.0" encoding="UTF-8" standalone="yes"?>
<Relationships xmlns="http://schemas.openxmlformats.org/package/2006/relationships"><Relationship Id="rId9" Type="http://schemas.openxmlformats.org/officeDocument/2006/relationships/tags" Target="../tags/tag783.xml"/><Relationship Id="rId8" Type="http://schemas.openxmlformats.org/officeDocument/2006/relationships/tags" Target="../tags/tag782.xml"/><Relationship Id="rId7" Type="http://schemas.openxmlformats.org/officeDocument/2006/relationships/tags" Target="../tags/tag781.xml"/><Relationship Id="rId6" Type="http://schemas.openxmlformats.org/officeDocument/2006/relationships/tags" Target="../tags/tag780.xml"/><Relationship Id="rId5" Type="http://schemas.openxmlformats.org/officeDocument/2006/relationships/tags" Target="../tags/tag779.xml"/><Relationship Id="rId4" Type="http://schemas.openxmlformats.org/officeDocument/2006/relationships/image" Target="../media/image3.png"/><Relationship Id="rId3" Type="http://schemas.openxmlformats.org/officeDocument/2006/relationships/tags" Target="../tags/tag778.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790.xml"/><Relationship Id="rId15" Type="http://schemas.openxmlformats.org/officeDocument/2006/relationships/tags" Target="../tags/tag789.xml"/><Relationship Id="rId14" Type="http://schemas.openxmlformats.org/officeDocument/2006/relationships/tags" Target="../tags/tag788.xml"/><Relationship Id="rId13" Type="http://schemas.openxmlformats.org/officeDocument/2006/relationships/tags" Target="../tags/tag787.xml"/><Relationship Id="rId12" Type="http://schemas.openxmlformats.org/officeDocument/2006/relationships/tags" Target="../tags/tag786.xml"/><Relationship Id="rId11" Type="http://schemas.openxmlformats.org/officeDocument/2006/relationships/tags" Target="../tags/tag785.xml"/><Relationship Id="rId10" Type="http://schemas.openxmlformats.org/officeDocument/2006/relationships/tags" Target="../tags/tag784.xml"/><Relationship Id="rId1" Type="http://schemas.openxmlformats.org/officeDocument/2006/relationships/tags" Target="../tags/tag777.xml"/></Relationships>
</file>

<file path=ppt/slides/_rels/slide28.xml.rels><?xml version="1.0" encoding="UTF-8" standalone="yes"?>
<Relationships xmlns="http://schemas.openxmlformats.org/package/2006/relationships"><Relationship Id="rId9" Type="http://schemas.openxmlformats.org/officeDocument/2006/relationships/tags" Target="../tags/tag797.xml"/><Relationship Id="rId8" Type="http://schemas.openxmlformats.org/officeDocument/2006/relationships/tags" Target="../tags/tag796.xml"/><Relationship Id="rId7" Type="http://schemas.openxmlformats.org/officeDocument/2006/relationships/tags" Target="../tags/tag795.xml"/><Relationship Id="rId6" Type="http://schemas.openxmlformats.org/officeDocument/2006/relationships/tags" Target="../tags/tag794.xml"/><Relationship Id="rId5" Type="http://schemas.openxmlformats.org/officeDocument/2006/relationships/tags" Target="../tags/tag793.xml"/><Relationship Id="rId4" Type="http://schemas.openxmlformats.org/officeDocument/2006/relationships/image" Target="../media/image3.png"/><Relationship Id="rId3" Type="http://schemas.openxmlformats.org/officeDocument/2006/relationships/tags" Target="../tags/tag792.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800.xml"/><Relationship Id="rId11" Type="http://schemas.openxmlformats.org/officeDocument/2006/relationships/tags" Target="../tags/tag799.xml"/><Relationship Id="rId10" Type="http://schemas.openxmlformats.org/officeDocument/2006/relationships/tags" Target="../tags/tag798.xml"/><Relationship Id="rId1" Type="http://schemas.openxmlformats.org/officeDocument/2006/relationships/tags" Target="../tags/tag791.xml"/></Relationships>
</file>

<file path=ppt/slides/_rels/slide29.xml.rels><?xml version="1.0" encoding="UTF-8" standalone="yes"?>
<Relationships xmlns="http://schemas.openxmlformats.org/package/2006/relationships"><Relationship Id="rId9" Type="http://schemas.openxmlformats.org/officeDocument/2006/relationships/tags" Target="../tags/tag807.xml"/><Relationship Id="rId8" Type="http://schemas.openxmlformats.org/officeDocument/2006/relationships/tags" Target="../tags/tag806.xml"/><Relationship Id="rId7" Type="http://schemas.openxmlformats.org/officeDocument/2006/relationships/tags" Target="../tags/tag805.xml"/><Relationship Id="rId6" Type="http://schemas.openxmlformats.org/officeDocument/2006/relationships/tags" Target="../tags/tag804.xml"/><Relationship Id="rId5" Type="http://schemas.openxmlformats.org/officeDocument/2006/relationships/tags" Target="../tags/tag803.xml"/><Relationship Id="rId4" Type="http://schemas.openxmlformats.org/officeDocument/2006/relationships/image" Target="../media/image3.png"/><Relationship Id="rId3" Type="http://schemas.openxmlformats.org/officeDocument/2006/relationships/tags" Target="../tags/tag80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09.xml"/><Relationship Id="rId10" Type="http://schemas.openxmlformats.org/officeDocument/2006/relationships/tags" Target="../tags/tag808.xml"/><Relationship Id="rId1" Type="http://schemas.openxmlformats.org/officeDocument/2006/relationships/tags" Target="../tags/tag801.xml"/></Relationships>
</file>

<file path=ppt/slides/_rels/slide3.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image" Target="../media/image3.png"/><Relationship Id="rId3" Type="http://schemas.openxmlformats.org/officeDocument/2006/relationships/tags" Target="../tags/tag537.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543.xml"/><Relationship Id="rId1" Type="http://schemas.openxmlformats.org/officeDocument/2006/relationships/tags" Target="../tags/tag536.xml"/></Relationships>
</file>

<file path=ppt/slides/_rels/slide30.xml.rels><?xml version="1.0" encoding="UTF-8" standalone="yes"?>
<Relationships xmlns="http://schemas.openxmlformats.org/package/2006/relationships"><Relationship Id="rId9" Type="http://schemas.openxmlformats.org/officeDocument/2006/relationships/tags" Target="../tags/tag816.xml"/><Relationship Id="rId8" Type="http://schemas.openxmlformats.org/officeDocument/2006/relationships/tags" Target="../tags/tag815.xml"/><Relationship Id="rId7" Type="http://schemas.openxmlformats.org/officeDocument/2006/relationships/tags" Target="../tags/tag814.xml"/><Relationship Id="rId6" Type="http://schemas.openxmlformats.org/officeDocument/2006/relationships/tags" Target="../tags/tag813.xml"/><Relationship Id="rId5" Type="http://schemas.openxmlformats.org/officeDocument/2006/relationships/tags" Target="../tags/tag812.xml"/><Relationship Id="rId4" Type="http://schemas.openxmlformats.org/officeDocument/2006/relationships/image" Target="../media/image3.png"/><Relationship Id="rId3" Type="http://schemas.openxmlformats.org/officeDocument/2006/relationships/tags" Target="../tags/tag811.xml"/><Relationship Id="rId23" Type="http://schemas.openxmlformats.org/officeDocument/2006/relationships/slideLayout" Target="../slideLayouts/slideLayout7.xml"/><Relationship Id="rId22" Type="http://schemas.openxmlformats.org/officeDocument/2006/relationships/tags" Target="../tags/tag829.xml"/><Relationship Id="rId21" Type="http://schemas.openxmlformats.org/officeDocument/2006/relationships/tags" Target="../tags/tag828.xml"/><Relationship Id="rId20" Type="http://schemas.openxmlformats.org/officeDocument/2006/relationships/tags" Target="../tags/tag827.xml"/><Relationship Id="rId2" Type="http://schemas.openxmlformats.org/officeDocument/2006/relationships/image" Target="../media/image2.png"/><Relationship Id="rId19" Type="http://schemas.openxmlformats.org/officeDocument/2006/relationships/tags" Target="../tags/tag826.xml"/><Relationship Id="rId18" Type="http://schemas.openxmlformats.org/officeDocument/2006/relationships/tags" Target="../tags/tag825.xml"/><Relationship Id="rId17" Type="http://schemas.openxmlformats.org/officeDocument/2006/relationships/tags" Target="../tags/tag824.xml"/><Relationship Id="rId16" Type="http://schemas.openxmlformats.org/officeDocument/2006/relationships/tags" Target="../tags/tag823.xml"/><Relationship Id="rId15" Type="http://schemas.openxmlformats.org/officeDocument/2006/relationships/tags" Target="../tags/tag822.xml"/><Relationship Id="rId14" Type="http://schemas.openxmlformats.org/officeDocument/2006/relationships/tags" Target="../tags/tag821.xml"/><Relationship Id="rId13" Type="http://schemas.openxmlformats.org/officeDocument/2006/relationships/tags" Target="../tags/tag820.xml"/><Relationship Id="rId12" Type="http://schemas.openxmlformats.org/officeDocument/2006/relationships/tags" Target="../tags/tag819.xml"/><Relationship Id="rId11" Type="http://schemas.openxmlformats.org/officeDocument/2006/relationships/tags" Target="../tags/tag818.xml"/><Relationship Id="rId10" Type="http://schemas.openxmlformats.org/officeDocument/2006/relationships/tags" Target="../tags/tag817.xml"/><Relationship Id="rId1" Type="http://schemas.openxmlformats.org/officeDocument/2006/relationships/tags" Target="../tags/tag810.xml"/></Relationships>
</file>

<file path=ppt/slides/_rels/slide31.xml.rels><?xml version="1.0" encoding="UTF-8" standalone="yes"?>
<Relationships xmlns="http://schemas.openxmlformats.org/package/2006/relationships"><Relationship Id="rId9" Type="http://schemas.openxmlformats.org/officeDocument/2006/relationships/tags" Target="../tags/tag836.xml"/><Relationship Id="rId8" Type="http://schemas.openxmlformats.org/officeDocument/2006/relationships/tags" Target="../tags/tag835.xml"/><Relationship Id="rId7" Type="http://schemas.openxmlformats.org/officeDocument/2006/relationships/tags" Target="../tags/tag834.xml"/><Relationship Id="rId6" Type="http://schemas.openxmlformats.org/officeDocument/2006/relationships/tags" Target="../tags/tag833.xml"/><Relationship Id="rId5" Type="http://schemas.openxmlformats.org/officeDocument/2006/relationships/tags" Target="../tags/tag832.xml"/><Relationship Id="rId4" Type="http://schemas.openxmlformats.org/officeDocument/2006/relationships/image" Target="../media/image3.png"/><Relationship Id="rId3" Type="http://schemas.openxmlformats.org/officeDocument/2006/relationships/tags" Target="../tags/tag831.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38.xml"/><Relationship Id="rId10" Type="http://schemas.openxmlformats.org/officeDocument/2006/relationships/tags" Target="../tags/tag837.xml"/><Relationship Id="rId1" Type="http://schemas.openxmlformats.org/officeDocument/2006/relationships/tags" Target="../tags/tag830.xml"/></Relationships>
</file>

<file path=ppt/slides/_rels/slide32.xml.rels><?xml version="1.0" encoding="UTF-8" standalone="yes"?>
<Relationships xmlns="http://schemas.openxmlformats.org/package/2006/relationships"><Relationship Id="rId9" Type="http://schemas.openxmlformats.org/officeDocument/2006/relationships/tags" Target="../tags/tag845.xml"/><Relationship Id="rId8" Type="http://schemas.openxmlformats.org/officeDocument/2006/relationships/tags" Target="../tags/tag844.xml"/><Relationship Id="rId7" Type="http://schemas.openxmlformats.org/officeDocument/2006/relationships/tags" Target="../tags/tag843.xml"/><Relationship Id="rId6" Type="http://schemas.openxmlformats.org/officeDocument/2006/relationships/tags" Target="../tags/tag842.xml"/><Relationship Id="rId5" Type="http://schemas.openxmlformats.org/officeDocument/2006/relationships/tags" Target="../tags/tag841.xml"/><Relationship Id="rId4" Type="http://schemas.openxmlformats.org/officeDocument/2006/relationships/image" Target="../media/image3.png"/><Relationship Id="rId3" Type="http://schemas.openxmlformats.org/officeDocument/2006/relationships/tags" Target="../tags/tag840.xml"/><Relationship Id="rId2" Type="http://schemas.openxmlformats.org/officeDocument/2006/relationships/image" Target="../media/image2.png"/><Relationship Id="rId18" Type="http://schemas.openxmlformats.org/officeDocument/2006/relationships/slideLayout" Target="../slideLayouts/slideLayout7.xml"/><Relationship Id="rId17" Type="http://schemas.openxmlformats.org/officeDocument/2006/relationships/tags" Target="../tags/tag853.xml"/><Relationship Id="rId16" Type="http://schemas.openxmlformats.org/officeDocument/2006/relationships/tags" Target="../tags/tag852.xml"/><Relationship Id="rId15" Type="http://schemas.openxmlformats.org/officeDocument/2006/relationships/tags" Target="../tags/tag851.xml"/><Relationship Id="rId14" Type="http://schemas.openxmlformats.org/officeDocument/2006/relationships/tags" Target="../tags/tag850.xml"/><Relationship Id="rId13" Type="http://schemas.openxmlformats.org/officeDocument/2006/relationships/tags" Target="../tags/tag849.xml"/><Relationship Id="rId12" Type="http://schemas.openxmlformats.org/officeDocument/2006/relationships/tags" Target="../tags/tag848.xml"/><Relationship Id="rId11" Type="http://schemas.openxmlformats.org/officeDocument/2006/relationships/tags" Target="../tags/tag847.xml"/><Relationship Id="rId10" Type="http://schemas.openxmlformats.org/officeDocument/2006/relationships/tags" Target="../tags/tag846.xml"/><Relationship Id="rId1" Type="http://schemas.openxmlformats.org/officeDocument/2006/relationships/tags" Target="../tags/tag839.xml"/></Relationships>
</file>

<file path=ppt/slides/_rels/slide33.xml.rels><?xml version="1.0" encoding="UTF-8" standalone="yes"?>
<Relationships xmlns="http://schemas.openxmlformats.org/package/2006/relationships"><Relationship Id="rId9" Type="http://schemas.openxmlformats.org/officeDocument/2006/relationships/tags" Target="../tags/tag860.xml"/><Relationship Id="rId8" Type="http://schemas.openxmlformats.org/officeDocument/2006/relationships/tags" Target="../tags/tag859.xml"/><Relationship Id="rId7" Type="http://schemas.openxmlformats.org/officeDocument/2006/relationships/tags" Target="../tags/tag858.xml"/><Relationship Id="rId6" Type="http://schemas.openxmlformats.org/officeDocument/2006/relationships/tags" Target="../tags/tag857.xml"/><Relationship Id="rId5" Type="http://schemas.openxmlformats.org/officeDocument/2006/relationships/tags" Target="../tags/tag856.xml"/><Relationship Id="rId4" Type="http://schemas.openxmlformats.org/officeDocument/2006/relationships/image" Target="../media/image3.png"/><Relationship Id="rId3" Type="http://schemas.openxmlformats.org/officeDocument/2006/relationships/tags" Target="../tags/tag85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62.xml"/><Relationship Id="rId10" Type="http://schemas.openxmlformats.org/officeDocument/2006/relationships/tags" Target="../tags/tag861.xml"/><Relationship Id="rId1" Type="http://schemas.openxmlformats.org/officeDocument/2006/relationships/tags" Target="../tags/tag854.xml"/></Relationships>
</file>

<file path=ppt/slides/_rels/slide34.xml.rels><?xml version="1.0" encoding="UTF-8" standalone="yes"?>
<Relationships xmlns="http://schemas.openxmlformats.org/package/2006/relationships"><Relationship Id="rId9" Type="http://schemas.openxmlformats.org/officeDocument/2006/relationships/tags" Target="../tags/tag869.xml"/><Relationship Id="rId8" Type="http://schemas.openxmlformats.org/officeDocument/2006/relationships/tags" Target="../tags/tag868.xml"/><Relationship Id="rId7" Type="http://schemas.openxmlformats.org/officeDocument/2006/relationships/tags" Target="../tags/tag867.xml"/><Relationship Id="rId6" Type="http://schemas.openxmlformats.org/officeDocument/2006/relationships/tags" Target="../tags/tag866.xml"/><Relationship Id="rId5" Type="http://schemas.openxmlformats.org/officeDocument/2006/relationships/tags" Target="../tags/tag865.xml"/><Relationship Id="rId4" Type="http://schemas.openxmlformats.org/officeDocument/2006/relationships/image" Target="../media/image3.png"/><Relationship Id="rId3" Type="http://schemas.openxmlformats.org/officeDocument/2006/relationships/tags" Target="../tags/tag864.xml"/><Relationship Id="rId22" Type="http://schemas.openxmlformats.org/officeDocument/2006/relationships/slideLayout" Target="../slideLayouts/slideLayout7.xml"/><Relationship Id="rId21" Type="http://schemas.openxmlformats.org/officeDocument/2006/relationships/tags" Target="../tags/tag881.xml"/><Relationship Id="rId20" Type="http://schemas.openxmlformats.org/officeDocument/2006/relationships/tags" Target="../tags/tag880.xml"/><Relationship Id="rId2" Type="http://schemas.openxmlformats.org/officeDocument/2006/relationships/image" Target="../media/image2.png"/><Relationship Id="rId19" Type="http://schemas.openxmlformats.org/officeDocument/2006/relationships/tags" Target="../tags/tag879.xml"/><Relationship Id="rId18" Type="http://schemas.openxmlformats.org/officeDocument/2006/relationships/tags" Target="../tags/tag878.xml"/><Relationship Id="rId17" Type="http://schemas.openxmlformats.org/officeDocument/2006/relationships/tags" Target="../tags/tag877.xml"/><Relationship Id="rId16" Type="http://schemas.openxmlformats.org/officeDocument/2006/relationships/tags" Target="../tags/tag876.xml"/><Relationship Id="rId15" Type="http://schemas.openxmlformats.org/officeDocument/2006/relationships/tags" Target="../tags/tag875.xml"/><Relationship Id="rId14" Type="http://schemas.openxmlformats.org/officeDocument/2006/relationships/tags" Target="../tags/tag874.xml"/><Relationship Id="rId13" Type="http://schemas.openxmlformats.org/officeDocument/2006/relationships/tags" Target="../tags/tag873.xml"/><Relationship Id="rId12" Type="http://schemas.openxmlformats.org/officeDocument/2006/relationships/tags" Target="../tags/tag872.xml"/><Relationship Id="rId11" Type="http://schemas.openxmlformats.org/officeDocument/2006/relationships/tags" Target="../tags/tag871.xml"/><Relationship Id="rId10" Type="http://schemas.openxmlformats.org/officeDocument/2006/relationships/tags" Target="../tags/tag870.xml"/><Relationship Id="rId1" Type="http://schemas.openxmlformats.org/officeDocument/2006/relationships/tags" Target="../tags/tag863.xml"/></Relationships>
</file>

<file path=ppt/slides/_rels/slide35.xml.rels><?xml version="1.0" encoding="UTF-8" standalone="yes"?>
<Relationships xmlns="http://schemas.openxmlformats.org/package/2006/relationships"><Relationship Id="rId9" Type="http://schemas.openxmlformats.org/officeDocument/2006/relationships/tags" Target="../tags/tag888.xml"/><Relationship Id="rId8" Type="http://schemas.openxmlformats.org/officeDocument/2006/relationships/tags" Target="../tags/tag887.xml"/><Relationship Id="rId7" Type="http://schemas.openxmlformats.org/officeDocument/2006/relationships/tags" Target="../tags/tag886.xml"/><Relationship Id="rId6" Type="http://schemas.openxmlformats.org/officeDocument/2006/relationships/tags" Target="../tags/tag885.xml"/><Relationship Id="rId5" Type="http://schemas.openxmlformats.org/officeDocument/2006/relationships/tags" Target="../tags/tag884.xml"/><Relationship Id="rId4" Type="http://schemas.openxmlformats.org/officeDocument/2006/relationships/image" Target="../media/image3.png"/><Relationship Id="rId3" Type="http://schemas.openxmlformats.org/officeDocument/2006/relationships/tags" Target="../tags/tag883.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90.xml"/><Relationship Id="rId10" Type="http://schemas.openxmlformats.org/officeDocument/2006/relationships/tags" Target="../tags/tag889.xml"/><Relationship Id="rId1" Type="http://schemas.openxmlformats.org/officeDocument/2006/relationships/tags" Target="../tags/tag882.xml"/></Relationships>
</file>

<file path=ppt/slides/_rels/slide36.xml.rels><?xml version="1.0" encoding="UTF-8" standalone="yes"?>
<Relationships xmlns="http://schemas.openxmlformats.org/package/2006/relationships"><Relationship Id="rId9" Type="http://schemas.openxmlformats.org/officeDocument/2006/relationships/tags" Target="../tags/tag897.xml"/><Relationship Id="rId8" Type="http://schemas.openxmlformats.org/officeDocument/2006/relationships/tags" Target="../tags/tag896.xml"/><Relationship Id="rId7" Type="http://schemas.openxmlformats.org/officeDocument/2006/relationships/tags" Target="../tags/tag895.xml"/><Relationship Id="rId6" Type="http://schemas.openxmlformats.org/officeDocument/2006/relationships/tags" Target="../tags/tag894.xml"/><Relationship Id="rId5" Type="http://schemas.openxmlformats.org/officeDocument/2006/relationships/tags" Target="../tags/tag893.xml"/><Relationship Id="rId4" Type="http://schemas.openxmlformats.org/officeDocument/2006/relationships/image" Target="../media/image3.png"/><Relationship Id="rId3" Type="http://schemas.openxmlformats.org/officeDocument/2006/relationships/tags" Target="../tags/tag89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899.xml"/><Relationship Id="rId10" Type="http://schemas.openxmlformats.org/officeDocument/2006/relationships/tags" Target="../tags/tag898.xml"/><Relationship Id="rId1" Type="http://schemas.openxmlformats.org/officeDocument/2006/relationships/tags" Target="../tags/tag891.xml"/></Relationships>
</file>

<file path=ppt/slides/_rels/slide37.xml.rels><?xml version="1.0" encoding="UTF-8" standalone="yes"?>
<Relationships xmlns="http://schemas.openxmlformats.org/package/2006/relationships"><Relationship Id="rId9" Type="http://schemas.openxmlformats.org/officeDocument/2006/relationships/tags" Target="../tags/tag906.xml"/><Relationship Id="rId8" Type="http://schemas.openxmlformats.org/officeDocument/2006/relationships/tags" Target="../tags/tag905.xml"/><Relationship Id="rId7" Type="http://schemas.openxmlformats.org/officeDocument/2006/relationships/tags" Target="../tags/tag904.xml"/><Relationship Id="rId6" Type="http://schemas.openxmlformats.org/officeDocument/2006/relationships/tags" Target="../tags/tag903.xml"/><Relationship Id="rId5" Type="http://schemas.openxmlformats.org/officeDocument/2006/relationships/tags" Target="../tags/tag902.xml"/><Relationship Id="rId4" Type="http://schemas.openxmlformats.org/officeDocument/2006/relationships/image" Target="../media/image3.png"/><Relationship Id="rId3" Type="http://schemas.openxmlformats.org/officeDocument/2006/relationships/tags" Target="../tags/tag901.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11.xml"/><Relationship Id="rId13" Type="http://schemas.openxmlformats.org/officeDocument/2006/relationships/tags" Target="../tags/tag910.xml"/><Relationship Id="rId12" Type="http://schemas.openxmlformats.org/officeDocument/2006/relationships/tags" Target="../tags/tag909.xml"/><Relationship Id="rId11" Type="http://schemas.openxmlformats.org/officeDocument/2006/relationships/tags" Target="../tags/tag908.xml"/><Relationship Id="rId10" Type="http://schemas.openxmlformats.org/officeDocument/2006/relationships/tags" Target="../tags/tag907.xml"/><Relationship Id="rId1" Type="http://schemas.openxmlformats.org/officeDocument/2006/relationships/tags" Target="../tags/tag900.xml"/></Relationships>
</file>

<file path=ppt/slides/_rels/slide38.xml.rels><?xml version="1.0" encoding="UTF-8" standalone="yes"?>
<Relationships xmlns="http://schemas.openxmlformats.org/package/2006/relationships"><Relationship Id="rId9" Type="http://schemas.openxmlformats.org/officeDocument/2006/relationships/tags" Target="../tags/tag918.xml"/><Relationship Id="rId8" Type="http://schemas.openxmlformats.org/officeDocument/2006/relationships/tags" Target="../tags/tag917.xml"/><Relationship Id="rId7" Type="http://schemas.openxmlformats.org/officeDocument/2006/relationships/tags" Target="../tags/tag916.xml"/><Relationship Id="rId6" Type="http://schemas.openxmlformats.org/officeDocument/2006/relationships/tags" Target="../tags/tag915.xml"/><Relationship Id="rId5" Type="http://schemas.openxmlformats.org/officeDocument/2006/relationships/tags" Target="../tags/tag914.xml"/><Relationship Id="rId4" Type="http://schemas.openxmlformats.org/officeDocument/2006/relationships/image" Target="../media/image3.png"/><Relationship Id="rId3" Type="http://schemas.openxmlformats.org/officeDocument/2006/relationships/tags" Target="../tags/tag913.xml"/><Relationship Id="rId2" Type="http://schemas.openxmlformats.org/officeDocument/2006/relationships/image" Target="../media/image2.png"/><Relationship Id="rId11" Type="http://schemas.openxmlformats.org/officeDocument/2006/relationships/slideLayout" Target="../slideLayouts/slideLayout7.xml"/><Relationship Id="rId10" Type="http://schemas.openxmlformats.org/officeDocument/2006/relationships/tags" Target="../tags/tag919.xml"/><Relationship Id="rId1" Type="http://schemas.openxmlformats.org/officeDocument/2006/relationships/tags" Target="../tags/tag912.xml"/></Relationships>
</file>

<file path=ppt/slides/_rels/slide39.xml.rels><?xml version="1.0" encoding="UTF-8" standalone="yes"?>
<Relationships xmlns="http://schemas.openxmlformats.org/package/2006/relationships"><Relationship Id="rId9" Type="http://schemas.openxmlformats.org/officeDocument/2006/relationships/tags" Target="../tags/tag926.xml"/><Relationship Id="rId8" Type="http://schemas.openxmlformats.org/officeDocument/2006/relationships/tags" Target="../tags/tag925.xml"/><Relationship Id="rId7" Type="http://schemas.openxmlformats.org/officeDocument/2006/relationships/tags" Target="../tags/tag924.xml"/><Relationship Id="rId6" Type="http://schemas.openxmlformats.org/officeDocument/2006/relationships/tags" Target="../tags/tag923.xml"/><Relationship Id="rId5" Type="http://schemas.openxmlformats.org/officeDocument/2006/relationships/tags" Target="../tags/tag922.xml"/><Relationship Id="rId4" Type="http://schemas.openxmlformats.org/officeDocument/2006/relationships/image" Target="../media/image3.png"/><Relationship Id="rId3" Type="http://schemas.openxmlformats.org/officeDocument/2006/relationships/tags" Target="../tags/tag921.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28.xml"/><Relationship Id="rId10" Type="http://schemas.openxmlformats.org/officeDocument/2006/relationships/tags" Target="../tags/tag927.xml"/><Relationship Id="rId1" Type="http://schemas.openxmlformats.org/officeDocument/2006/relationships/tags" Target="../tags/tag920.xml"/></Relationships>
</file>

<file path=ppt/slides/_rels/slide4.xml.rels><?xml version="1.0" encoding="UTF-8" standalone="yes"?>
<Relationships xmlns="http://schemas.openxmlformats.org/package/2006/relationships"><Relationship Id="rId9" Type="http://schemas.openxmlformats.org/officeDocument/2006/relationships/tags" Target="../tags/tag550.xml"/><Relationship Id="rId8" Type="http://schemas.openxmlformats.org/officeDocument/2006/relationships/tags" Target="../tags/tag549.xml"/><Relationship Id="rId7" Type="http://schemas.openxmlformats.org/officeDocument/2006/relationships/tags" Target="../tags/tag548.xml"/><Relationship Id="rId6" Type="http://schemas.openxmlformats.org/officeDocument/2006/relationships/tags" Target="../tags/tag547.xml"/><Relationship Id="rId5" Type="http://schemas.openxmlformats.org/officeDocument/2006/relationships/tags" Target="../tags/tag546.xml"/><Relationship Id="rId4" Type="http://schemas.openxmlformats.org/officeDocument/2006/relationships/image" Target="../media/image3.png"/><Relationship Id="rId3" Type="http://schemas.openxmlformats.org/officeDocument/2006/relationships/tags" Target="../tags/tag545.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52.xml"/><Relationship Id="rId10" Type="http://schemas.openxmlformats.org/officeDocument/2006/relationships/tags" Target="../tags/tag551.xml"/><Relationship Id="rId1" Type="http://schemas.openxmlformats.org/officeDocument/2006/relationships/tags" Target="../tags/tag544.xml"/></Relationships>
</file>

<file path=ppt/slides/_rels/slide40.xml.rels><?xml version="1.0" encoding="UTF-8" standalone="yes"?>
<Relationships xmlns="http://schemas.openxmlformats.org/package/2006/relationships"><Relationship Id="rId9" Type="http://schemas.openxmlformats.org/officeDocument/2006/relationships/tags" Target="../tags/tag935.xml"/><Relationship Id="rId8" Type="http://schemas.openxmlformats.org/officeDocument/2006/relationships/tags" Target="../tags/tag934.xml"/><Relationship Id="rId7" Type="http://schemas.openxmlformats.org/officeDocument/2006/relationships/tags" Target="../tags/tag933.xml"/><Relationship Id="rId6" Type="http://schemas.openxmlformats.org/officeDocument/2006/relationships/tags" Target="../tags/tag932.xml"/><Relationship Id="rId5" Type="http://schemas.openxmlformats.org/officeDocument/2006/relationships/tags" Target="../tags/tag931.xml"/><Relationship Id="rId4" Type="http://schemas.openxmlformats.org/officeDocument/2006/relationships/image" Target="../media/image3.png"/><Relationship Id="rId3" Type="http://schemas.openxmlformats.org/officeDocument/2006/relationships/tags" Target="../tags/tag930.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938.xml"/><Relationship Id="rId11" Type="http://schemas.openxmlformats.org/officeDocument/2006/relationships/tags" Target="../tags/tag937.xml"/><Relationship Id="rId10" Type="http://schemas.openxmlformats.org/officeDocument/2006/relationships/tags" Target="../tags/tag936.xml"/><Relationship Id="rId1" Type="http://schemas.openxmlformats.org/officeDocument/2006/relationships/tags" Target="../tags/tag929.xml"/></Relationships>
</file>

<file path=ppt/slides/_rels/slide41.xml.rels><?xml version="1.0" encoding="UTF-8" standalone="yes"?>
<Relationships xmlns="http://schemas.openxmlformats.org/package/2006/relationships"><Relationship Id="rId9" Type="http://schemas.openxmlformats.org/officeDocument/2006/relationships/tags" Target="../tags/tag945.xml"/><Relationship Id="rId8" Type="http://schemas.openxmlformats.org/officeDocument/2006/relationships/tags" Target="../tags/tag944.xml"/><Relationship Id="rId7" Type="http://schemas.openxmlformats.org/officeDocument/2006/relationships/tags" Target="../tags/tag943.xml"/><Relationship Id="rId6" Type="http://schemas.openxmlformats.org/officeDocument/2006/relationships/tags" Target="../tags/tag942.xml"/><Relationship Id="rId5" Type="http://schemas.openxmlformats.org/officeDocument/2006/relationships/tags" Target="../tags/tag941.xml"/><Relationship Id="rId4" Type="http://schemas.openxmlformats.org/officeDocument/2006/relationships/image" Target="../media/image3.png"/><Relationship Id="rId3" Type="http://schemas.openxmlformats.org/officeDocument/2006/relationships/tags" Target="../tags/tag940.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50.xml"/><Relationship Id="rId13" Type="http://schemas.openxmlformats.org/officeDocument/2006/relationships/tags" Target="../tags/tag949.xml"/><Relationship Id="rId12" Type="http://schemas.openxmlformats.org/officeDocument/2006/relationships/tags" Target="../tags/tag948.xml"/><Relationship Id="rId11" Type="http://schemas.openxmlformats.org/officeDocument/2006/relationships/tags" Target="../tags/tag947.xml"/><Relationship Id="rId10" Type="http://schemas.openxmlformats.org/officeDocument/2006/relationships/tags" Target="../tags/tag946.xml"/><Relationship Id="rId1" Type="http://schemas.openxmlformats.org/officeDocument/2006/relationships/tags" Target="../tags/tag939.xml"/></Relationships>
</file>

<file path=ppt/slides/_rels/slide42.xml.rels><?xml version="1.0" encoding="UTF-8" standalone="yes"?>
<Relationships xmlns="http://schemas.openxmlformats.org/package/2006/relationships"><Relationship Id="rId9" Type="http://schemas.openxmlformats.org/officeDocument/2006/relationships/tags" Target="../tags/tag957.xml"/><Relationship Id="rId8" Type="http://schemas.openxmlformats.org/officeDocument/2006/relationships/tags" Target="../tags/tag956.xml"/><Relationship Id="rId7" Type="http://schemas.openxmlformats.org/officeDocument/2006/relationships/tags" Target="../tags/tag955.xml"/><Relationship Id="rId6" Type="http://schemas.openxmlformats.org/officeDocument/2006/relationships/tags" Target="../tags/tag954.xml"/><Relationship Id="rId5" Type="http://schemas.openxmlformats.org/officeDocument/2006/relationships/tags" Target="../tags/tag953.xml"/><Relationship Id="rId4" Type="http://schemas.openxmlformats.org/officeDocument/2006/relationships/image" Target="../media/image3.png"/><Relationship Id="rId3" Type="http://schemas.openxmlformats.org/officeDocument/2006/relationships/tags" Target="../tags/tag952.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59.xml"/><Relationship Id="rId10" Type="http://schemas.openxmlformats.org/officeDocument/2006/relationships/tags" Target="../tags/tag958.xml"/><Relationship Id="rId1" Type="http://schemas.openxmlformats.org/officeDocument/2006/relationships/tags" Target="../tags/tag951.xml"/></Relationships>
</file>

<file path=ppt/slides/_rels/slide43.xml.rels><?xml version="1.0" encoding="UTF-8" standalone="yes"?>
<Relationships xmlns="http://schemas.openxmlformats.org/package/2006/relationships"><Relationship Id="rId9" Type="http://schemas.openxmlformats.org/officeDocument/2006/relationships/tags" Target="../tags/tag966.xml"/><Relationship Id="rId8" Type="http://schemas.openxmlformats.org/officeDocument/2006/relationships/tags" Target="../tags/tag965.xml"/><Relationship Id="rId7" Type="http://schemas.openxmlformats.org/officeDocument/2006/relationships/tags" Target="../tags/tag964.xml"/><Relationship Id="rId6" Type="http://schemas.openxmlformats.org/officeDocument/2006/relationships/tags" Target="../tags/tag963.xml"/><Relationship Id="rId5" Type="http://schemas.openxmlformats.org/officeDocument/2006/relationships/tags" Target="../tags/tag962.xml"/><Relationship Id="rId4" Type="http://schemas.openxmlformats.org/officeDocument/2006/relationships/image" Target="../media/image3.png"/><Relationship Id="rId3" Type="http://schemas.openxmlformats.org/officeDocument/2006/relationships/tags" Target="../tags/tag961.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971.xml"/><Relationship Id="rId13" Type="http://schemas.openxmlformats.org/officeDocument/2006/relationships/tags" Target="../tags/tag970.xml"/><Relationship Id="rId12" Type="http://schemas.openxmlformats.org/officeDocument/2006/relationships/tags" Target="../tags/tag969.xml"/><Relationship Id="rId11" Type="http://schemas.openxmlformats.org/officeDocument/2006/relationships/tags" Target="../tags/tag968.xml"/><Relationship Id="rId10" Type="http://schemas.openxmlformats.org/officeDocument/2006/relationships/tags" Target="../tags/tag967.xml"/><Relationship Id="rId1" Type="http://schemas.openxmlformats.org/officeDocument/2006/relationships/tags" Target="../tags/tag960.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79.xml"/><Relationship Id="rId7" Type="http://schemas.openxmlformats.org/officeDocument/2006/relationships/tags" Target="../tags/tag978.xml"/><Relationship Id="rId6" Type="http://schemas.openxmlformats.org/officeDocument/2006/relationships/tags" Target="../tags/tag977.xml"/><Relationship Id="rId5" Type="http://schemas.openxmlformats.org/officeDocument/2006/relationships/tags" Target="../tags/tag976.xml"/><Relationship Id="rId4" Type="http://schemas.openxmlformats.org/officeDocument/2006/relationships/tags" Target="../tags/tag975.xml"/><Relationship Id="rId3" Type="http://schemas.openxmlformats.org/officeDocument/2006/relationships/tags" Target="../tags/tag974.xml"/><Relationship Id="rId2" Type="http://schemas.openxmlformats.org/officeDocument/2006/relationships/tags" Target="../tags/tag973.xml"/><Relationship Id="rId1" Type="http://schemas.openxmlformats.org/officeDocument/2006/relationships/tags" Target="../tags/tag972.xml"/></Relationships>
</file>

<file path=ppt/slides/_rels/slide45.xml.rels><?xml version="1.0" encoding="UTF-8" standalone="yes"?>
<Relationships xmlns="http://schemas.openxmlformats.org/package/2006/relationships"><Relationship Id="rId9" Type="http://schemas.openxmlformats.org/officeDocument/2006/relationships/tags" Target="../tags/tag986.xml"/><Relationship Id="rId8" Type="http://schemas.openxmlformats.org/officeDocument/2006/relationships/tags" Target="../tags/tag985.xml"/><Relationship Id="rId7" Type="http://schemas.openxmlformats.org/officeDocument/2006/relationships/tags" Target="../tags/tag984.xml"/><Relationship Id="rId6" Type="http://schemas.openxmlformats.org/officeDocument/2006/relationships/tags" Target="../tags/tag983.xml"/><Relationship Id="rId5" Type="http://schemas.openxmlformats.org/officeDocument/2006/relationships/tags" Target="../tags/tag982.xml"/><Relationship Id="rId4" Type="http://schemas.openxmlformats.org/officeDocument/2006/relationships/image" Target="../media/image3.png"/><Relationship Id="rId3" Type="http://schemas.openxmlformats.org/officeDocument/2006/relationships/tags" Target="../tags/tag981.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88.xml"/><Relationship Id="rId10" Type="http://schemas.openxmlformats.org/officeDocument/2006/relationships/tags" Target="../tags/tag987.xml"/><Relationship Id="rId1" Type="http://schemas.openxmlformats.org/officeDocument/2006/relationships/tags" Target="../tags/tag980.xml"/></Relationships>
</file>

<file path=ppt/slides/_rels/slide46.xml.rels><?xml version="1.0" encoding="UTF-8" standalone="yes"?>
<Relationships xmlns="http://schemas.openxmlformats.org/package/2006/relationships"><Relationship Id="rId9" Type="http://schemas.openxmlformats.org/officeDocument/2006/relationships/tags" Target="../tags/tag995.xml"/><Relationship Id="rId8" Type="http://schemas.openxmlformats.org/officeDocument/2006/relationships/tags" Target="../tags/tag994.xml"/><Relationship Id="rId7" Type="http://schemas.openxmlformats.org/officeDocument/2006/relationships/tags" Target="../tags/tag993.xml"/><Relationship Id="rId6" Type="http://schemas.openxmlformats.org/officeDocument/2006/relationships/tags" Target="../tags/tag992.xml"/><Relationship Id="rId5" Type="http://schemas.openxmlformats.org/officeDocument/2006/relationships/tags" Target="../tags/tag991.xml"/><Relationship Id="rId4" Type="http://schemas.openxmlformats.org/officeDocument/2006/relationships/image" Target="../media/image3.png"/><Relationship Id="rId3" Type="http://schemas.openxmlformats.org/officeDocument/2006/relationships/tags" Target="../tags/tag990.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997.xml"/><Relationship Id="rId10" Type="http://schemas.openxmlformats.org/officeDocument/2006/relationships/tags" Target="../tags/tag996.xml"/><Relationship Id="rId1" Type="http://schemas.openxmlformats.org/officeDocument/2006/relationships/tags" Target="../tags/tag989.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01.xml"/><Relationship Id="rId4" Type="http://schemas.openxmlformats.org/officeDocument/2006/relationships/image" Target="../media/image13.png"/><Relationship Id="rId3" Type="http://schemas.openxmlformats.org/officeDocument/2006/relationships/tags" Target="../tags/tag1000.xml"/><Relationship Id="rId2" Type="http://schemas.openxmlformats.org/officeDocument/2006/relationships/tags" Target="../tags/tag999.xml"/><Relationship Id="rId1" Type="http://schemas.openxmlformats.org/officeDocument/2006/relationships/tags" Target="../tags/tag99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1003.xml"/><Relationship Id="rId1" Type="http://schemas.openxmlformats.org/officeDocument/2006/relationships/tags" Target="../tags/tag1002.xml"/></Relationships>
</file>

<file path=ppt/slides/_rels/slide5.xml.rels><?xml version="1.0" encoding="UTF-8" standalone="yes"?>
<Relationships xmlns="http://schemas.openxmlformats.org/package/2006/relationships"><Relationship Id="rId9" Type="http://schemas.openxmlformats.org/officeDocument/2006/relationships/tags" Target="../tags/tag559.xml"/><Relationship Id="rId8" Type="http://schemas.openxmlformats.org/officeDocument/2006/relationships/tags" Target="../tags/tag558.xml"/><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image" Target="../media/image3.png"/><Relationship Id="rId3" Type="http://schemas.openxmlformats.org/officeDocument/2006/relationships/tags" Target="../tags/tag554.xml"/><Relationship Id="rId2" Type="http://schemas.openxmlformats.org/officeDocument/2006/relationships/image" Target="../media/image2.png"/><Relationship Id="rId15" Type="http://schemas.openxmlformats.org/officeDocument/2006/relationships/slideLayout" Target="../slideLayouts/slideLayout7.xml"/><Relationship Id="rId14" Type="http://schemas.openxmlformats.org/officeDocument/2006/relationships/tags" Target="../tags/tag564.xml"/><Relationship Id="rId13" Type="http://schemas.openxmlformats.org/officeDocument/2006/relationships/tags" Target="../tags/tag563.xml"/><Relationship Id="rId12" Type="http://schemas.openxmlformats.org/officeDocument/2006/relationships/tags" Target="../tags/tag562.xml"/><Relationship Id="rId11" Type="http://schemas.openxmlformats.org/officeDocument/2006/relationships/tags" Target="../tags/tag561.xml"/><Relationship Id="rId10" Type="http://schemas.openxmlformats.org/officeDocument/2006/relationships/tags" Target="../tags/tag560.xml"/><Relationship Id="rId1" Type="http://schemas.openxmlformats.org/officeDocument/2006/relationships/tags" Target="../tags/tag553.xml"/></Relationships>
</file>

<file path=ppt/slides/_rels/slide6.xml.rels><?xml version="1.0" encoding="UTF-8" standalone="yes"?>
<Relationships xmlns="http://schemas.openxmlformats.org/package/2006/relationships"><Relationship Id="rId9" Type="http://schemas.openxmlformats.org/officeDocument/2006/relationships/tags" Target="../tags/tag571.xml"/><Relationship Id="rId8" Type="http://schemas.openxmlformats.org/officeDocument/2006/relationships/tags" Target="../tags/tag570.xml"/><Relationship Id="rId7" Type="http://schemas.openxmlformats.org/officeDocument/2006/relationships/tags" Target="../tags/tag569.xml"/><Relationship Id="rId6" Type="http://schemas.openxmlformats.org/officeDocument/2006/relationships/tags" Target="../tags/tag568.xml"/><Relationship Id="rId5" Type="http://schemas.openxmlformats.org/officeDocument/2006/relationships/tags" Target="../tags/tag567.xml"/><Relationship Id="rId4" Type="http://schemas.openxmlformats.org/officeDocument/2006/relationships/image" Target="../media/image3.png"/><Relationship Id="rId3" Type="http://schemas.openxmlformats.org/officeDocument/2006/relationships/tags" Target="../tags/tag566.xml"/><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tags" Target="../tags/tag573.xml"/><Relationship Id="rId10" Type="http://schemas.openxmlformats.org/officeDocument/2006/relationships/tags" Target="../tags/tag572.xml"/><Relationship Id="rId1" Type="http://schemas.openxmlformats.org/officeDocument/2006/relationships/tags" Target="../tags/tag565.xml"/></Relationships>
</file>

<file path=ppt/slides/_rels/slide7.xml.rels><?xml version="1.0" encoding="UTF-8" standalone="yes"?>
<Relationships xmlns="http://schemas.openxmlformats.org/package/2006/relationships"><Relationship Id="rId9" Type="http://schemas.openxmlformats.org/officeDocument/2006/relationships/tags" Target="../tags/tag580.xml"/><Relationship Id="rId8" Type="http://schemas.openxmlformats.org/officeDocument/2006/relationships/tags" Target="../tags/tag579.xml"/><Relationship Id="rId7" Type="http://schemas.openxmlformats.org/officeDocument/2006/relationships/tags" Target="../tags/tag578.xml"/><Relationship Id="rId6" Type="http://schemas.openxmlformats.org/officeDocument/2006/relationships/tags" Target="../tags/tag577.xml"/><Relationship Id="rId5" Type="http://schemas.openxmlformats.org/officeDocument/2006/relationships/tags" Target="../tags/tag576.xml"/><Relationship Id="rId4" Type="http://schemas.openxmlformats.org/officeDocument/2006/relationships/image" Target="../media/image3.png"/><Relationship Id="rId3" Type="http://schemas.openxmlformats.org/officeDocument/2006/relationships/tags" Target="../tags/tag575.xml"/><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tags" Target="../tags/tag583.xml"/><Relationship Id="rId11" Type="http://schemas.openxmlformats.org/officeDocument/2006/relationships/tags" Target="../tags/tag582.xml"/><Relationship Id="rId10" Type="http://schemas.openxmlformats.org/officeDocument/2006/relationships/tags" Target="../tags/tag581.xml"/><Relationship Id="rId1" Type="http://schemas.openxmlformats.org/officeDocument/2006/relationships/tags" Target="../tags/tag574.xml"/></Relationships>
</file>

<file path=ppt/slides/_rels/slide8.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image" Target="../media/image3.png"/><Relationship Id="rId4" Type="http://schemas.openxmlformats.org/officeDocument/2006/relationships/tags" Target="../tags/tag586.xml"/><Relationship Id="rId3" Type="http://schemas.openxmlformats.org/officeDocument/2006/relationships/image" Target="../media/image2.png"/><Relationship Id="rId2" Type="http://schemas.openxmlformats.org/officeDocument/2006/relationships/tags" Target="../tags/tag585.xml"/><Relationship Id="rId11" Type="http://schemas.openxmlformats.org/officeDocument/2006/relationships/slideLayout" Target="../slideLayouts/slideLayout7.xml"/><Relationship Id="rId10" Type="http://schemas.openxmlformats.org/officeDocument/2006/relationships/tags" Target="../tags/tag591.xml"/><Relationship Id="rId1" Type="http://schemas.openxmlformats.org/officeDocument/2006/relationships/tags" Target="../tags/tag584.xml"/></Relationships>
</file>

<file path=ppt/slides/_rels/slide9.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image" Target="../media/image3.png"/><Relationship Id="rId34" Type="http://schemas.openxmlformats.org/officeDocument/2006/relationships/slideLayout" Target="../slideLayouts/slideLayout7.xml"/><Relationship Id="rId33" Type="http://schemas.openxmlformats.org/officeDocument/2006/relationships/tags" Target="../tags/tag622.xml"/><Relationship Id="rId32" Type="http://schemas.openxmlformats.org/officeDocument/2006/relationships/tags" Target="../tags/tag621.xml"/><Relationship Id="rId31" Type="http://schemas.openxmlformats.org/officeDocument/2006/relationships/tags" Target="../tags/tag620.xml"/><Relationship Id="rId30" Type="http://schemas.openxmlformats.org/officeDocument/2006/relationships/tags" Target="../tags/tag619.xml"/><Relationship Id="rId3" Type="http://schemas.openxmlformats.org/officeDocument/2006/relationships/tags" Target="../tags/tag593.xml"/><Relationship Id="rId29" Type="http://schemas.openxmlformats.org/officeDocument/2006/relationships/tags" Target="../tags/tag618.xml"/><Relationship Id="rId28" Type="http://schemas.openxmlformats.org/officeDocument/2006/relationships/tags" Target="../tags/tag617.xml"/><Relationship Id="rId27" Type="http://schemas.openxmlformats.org/officeDocument/2006/relationships/tags" Target="../tags/tag616.xml"/><Relationship Id="rId26" Type="http://schemas.openxmlformats.org/officeDocument/2006/relationships/tags" Target="../tags/tag615.xml"/><Relationship Id="rId25" Type="http://schemas.openxmlformats.org/officeDocument/2006/relationships/tags" Target="../tags/tag614.xml"/><Relationship Id="rId24" Type="http://schemas.openxmlformats.org/officeDocument/2006/relationships/tags" Target="../tags/tag613.xml"/><Relationship Id="rId23" Type="http://schemas.openxmlformats.org/officeDocument/2006/relationships/tags" Target="../tags/tag612.xml"/><Relationship Id="rId22" Type="http://schemas.openxmlformats.org/officeDocument/2006/relationships/tags" Target="../tags/tag611.xml"/><Relationship Id="rId21" Type="http://schemas.openxmlformats.org/officeDocument/2006/relationships/tags" Target="../tags/tag610.xml"/><Relationship Id="rId20" Type="http://schemas.openxmlformats.org/officeDocument/2006/relationships/tags" Target="../tags/tag609.xml"/><Relationship Id="rId2" Type="http://schemas.openxmlformats.org/officeDocument/2006/relationships/image" Target="../media/image2.png"/><Relationship Id="rId19" Type="http://schemas.openxmlformats.org/officeDocument/2006/relationships/tags" Target="../tags/tag608.xml"/><Relationship Id="rId18" Type="http://schemas.openxmlformats.org/officeDocument/2006/relationships/tags" Target="../tags/tag607.xml"/><Relationship Id="rId17" Type="http://schemas.openxmlformats.org/officeDocument/2006/relationships/tags" Target="../tags/tag606.xml"/><Relationship Id="rId16" Type="http://schemas.openxmlformats.org/officeDocument/2006/relationships/tags" Target="../tags/tag605.xml"/><Relationship Id="rId15" Type="http://schemas.openxmlformats.org/officeDocument/2006/relationships/tags" Target="../tags/tag604.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tags" Target="../tags/tag5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657318"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custDataLst>
              <p:tags r:id="rId2"/>
            </p:custDataLst>
          </p:nvPr>
        </p:nvSpPr>
        <p:spPr>
          <a:xfrm>
            <a:off x="10488962" y="1672421"/>
            <a:ext cx="45720" cy="1365016"/>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 6"/>
          <p:cNvSpPr/>
          <p:nvPr>
            <p:ph type="ctrTitle" idx="2"/>
            <p:custDataLst>
              <p:tags r:id="rId3"/>
            </p:custDataLst>
          </p:nvPr>
        </p:nvSpPr>
        <p:spPr>
          <a:xfrm>
            <a:off x="2741438" y="1591064"/>
            <a:ext cx="6709123" cy="1496914"/>
          </a:xfrm>
        </p:spPr>
        <p:txBody>
          <a:bodyPr>
            <a:normAutofit lnSpcReduction="10000"/>
          </a:bodyPr>
          <a:p>
            <a:pPr marL="0" indent="0" algn="ctr">
              <a:lnSpc>
                <a:spcPct val="100000"/>
              </a:lnSpc>
              <a:spcBef>
                <a:spcPts val="0"/>
              </a:spcBef>
              <a:buSzPct val="100000"/>
              <a:buNone/>
            </a:pPr>
            <a:r>
              <a:rPr lang="zh-CN" altLang="zh-CN" sz="8800" spc="720">
                <a:solidFill>
                  <a:schemeClr val="dk1">
                    <a:lumMod val="85000"/>
                    <a:lumOff val="15000"/>
                  </a:schemeClr>
                </a:solidFill>
              </a:rPr>
              <a:t>翻转课堂</a:t>
            </a:r>
            <a:endParaRPr lang="zh-CN" altLang="zh-CN" sz="8800" spc="720">
              <a:solidFill>
                <a:schemeClr val="dk1">
                  <a:lumMod val="85000"/>
                  <a:lumOff val="15000"/>
                </a:schemeClr>
              </a:solidFill>
            </a:endParaRPr>
          </a:p>
        </p:txBody>
      </p:sp>
      <p:sp>
        <p:nvSpPr>
          <p:cNvPr id="8" name="副标题 7"/>
          <p:cNvSpPr/>
          <p:nvPr>
            <p:ph type="subTitle" idx="3"/>
            <p:custDataLst>
              <p:tags r:id="rId4"/>
            </p:custDataLst>
          </p:nvPr>
        </p:nvSpPr>
        <p:spPr>
          <a:xfrm>
            <a:off x="2787736" y="3423795"/>
            <a:ext cx="6616527" cy="1843141"/>
          </a:xfrm>
        </p:spPr>
        <p:txBody>
          <a:bodyPr>
            <a:normAutofit/>
          </a:bodyPr>
          <a:p>
            <a:pPr marL="0" indent="0" algn="ctr">
              <a:lnSpc>
                <a:spcPct val="110000"/>
              </a:lnSpc>
              <a:buSzPct val="100000"/>
              <a:buNone/>
            </a:pPr>
            <a:r>
              <a:rPr lang="zh-CN" altLang="en-US" sz="3600" spc="100">
                <a:solidFill>
                  <a:schemeClr val="dk1">
                    <a:lumMod val="65000"/>
                    <a:lumOff val="35000"/>
                  </a:schemeClr>
                </a:solidFill>
              </a:rPr>
              <a:t>书承小程序</a:t>
            </a:r>
            <a:endParaRPr lang="zh-CN" altLang="en-US" sz="1800" spc="100">
              <a:solidFill>
                <a:schemeClr val="dk1">
                  <a:lumMod val="65000"/>
                  <a:lumOff val="35000"/>
                </a:schemeClr>
              </a:solidFill>
            </a:endParaRPr>
          </a:p>
          <a:p>
            <a:pPr marL="0" lvl="0">
              <a:lnSpc>
                <a:spcPct val="110000"/>
              </a:lnSpc>
              <a:buNone/>
            </a:pPr>
            <a:r>
              <a:rPr lang="en-US" altLang="zh-CN" sz="1800" spc="100">
                <a:solidFill>
                  <a:schemeClr val="dk1">
                    <a:lumMod val="65000"/>
                    <a:lumOff val="35000"/>
                  </a:schemeClr>
                </a:solidFill>
              </a:rPr>
              <a:t>G9</a:t>
            </a:r>
            <a:endParaRPr lang="en-US" altLang="zh-CN" sz="1800" spc="100">
              <a:solidFill>
                <a:schemeClr val="dk1">
                  <a:lumMod val="65000"/>
                  <a:lumOff val="35000"/>
                </a:schemeClr>
              </a:solidFill>
            </a:endParaRPr>
          </a:p>
        </p:txBody>
      </p:sp>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9985775" y="4459717"/>
            <a:ext cx="1377900" cy="1458673"/>
          </a:xfrm>
          <a:prstGeom prst="rect">
            <a:avLst/>
          </a:prstGeom>
        </p:spPr>
      </p:pic>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3" name="图片 2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2" name="图片 2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7" name="矩形 16"/>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矩形 17"/>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3600" b="1" spc="200" dirty="0">
                <a:solidFill>
                  <a:schemeClr val="lt1"/>
                </a:solidFill>
                <a:latin typeface="微软雅黑" panose="020B0503020204020204" pitchFamily="34" charset="-122"/>
                <a:ea typeface="微软雅黑" panose="020B0503020204020204" pitchFamily="34" charset="-122"/>
                <a:sym typeface="+mn-ea"/>
              </a:rPr>
              <a:t>软件测试基础</a:t>
            </a:r>
            <a:endParaRPr lang="zh-CN" altLang="en-US" sz="3600" b="1" spc="200" dirty="0">
              <a:solidFill>
                <a:schemeClr val="lt1"/>
              </a:solidFill>
              <a:latin typeface="微软雅黑" panose="020B0503020204020204" pitchFamily="34" charset="-122"/>
              <a:ea typeface="微软雅黑" panose="020B0503020204020204" pitchFamily="34" charset="-122"/>
              <a:sym typeface="+mn-ea"/>
            </a:endParaRPr>
          </a:p>
        </p:txBody>
      </p:sp>
      <p:sp>
        <p:nvSpPr>
          <p:cNvPr id="21" name="Title 6"/>
          <p:cNvSpPr txBox="1"/>
          <p:nvPr>
            <p:custDataLst>
              <p:tags r:id="rId9"/>
            </p:custDataLst>
          </p:nvPr>
        </p:nvSpPr>
        <p:spPr>
          <a:xfrm>
            <a:off x="5570220" y="1797050"/>
            <a:ext cx="4419600" cy="338201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软件测试的目标</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软件测试准则</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测试方法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测试步骤</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5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测试接地端的信息流</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31"/>
          <p:cNvSpPr>
            <a:spLocks noChangeAspect="1"/>
          </p:cNvSpPr>
          <p:nvPr>
            <p:custDataLst>
              <p:tags r:id="rId5"/>
            </p:custDataLst>
          </p:nvPr>
        </p:nvSpPr>
        <p:spPr>
          <a:xfrm>
            <a:off x="1293955" y="1323220"/>
            <a:ext cx="815283" cy="639829"/>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2" name="任意多边形 31"/>
          <p:cNvSpPr>
            <a:spLocks noChangeAspect="1"/>
          </p:cNvSpPr>
          <p:nvPr>
            <p:custDataLst>
              <p:tags r:id="rId6"/>
            </p:custDataLst>
          </p:nvPr>
        </p:nvSpPr>
        <p:spPr>
          <a:xfrm rot="10800000">
            <a:off x="10038961" y="4860578"/>
            <a:ext cx="859084" cy="674203"/>
          </a:xfrm>
          <a:custGeom>
            <a:avLst/>
            <a:gdLst/>
            <a:ahLst/>
            <a:cxnLst/>
            <a:rect l="l" t="t" r="r" b="b"/>
            <a:pathLst>
              <a:path w="346472" h="271909">
                <a:moveTo>
                  <a:pt x="321916" y="0"/>
                </a:moveTo>
                <a:lnTo>
                  <a:pt x="346472" y="52238"/>
                </a:lnTo>
                <a:cubicBezTo>
                  <a:pt x="321171" y="60573"/>
                  <a:pt x="303163" y="72181"/>
                  <a:pt x="292448" y="87064"/>
                </a:cubicBezTo>
                <a:cubicBezTo>
                  <a:pt x="281732" y="101947"/>
                  <a:pt x="276077" y="121741"/>
                  <a:pt x="275481" y="146447"/>
                </a:cubicBezTo>
                <a:lnTo>
                  <a:pt x="336203" y="146447"/>
                </a:lnTo>
                <a:lnTo>
                  <a:pt x="336203" y="271909"/>
                </a:lnTo>
                <a:lnTo>
                  <a:pt x="210741" y="271909"/>
                </a:lnTo>
                <a:lnTo>
                  <a:pt x="210741" y="181719"/>
                </a:lnTo>
                <a:cubicBezTo>
                  <a:pt x="210741" y="145405"/>
                  <a:pt x="213866" y="116830"/>
                  <a:pt x="220117" y="95994"/>
                </a:cubicBezTo>
                <a:cubicBezTo>
                  <a:pt x="226368" y="75158"/>
                  <a:pt x="238200" y="56331"/>
                  <a:pt x="255613" y="39514"/>
                </a:cubicBezTo>
                <a:cubicBezTo>
                  <a:pt x="273026" y="22696"/>
                  <a:pt x="295126" y="9525"/>
                  <a:pt x="321916" y="0"/>
                </a:cubicBezTo>
                <a:close/>
                <a:moveTo>
                  <a:pt x="111175" y="0"/>
                </a:moveTo>
                <a:lnTo>
                  <a:pt x="135732" y="52238"/>
                </a:lnTo>
                <a:cubicBezTo>
                  <a:pt x="110728" y="60573"/>
                  <a:pt x="92795" y="72181"/>
                  <a:pt x="81930" y="87064"/>
                </a:cubicBezTo>
                <a:cubicBezTo>
                  <a:pt x="71066" y="101947"/>
                  <a:pt x="65485" y="121741"/>
                  <a:pt x="65187" y="146447"/>
                </a:cubicBezTo>
                <a:lnTo>
                  <a:pt x="125462" y="146447"/>
                </a:lnTo>
                <a:lnTo>
                  <a:pt x="125462" y="271909"/>
                </a:lnTo>
                <a:lnTo>
                  <a:pt x="0" y="271909"/>
                </a:lnTo>
                <a:lnTo>
                  <a:pt x="0" y="181719"/>
                </a:lnTo>
                <a:cubicBezTo>
                  <a:pt x="0" y="145405"/>
                  <a:pt x="3200" y="116830"/>
                  <a:pt x="9600" y="95994"/>
                </a:cubicBezTo>
                <a:cubicBezTo>
                  <a:pt x="15999" y="75158"/>
                  <a:pt x="27906" y="56331"/>
                  <a:pt x="45319" y="39514"/>
                </a:cubicBezTo>
                <a:cubicBezTo>
                  <a:pt x="62731" y="22696"/>
                  <a:pt x="84684" y="9525"/>
                  <a:pt x="111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1535430" y="1962150"/>
            <a:ext cx="9144000" cy="2898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1.软件测试的目标</a:t>
            </a: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indent="0" algn="l" fontAlgn="ctr">
              <a:lnSpc>
                <a:spcPct val="120000"/>
              </a:lnSpc>
              <a:spcBef>
                <a:spcPts val="0"/>
              </a:spcBef>
              <a:spcAft>
                <a:spcPts val="800"/>
              </a:spcAft>
              <a:buSzPct val="100000"/>
              <a:buFont typeface="+mn-ea"/>
            </a:pPr>
            <a:endParaRPr lang="en-US" altLang="zh-CN" sz="28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为了发现程序中的错误而执行程序的过程。</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好的测试方案是极有可能发现迄今为止尚未发现错误的测试方案。</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成功的测试是发现了至今为止尚未发现的错误的测试。</a:t>
            </a:r>
            <a:endParaRPr lang="en-US" altLang="zh-CN" sz="2000" spc="12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矩形 13"/>
          <p:cNvSpPr/>
          <p:nvPr>
            <p:custDataLst>
              <p:tags r:id="rId5"/>
            </p:custDataLst>
          </p:nvPr>
        </p:nvSpPr>
        <p:spPr>
          <a:xfrm>
            <a:off x="0" y="-635"/>
            <a:ext cx="12192000" cy="6858635"/>
          </a:xfrm>
          <a:prstGeom prst="rect">
            <a:avLst/>
          </a:prstGeom>
          <a:pattFill prst="dkHorz">
            <a:fgClr>
              <a:schemeClr val="accent1">
                <a:lumMod val="20000"/>
                <a:lumOff val="80000"/>
              </a:schemeClr>
            </a:fgClr>
            <a:bgClr>
              <a:schemeClr val="l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5" name="image 1902"/>
          <p:cNvPicPr>
            <a:picLocks noChangeAspect="1"/>
          </p:cNvPicPr>
          <p:nvPr>
            <p:custDataLst>
              <p:tags r:id="rId6"/>
            </p:custDataLst>
          </p:nvPr>
        </p:nvPicPr>
        <p:blipFill>
          <a:blip r:embed="rId7"/>
          <a:srcRect/>
          <a:stretch>
            <a:fillRect/>
          </a:stretch>
        </p:blipFill>
        <p:spPr>
          <a:xfrm>
            <a:off x="1638300" y="1017905"/>
            <a:ext cx="9291955" cy="5835015"/>
          </a:xfrm>
          <a:prstGeom prst="rect">
            <a:avLst/>
          </a:prstGeom>
          <a:ln>
            <a:noFill/>
          </a:ln>
          <a:effectLst>
            <a:outerShdw blurRad="152400" dist="38100" dir="5400000" algn="t" rotWithShape="0">
              <a:prstClr val="black">
                <a:alpha val="20000"/>
              </a:prstClr>
            </a:outerShdw>
          </a:effectLst>
        </p:spPr>
      </p:pic>
      <p:sp>
        <p:nvSpPr>
          <p:cNvPr id="16" name="文本框 15"/>
          <p:cNvSpPr txBox="1"/>
          <p:nvPr>
            <p:custDataLst>
              <p:tags r:id="rId8"/>
            </p:custDataLst>
          </p:nvPr>
        </p:nvSpPr>
        <p:spPr>
          <a:xfrm>
            <a:off x="3505181" y="1828819"/>
            <a:ext cx="5181638" cy="771916"/>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2.软件测试准则</a:t>
            </a:r>
            <a:endParaRPr lang="en-US" altLang="zh-CN" sz="4000" b="1" spc="24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3505181" y="2752573"/>
            <a:ext cx="5181638" cy="300760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所有测试都应该能追溯到用户需求。</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应该远在测试开始之前就制定出测试计划。</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把Pareto原理应用到软件测试中。</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应该从“小规模”测试开始，并逐步进行“大规模”测试。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穷举测试是不可能的。</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arabic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为了达到最佳的测试效果，应该由独立的第三方从事测试工作</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3" name="矩形 22"/>
          <p:cNvSpPr/>
          <p:nvPr>
            <p:custDataLst>
              <p:tags r:id="rId1"/>
            </p:custDataLst>
          </p:nvPr>
        </p:nvSpPr>
        <p:spPr>
          <a:xfrm>
            <a:off x="-85725" y="0"/>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a:stretch>
            <a:fillRect/>
          </a:stretch>
        </p:blipFill>
        <p:spPr>
          <a:xfrm>
            <a:off x="0" y="-10800"/>
            <a:ext cx="720090" cy="72009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sp>
        <p:nvSpPr>
          <p:cNvPr id="15" name="等腰三角形 14"/>
          <p:cNvSpPr/>
          <p:nvPr>
            <p:custDataLst>
              <p:tags r:id="rId6"/>
            </p:custDataLst>
          </p:nvPr>
        </p:nvSpPr>
        <p:spPr>
          <a:xfrm flipV="1">
            <a:off x="5619115"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等腰三角形 15"/>
          <p:cNvSpPr/>
          <p:nvPr>
            <p:custDataLst>
              <p:tags r:id="rId7"/>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菱形 16"/>
          <p:cNvSpPr/>
          <p:nvPr>
            <p:custDataLst>
              <p:tags r:id="rId8"/>
            </p:custDataLst>
          </p:nvPr>
        </p:nvSpPr>
        <p:spPr>
          <a:xfrm>
            <a:off x="4238438" y="1654020"/>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文本框 17"/>
          <p:cNvSpPr txBox="1"/>
          <p:nvPr>
            <p:custDataLst>
              <p:tags r:id="rId9"/>
            </p:custDataLst>
          </p:nvPr>
        </p:nvSpPr>
        <p:spPr>
          <a:xfrm>
            <a:off x="4397952" y="2362212"/>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3.测试方法</a:t>
            </a:r>
            <a:endParaRPr lang="en-US" altLang="zh-CN" sz="4000" b="1" spc="24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0"/>
            </p:custDataLst>
          </p:nvPr>
        </p:nvSpPr>
        <p:spPr>
          <a:xfrm>
            <a:off x="609558"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把程序看作一个黑盒子；</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完全不考虑程序的内部结构和处理过程；</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是在程序接口进行的测试。</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只检查程序功能是否按照规格说明书的规定正常使用</a:t>
            </a:r>
            <a:endParaRPr lang="en-US" altLang="zh-CN"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Title 6"/>
          <p:cNvSpPr txBox="1"/>
          <p:nvPr>
            <p:custDataLst>
              <p:tags r:id="rId11"/>
            </p:custDataLst>
          </p:nvPr>
        </p:nvSpPr>
        <p:spPr>
          <a:xfrm>
            <a:off x="8077217" y="1981193"/>
            <a:ext cx="3505225" cy="28956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把程序看成装在一个透明的盒子里；</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测试者完全知道程序的结构和处理算法；</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30200" lvl="0" indent="-330200" algn="l" fontAlgn="ctr">
              <a:lnSpc>
                <a:spcPct val="120000"/>
              </a:lnSpc>
              <a:spcBef>
                <a:spcPts val="0"/>
              </a:spcBef>
              <a:spcAft>
                <a:spcPts val="800"/>
              </a:spcAft>
              <a:buSzPct val="100000"/>
              <a:buFont typeface="+mn-ea"/>
              <a:buAutoNum type="ea1JpnChsDbPeriod"/>
            </a:pPr>
            <a:r>
              <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按照程序内部的逻辑测试程序，检测程序中的主要执行通路是否都能按预定要求正确工作。</a:t>
            </a:r>
            <a:endParaRPr lang="en-US" altLang="zh-CN" sz="16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938530" y="1520825"/>
            <a:ext cx="2290445" cy="460375"/>
          </a:xfrm>
          <a:prstGeom prst="rect">
            <a:avLst/>
          </a:prstGeom>
          <a:noFill/>
        </p:spPr>
        <p:txBody>
          <a:bodyPr wrap="square" rtlCol="0">
            <a:spAutoFit/>
          </a:bodyPr>
          <a:p>
            <a:r>
              <a:rPr lang="zh-CN" altLang="en-US" sz="2400"/>
              <a:t>黑盒测试</a:t>
            </a:r>
            <a:endParaRPr lang="zh-CN" altLang="en-US" sz="2400"/>
          </a:p>
        </p:txBody>
      </p:sp>
      <p:sp>
        <p:nvSpPr>
          <p:cNvPr id="3" name="文本框 2"/>
          <p:cNvSpPr txBox="1"/>
          <p:nvPr/>
        </p:nvSpPr>
        <p:spPr>
          <a:xfrm>
            <a:off x="8472170" y="1520825"/>
            <a:ext cx="2098675" cy="460375"/>
          </a:xfrm>
          <a:prstGeom prst="rect">
            <a:avLst/>
          </a:prstGeom>
          <a:noFill/>
        </p:spPr>
        <p:txBody>
          <a:bodyPr wrap="square" rtlCol="0">
            <a:spAutoFit/>
          </a:bodyPr>
          <a:p>
            <a:r>
              <a:rPr lang="zh-CN" altLang="en-US" sz="2400"/>
              <a:t>白盒测试</a:t>
            </a:r>
            <a:endParaRPr lang="zh-CN" altLang="en-US" sz="2400"/>
          </a:p>
        </p:txBody>
      </p:sp>
    </p:spTree>
    <p:custDataLst>
      <p:tags r:id="rId1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1" name="矩形 20"/>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19" name="图片 18"/>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文本框 10"/>
          <p:cNvSpPr txBox="1"/>
          <p:nvPr>
            <p:custDataLst>
              <p:tags r:id="rId6"/>
            </p:custDataLst>
          </p:nvPr>
        </p:nvSpPr>
        <p:spPr>
          <a:xfrm>
            <a:off x="609562" y="609578"/>
            <a:ext cx="10972876" cy="12192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a:solidFill>
                  <a:schemeClr val="accent1"/>
                </a:solidFill>
                <a:latin typeface="微软雅黑" panose="020B0503020204020204" pitchFamily="34" charset="-122"/>
                <a:ea typeface="微软雅黑" panose="020B0503020204020204" pitchFamily="34" charset="-122"/>
              </a:rPr>
              <a:t>4.</a:t>
            </a:r>
            <a:r>
              <a:rPr lang="zh-CN" altLang="en-US" sz="5200" b="1" spc="360">
                <a:solidFill>
                  <a:schemeClr val="accent1"/>
                </a:solidFill>
                <a:latin typeface="微软雅黑" panose="020B0503020204020204" pitchFamily="34" charset="-122"/>
                <a:ea typeface="微软雅黑" panose="020B0503020204020204" pitchFamily="34" charset="-122"/>
              </a:rPr>
              <a:t>测试步骤</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13" name="Title 6"/>
          <p:cNvSpPr txBox="1"/>
          <p:nvPr>
            <p:custDataLst>
              <p:tags r:id="rId7"/>
            </p:custDataLst>
          </p:nvPr>
        </p:nvSpPr>
        <p:spPr>
          <a:xfrm>
            <a:off x="610202" y="228599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1)模块测试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8"/>
            </p:custDataLst>
          </p:nvPr>
        </p:nvSpPr>
        <p:spPr>
          <a:xfrm>
            <a:off x="609567" y="3282934"/>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保证每个模块作为一个单元能正确运行；</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发现的往往是编码和详细设计的错误。</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9"/>
            </p:custDataLst>
          </p:nvPr>
        </p:nvSpPr>
        <p:spPr>
          <a:xfrm>
            <a:off x="8350217"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3)系统测试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10"/>
            </p:custDataLst>
          </p:nvPr>
        </p:nvSpPr>
        <p:spPr>
          <a:xfrm>
            <a:off x="8082882"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把经过测试的子系统装配成一个完整的系统来测试；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发现的往往是软件设计中的错误,也可能发现需求说明中的错误；</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不论是子系统测试还是系统测试,都兼有检测和组装两重含义,通常称为集成测试。</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11"/>
            </p:custDataLst>
          </p:nvPr>
        </p:nvSpPr>
        <p:spPr>
          <a:xfrm>
            <a:off x="4730783" y="2199636"/>
            <a:ext cx="3352165"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2)子系统测试</a:t>
            </a:r>
            <a:endParaRPr kumimoji="0" lang="en-US" altLang="zh-CN" sz="34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2"/>
            </p:custDataLst>
          </p:nvPr>
        </p:nvSpPr>
        <p:spPr>
          <a:xfrm>
            <a:off x="4587273" y="3212449"/>
            <a:ext cx="3352146" cy="29654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把经过单元测试的模块放在一起形成一个子系统来测试；</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着重测试模块的接口。</a:t>
            </a:r>
            <a:endParaRPr lang="zh-CN" altLang="en-US" sz="16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2" name="矩形 21"/>
          <p:cNvSpPr/>
          <p:nvPr>
            <p:custDataLst>
              <p:tags r:id="rId1"/>
            </p:custDataLst>
          </p:nvPr>
        </p:nvSpPr>
        <p:spPr>
          <a:xfrm>
            <a:off x="0" y="0"/>
            <a:ext cx="12192000" cy="92583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20" name="图片 19"/>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矩形 5"/>
          <p:cNvSpPr/>
          <p:nvPr>
            <p:custDataLst>
              <p:tags r:id="rId6"/>
            </p:custDataLst>
          </p:nvPr>
        </p:nvSpPr>
        <p:spPr>
          <a:xfrm>
            <a:off x="0" y="0"/>
            <a:ext cx="12192098" cy="914407"/>
          </a:xfrm>
          <a:prstGeom prst="rect">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rPr>
              <a:t>4.测试步骤</a:t>
            </a:r>
            <a:endParaRPr lang="en-US" altLang="zh-CN" sz="3400" b="1" spc="18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8"/>
            </p:custDataLst>
          </p:nvPr>
        </p:nvSpPr>
        <p:spPr>
          <a:xfrm>
            <a:off x="457201" y="1828815"/>
            <a:ext cx="5641632"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4)验收测试(确认测试)</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Title 6"/>
          <p:cNvSpPr txBox="1"/>
          <p:nvPr>
            <p:custDataLst>
              <p:tags r:id="rId9"/>
            </p:custDataLst>
          </p:nvPr>
        </p:nvSpPr>
        <p:spPr>
          <a:xfrm>
            <a:off x="457207" y="2825752"/>
            <a:ext cx="5641625"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把软件系统作为单一的实体进行测试；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它是在用户积极参与下进行的,而且可能主要使用实际数据(系统将来要处理的信息进行测试）；</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发现的往往是系统需求说明书中的错误。</a:t>
            </a:r>
            <a:endParaRPr lang="zh-CN" altLang="en-US" sz="16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Title 6"/>
          <p:cNvSpPr txBox="1"/>
          <p:nvPr>
            <p:custDataLst>
              <p:tags r:id="rId10"/>
            </p:custDataLst>
          </p:nvPr>
        </p:nvSpPr>
        <p:spPr>
          <a:xfrm>
            <a:off x="6413112" y="1828815"/>
            <a:ext cx="5321681"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5)平行运行</a:t>
            </a:r>
            <a:endParaRPr kumimoji="0" lang="en-US" altLang="zh-CN" sz="3600" b="1" i="0" spc="200" noProof="0" dirty="0">
              <a:ln w="3175">
                <a:noFill/>
                <a:prstDash val="dash"/>
              </a:ln>
              <a:solidFill>
                <a:schemeClr val="dk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Title 6"/>
          <p:cNvSpPr txBox="1"/>
          <p:nvPr>
            <p:custDataLst>
              <p:tags r:id="rId11"/>
            </p:custDataLst>
          </p:nvPr>
        </p:nvSpPr>
        <p:spPr>
          <a:xfrm>
            <a:off x="6413112" y="2825752"/>
            <a:ext cx="5321687" cy="342276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同时运行新开发出来的系统和将被它取代的旧系统；</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比较新旧两个系统的处理结果;</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可以在准生产环境中运行新系统而又不冒风险;</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用户能有一段熟悉新系统的时间;</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可以验证用户指南和使用手册之类的文档;</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能够以准生产模式对新系统进行全负荷测试,可以用测试结果验证性能指标。</a:t>
            </a:r>
            <a:endParaRPr lang="zh-CN" altLang="en-US" sz="1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257" name="任意多边形: 形状 256"/>
          <p:cNvSpPr/>
          <p:nvPr>
            <p:custDataLst>
              <p:tags r:id="rId5"/>
            </p:custDataLst>
          </p:nvPr>
        </p:nvSpPr>
        <p:spPr>
          <a:xfrm flipH="1" flipV="1">
            <a:off x="13675" y="13335"/>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2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8" name="任意多边形: 形状 257"/>
          <p:cNvSpPr/>
          <p:nvPr>
            <p:custDataLst>
              <p:tags r:id="rId6"/>
            </p:custDataLst>
          </p:nvPr>
        </p:nvSpPr>
        <p:spPr>
          <a:xfrm>
            <a:off x="8740775" y="-13333"/>
            <a:ext cx="3451226" cy="6857999"/>
          </a:xfrm>
          <a:custGeom>
            <a:avLst/>
            <a:gdLst>
              <a:gd name="connsiteX0" fmla="*/ 3417548 w 3451226"/>
              <a:gd name="connsiteY0" fmla="*/ 0 h 6857999"/>
              <a:gd name="connsiteX1" fmla="*/ 3451226 w 3451226"/>
              <a:gd name="connsiteY1" fmla="*/ 0 h 6857999"/>
              <a:gd name="connsiteX2" fmla="*/ 3451226 w 3451226"/>
              <a:gd name="connsiteY2" fmla="*/ 6805797 h 6857999"/>
              <a:gd name="connsiteX3" fmla="*/ 3425212 w 3451226"/>
              <a:gd name="connsiteY3" fmla="*/ 6857999 h 6857999"/>
              <a:gd name="connsiteX4" fmla="*/ 0 w 345122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1226" h="6857999">
                <a:moveTo>
                  <a:pt x="3417548" y="0"/>
                </a:moveTo>
                <a:lnTo>
                  <a:pt x="3451226" y="0"/>
                </a:lnTo>
                <a:lnTo>
                  <a:pt x="3451226" y="6805797"/>
                </a:lnTo>
                <a:lnTo>
                  <a:pt x="3425212" y="6857999"/>
                </a:lnTo>
                <a:lnTo>
                  <a:pt x="0" y="6857999"/>
                </a:lnTo>
                <a:close/>
              </a:path>
            </a:pathLst>
          </a:custGeom>
          <a:solidFill>
            <a:schemeClr val="lt1">
              <a:lumMod val="95000"/>
              <a:alpha val="40000"/>
            </a:schemeClr>
          </a:solidFill>
          <a:ln>
            <a:noFill/>
          </a:ln>
          <a:effectLst>
            <a:outerShdw blurRad="406400" dist="292100" algn="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任意多边形: 形状 116"/>
          <p:cNvSpPr/>
          <p:nvPr>
            <p:custDataLst>
              <p:tags r:id="rId7"/>
            </p:custDataLst>
          </p:nvPr>
        </p:nvSpPr>
        <p:spPr>
          <a:xfrm>
            <a:off x="375695" y="5348605"/>
            <a:ext cx="2264410" cy="1490980"/>
          </a:xfrm>
          <a:custGeom>
            <a:avLst/>
            <a:gdLst>
              <a:gd name="connsiteX0" fmla="*/ 1962206 w 2264410"/>
              <a:gd name="connsiteY0" fmla="*/ 0 h 1490980"/>
              <a:gd name="connsiteX1" fmla="*/ 2264410 w 2264410"/>
              <a:gd name="connsiteY1" fmla="*/ 0 h 1490980"/>
              <a:gd name="connsiteX2" fmla="*/ 1513784 w 2264410"/>
              <a:gd name="connsiteY2" fmla="*/ 1490980 h 1490980"/>
              <a:gd name="connsiteX3" fmla="*/ 1211580 w 2264410"/>
              <a:gd name="connsiteY3" fmla="*/ 1490980 h 1490980"/>
              <a:gd name="connsiteX4" fmla="*/ 1356416 w 2264410"/>
              <a:gd name="connsiteY4" fmla="*/ 0 h 1490980"/>
              <a:gd name="connsiteX5" fmla="*/ 1658620 w 2264410"/>
              <a:gd name="connsiteY5" fmla="*/ 0 h 1490980"/>
              <a:gd name="connsiteX6" fmla="*/ 907994 w 2264410"/>
              <a:gd name="connsiteY6" fmla="*/ 1490980 h 1490980"/>
              <a:gd name="connsiteX7" fmla="*/ 605790 w 2264410"/>
              <a:gd name="connsiteY7" fmla="*/ 1490980 h 1490980"/>
              <a:gd name="connsiteX8" fmla="*/ 750626 w 2264410"/>
              <a:gd name="connsiteY8" fmla="*/ 0 h 1490980"/>
              <a:gd name="connsiteX9" fmla="*/ 1052830 w 2264410"/>
              <a:gd name="connsiteY9" fmla="*/ 0 h 1490980"/>
              <a:gd name="connsiteX10" fmla="*/ 302204 w 2264410"/>
              <a:gd name="connsiteY10" fmla="*/ 1490980 h 1490980"/>
              <a:gd name="connsiteX11" fmla="*/ 0 w 2264410"/>
              <a:gd name="connsiteY11" fmla="*/ 1490980 h 14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410" h="1490980">
                <a:moveTo>
                  <a:pt x="1962206" y="0"/>
                </a:moveTo>
                <a:lnTo>
                  <a:pt x="2264410" y="0"/>
                </a:lnTo>
                <a:lnTo>
                  <a:pt x="1513784" y="1490980"/>
                </a:lnTo>
                <a:lnTo>
                  <a:pt x="1211580" y="1490980"/>
                </a:lnTo>
                <a:close/>
                <a:moveTo>
                  <a:pt x="1356416" y="0"/>
                </a:moveTo>
                <a:lnTo>
                  <a:pt x="1658620" y="0"/>
                </a:lnTo>
                <a:lnTo>
                  <a:pt x="907994" y="1490980"/>
                </a:lnTo>
                <a:lnTo>
                  <a:pt x="605790" y="1490980"/>
                </a:lnTo>
                <a:close/>
                <a:moveTo>
                  <a:pt x="750626" y="0"/>
                </a:moveTo>
                <a:lnTo>
                  <a:pt x="1052830" y="0"/>
                </a:lnTo>
                <a:lnTo>
                  <a:pt x="302204" y="1490980"/>
                </a:lnTo>
                <a:lnTo>
                  <a:pt x="0" y="149098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6" name="任意多边形: 形状 115"/>
          <p:cNvSpPr/>
          <p:nvPr>
            <p:custDataLst>
              <p:tags r:id="rId8"/>
            </p:custDataLst>
          </p:nvPr>
        </p:nvSpPr>
        <p:spPr>
          <a:xfrm>
            <a:off x="10401934" y="2378074"/>
            <a:ext cx="1311274" cy="1312544"/>
          </a:xfrm>
          <a:custGeom>
            <a:avLst/>
            <a:gdLst>
              <a:gd name="connsiteX0" fmla="*/ 1296987 w 1311274"/>
              <a:gd name="connsiteY0" fmla="*/ 1283970 h 1312544"/>
              <a:gd name="connsiteX1" fmla="*/ 1311274 w 1311274"/>
              <a:gd name="connsiteY1" fmla="*/ 1298257 h 1312544"/>
              <a:gd name="connsiteX2" fmla="*/ 1296987 w 1311274"/>
              <a:gd name="connsiteY2" fmla="*/ 1312544 h 1312544"/>
              <a:gd name="connsiteX3" fmla="*/ 1282700 w 1311274"/>
              <a:gd name="connsiteY3" fmla="*/ 1298257 h 1312544"/>
              <a:gd name="connsiteX4" fmla="*/ 1296987 w 1311274"/>
              <a:gd name="connsiteY4" fmla="*/ 1283970 h 1312544"/>
              <a:gd name="connsiteX5" fmla="*/ 1154747 w 1311274"/>
              <a:gd name="connsiteY5" fmla="*/ 1283970 h 1312544"/>
              <a:gd name="connsiteX6" fmla="*/ 1169034 w 1311274"/>
              <a:gd name="connsiteY6" fmla="*/ 1298257 h 1312544"/>
              <a:gd name="connsiteX7" fmla="*/ 1154747 w 1311274"/>
              <a:gd name="connsiteY7" fmla="*/ 1312544 h 1312544"/>
              <a:gd name="connsiteX8" fmla="*/ 1140460 w 1311274"/>
              <a:gd name="connsiteY8" fmla="*/ 1298257 h 1312544"/>
              <a:gd name="connsiteX9" fmla="*/ 1154747 w 1311274"/>
              <a:gd name="connsiteY9" fmla="*/ 1283970 h 1312544"/>
              <a:gd name="connsiteX10" fmla="*/ 1012507 w 1311274"/>
              <a:gd name="connsiteY10" fmla="*/ 1283970 h 1312544"/>
              <a:gd name="connsiteX11" fmla="*/ 1026794 w 1311274"/>
              <a:gd name="connsiteY11" fmla="*/ 1298257 h 1312544"/>
              <a:gd name="connsiteX12" fmla="*/ 1012507 w 1311274"/>
              <a:gd name="connsiteY12" fmla="*/ 1312544 h 1312544"/>
              <a:gd name="connsiteX13" fmla="*/ 998220 w 1311274"/>
              <a:gd name="connsiteY13" fmla="*/ 1298257 h 1312544"/>
              <a:gd name="connsiteX14" fmla="*/ 1012507 w 1311274"/>
              <a:gd name="connsiteY14" fmla="*/ 1283970 h 1312544"/>
              <a:gd name="connsiteX15" fmla="*/ 868997 w 1311274"/>
              <a:gd name="connsiteY15" fmla="*/ 1283970 h 1312544"/>
              <a:gd name="connsiteX16" fmla="*/ 883284 w 1311274"/>
              <a:gd name="connsiteY16" fmla="*/ 1298257 h 1312544"/>
              <a:gd name="connsiteX17" fmla="*/ 868997 w 1311274"/>
              <a:gd name="connsiteY17" fmla="*/ 1312544 h 1312544"/>
              <a:gd name="connsiteX18" fmla="*/ 854710 w 1311274"/>
              <a:gd name="connsiteY18" fmla="*/ 1298257 h 1312544"/>
              <a:gd name="connsiteX19" fmla="*/ 868997 w 1311274"/>
              <a:gd name="connsiteY19" fmla="*/ 1283970 h 1312544"/>
              <a:gd name="connsiteX20" fmla="*/ 726757 w 1311274"/>
              <a:gd name="connsiteY20" fmla="*/ 1283970 h 1312544"/>
              <a:gd name="connsiteX21" fmla="*/ 741044 w 1311274"/>
              <a:gd name="connsiteY21" fmla="*/ 1298257 h 1312544"/>
              <a:gd name="connsiteX22" fmla="*/ 726757 w 1311274"/>
              <a:gd name="connsiteY22" fmla="*/ 1312544 h 1312544"/>
              <a:gd name="connsiteX23" fmla="*/ 712470 w 1311274"/>
              <a:gd name="connsiteY23" fmla="*/ 1298257 h 1312544"/>
              <a:gd name="connsiteX24" fmla="*/ 726757 w 1311274"/>
              <a:gd name="connsiteY24" fmla="*/ 1283970 h 1312544"/>
              <a:gd name="connsiteX25" fmla="*/ 584517 w 1311274"/>
              <a:gd name="connsiteY25" fmla="*/ 1283970 h 1312544"/>
              <a:gd name="connsiteX26" fmla="*/ 598804 w 1311274"/>
              <a:gd name="connsiteY26" fmla="*/ 1298257 h 1312544"/>
              <a:gd name="connsiteX27" fmla="*/ 584517 w 1311274"/>
              <a:gd name="connsiteY27" fmla="*/ 1312544 h 1312544"/>
              <a:gd name="connsiteX28" fmla="*/ 570230 w 1311274"/>
              <a:gd name="connsiteY28" fmla="*/ 1298257 h 1312544"/>
              <a:gd name="connsiteX29" fmla="*/ 584517 w 1311274"/>
              <a:gd name="connsiteY29" fmla="*/ 1283970 h 1312544"/>
              <a:gd name="connsiteX30" fmla="*/ 441007 w 1311274"/>
              <a:gd name="connsiteY30" fmla="*/ 1283970 h 1312544"/>
              <a:gd name="connsiteX31" fmla="*/ 455294 w 1311274"/>
              <a:gd name="connsiteY31" fmla="*/ 1298257 h 1312544"/>
              <a:gd name="connsiteX32" fmla="*/ 441007 w 1311274"/>
              <a:gd name="connsiteY32" fmla="*/ 1312544 h 1312544"/>
              <a:gd name="connsiteX33" fmla="*/ 426720 w 1311274"/>
              <a:gd name="connsiteY33" fmla="*/ 1298257 h 1312544"/>
              <a:gd name="connsiteX34" fmla="*/ 441007 w 1311274"/>
              <a:gd name="connsiteY34" fmla="*/ 1283970 h 1312544"/>
              <a:gd name="connsiteX35" fmla="*/ 298767 w 1311274"/>
              <a:gd name="connsiteY35" fmla="*/ 1283970 h 1312544"/>
              <a:gd name="connsiteX36" fmla="*/ 313054 w 1311274"/>
              <a:gd name="connsiteY36" fmla="*/ 1298257 h 1312544"/>
              <a:gd name="connsiteX37" fmla="*/ 298767 w 1311274"/>
              <a:gd name="connsiteY37" fmla="*/ 1312544 h 1312544"/>
              <a:gd name="connsiteX38" fmla="*/ 284480 w 1311274"/>
              <a:gd name="connsiteY38" fmla="*/ 1298257 h 1312544"/>
              <a:gd name="connsiteX39" fmla="*/ 298767 w 1311274"/>
              <a:gd name="connsiteY39" fmla="*/ 1283970 h 1312544"/>
              <a:gd name="connsiteX40" fmla="*/ 156527 w 1311274"/>
              <a:gd name="connsiteY40" fmla="*/ 1283970 h 1312544"/>
              <a:gd name="connsiteX41" fmla="*/ 170814 w 1311274"/>
              <a:gd name="connsiteY41" fmla="*/ 1298257 h 1312544"/>
              <a:gd name="connsiteX42" fmla="*/ 156527 w 1311274"/>
              <a:gd name="connsiteY42" fmla="*/ 1312544 h 1312544"/>
              <a:gd name="connsiteX43" fmla="*/ 142240 w 1311274"/>
              <a:gd name="connsiteY43" fmla="*/ 1298257 h 1312544"/>
              <a:gd name="connsiteX44" fmla="*/ 156527 w 1311274"/>
              <a:gd name="connsiteY44" fmla="*/ 1283970 h 1312544"/>
              <a:gd name="connsiteX45" fmla="*/ 14287 w 1311274"/>
              <a:gd name="connsiteY45" fmla="*/ 1283970 h 1312544"/>
              <a:gd name="connsiteX46" fmla="*/ 28574 w 1311274"/>
              <a:gd name="connsiteY46" fmla="*/ 1298257 h 1312544"/>
              <a:gd name="connsiteX47" fmla="*/ 14287 w 1311274"/>
              <a:gd name="connsiteY47" fmla="*/ 1312544 h 1312544"/>
              <a:gd name="connsiteX48" fmla="*/ 0 w 1311274"/>
              <a:gd name="connsiteY48" fmla="*/ 1298257 h 1312544"/>
              <a:gd name="connsiteX49" fmla="*/ 14287 w 1311274"/>
              <a:gd name="connsiteY49" fmla="*/ 1283970 h 1312544"/>
              <a:gd name="connsiteX50" fmla="*/ 1296987 w 1311274"/>
              <a:gd name="connsiteY50" fmla="*/ 1141730 h 1312544"/>
              <a:gd name="connsiteX51" fmla="*/ 1311274 w 1311274"/>
              <a:gd name="connsiteY51" fmla="*/ 1156017 h 1312544"/>
              <a:gd name="connsiteX52" fmla="*/ 1296987 w 1311274"/>
              <a:gd name="connsiteY52" fmla="*/ 1170304 h 1312544"/>
              <a:gd name="connsiteX53" fmla="*/ 1282700 w 1311274"/>
              <a:gd name="connsiteY53" fmla="*/ 1156017 h 1312544"/>
              <a:gd name="connsiteX54" fmla="*/ 1296987 w 1311274"/>
              <a:gd name="connsiteY54" fmla="*/ 1141730 h 1312544"/>
              <a:gd name="connsiteX55" fmla="*/ 1154747 w 1311274"/>
              <a:gd name="connsiteY55" fmla="*/ 1141730 h 1312544"/>
              <a:gd name="connsiteX56" fmla="*/ 1169034 w 1311274"/>
              <a:gd name="connsiteY56" fmla="*/ 1156017 h 1312544"/>
              <a:gd name="connsiteX57" fmla="*/ 1154747 w 1311274"/>
              <a:gd name="connsiteY57" fmla="*/ 1170304 h 1312544"/>
              <a:gd name="connsiteX58" fmla="*/ 1140460 w 1311274"/>
              <a:gd name="connsiteY58" fmla="*/ 1156017 h 1312544"/>
              <a:gd name="connsiteX59" fmla="*/ 1154747 w 1311274"/>
              <a:gd name="connsiteY59" fmla="*/ 1141730 h 1312544"/>
              <a:gd name="connsiteX60" fmla="*/ 1012507 w 1311274"/>
              <a:gd name="connsiteY60" fmla="*/ 1141730 h 1312544"/>
              <a:gd name="connsiteX61" fmla="*/ 1026794 w 1311274"/>
              <a:gd name="connsiteY61" fmla="*/ 1156017 h 1312544"/>
              <a:gd name="connsiteX62" fmla="*/ 1012507 w 1311274"/>
              <a:gd name="connsiteY62" fmla="*/ 1170304 h 1312544"/>
              <a:gd name="connsiteX63" fmla="*/ 998220 w 1311274"/>
              <a:gd name="connsiteY63" fmla="*/ 1156017 h 1312544"/>
              <a:gd name="connsiteX64" fmla="*/ 1012507 w 1311274"/>
              <a:gd name="connsiteY64" fmla="*/ 1141730 h 1312544"/>
              <a:gd name="connsiteX65" fmla="*/ 868997 w 1311274"/>
              <a:gd name="connsiteY65" fmla="*/ 1141730 h 1312544"/>
              <a:gd name="connsiteX66" fmla="*/ 883284 w 1311274"/>
              <a:gd name="connsiteY66" fmla="*/ 1156017 h 1312544"/>
              <a:gd name="connsiteX67" fmla="*/ 868997 w 1311274"/>
              <a:gd name="connsiteY67" fmla="*/ 1170304 h 1312544"/>
              <a:gd name="connsiteX68" fmla="*/ 854710 w 1311274"/>
              <a:gd name="connsiteY68" fmla="*/ 1156017 h 1312544"/>
              <a:gd name="connsiteX69" fmla="*/ 868997 w 1311274"/>
              <a:gd name="connsiteY69" fmla="*/ 1141730 h 1312544"/>
              <a:gd name="connsiteX70" fmla="*/ 726757 w 1311274"/>
              <a:gd name="connsiteY70" fmla="*/ 1141730 h 1312544"/>
              <a:gd name="connsiteX71" fmla="*/ 741044 w 1311274"/>
              <a:gd name="connsiteY71" fmla="*/ 1156017 h 1312544"/>
              <a:gd name="connsiteX72" fmla="*/ 726757 w 1311274"/>
              <a:gd name="connsiteY72" fmla="*/ 1170304 h 1312544"/>
              <a:gd name="connsiteX73" fmla="*/ 712470 w 1311274"/>
              <a:gd name="connsiteY73" fmla="*/ 1156017 h 1312544"/>
              <a:gd name="connsiteX74" fmla="*/ 726757 w 1311274"/>
              <a:gd name="connsiteY74" fmla="*/ 1141730 h 1312544"/>
              <a:gd name="connsiteX75" fmla="*/ 584517 w 1311274"/>
              <a:gd name="connsiteY75" fmla="*/ 1141730 h 1312544"/>
              <a:gd name="connsiteX76" fmla="*/ 598804 w 1311274"/>
              <a:gd name="connsiteY76" fmla="*/ 1156017 h 1312544"/>
              <a:gd name="connsiteX77" fmla="*/ 584517 w 1311274"/>
              <a:gd name="connsiteY77" fmla="*/ 1170304 h 1312544"/>
              <a:gd name="connsiteX78" fmla="*/ 570230 w 1311274"/>
              <a:gd name="connsiteY78" fmla="*/ 1156017 h 1312544"/>
              <a:gd name="connsiteX79" fmla="*/ 584517 w 1311274"/>
              <a:gd name="connsiteY79" fmla="*/ 1141730 h 1312544"/>
              <a:gd name="connsiteX80" fmla="*/ 441007 w 1311274"/>
              <a:gd name="connsiteY80" fmla="*/ 1141730 h 1312544"/>
              <a:gd name="connsiteX81" fmla="*/ 455294 w 1311274"/>
              <a:gd name="connsiteY81" fmla="*/ 1156017 h 1312544"/>
              <a:gd name="connsiteX82" fmla="*/ 441007 w 1311274"/>
              <a:gd name="connsiteY82" fmla="*/ 1170304 h 1312544"/>
              <a:gd name="connsiteX83" fmla="*/ 426720 w 1311274"/>
              <a:gd name="connsiteY83" fmla="*/ 1156017 h 1312544"/>
              <a:gd name="connsiteX84" fmla="*/ 441007 w 1311274"/>
              <a:gd name="connsiteY84" fmla="*/ 1141730 h 1312544"/>
              <a:gd name="connsiteX85" fmla="*/ 298767 w 1311274"/>
              <a:gd name="connsiteY85" fmla="*/ 1141730 h 1312544"/>
              <a:gd name="connsiteX86" fmla="*/ 313054 w 1311274"/>
              <a:gd name="connsiteY86" fmla="*/ 1156017 h 1312544"/>
              <a:gd name="connsiteX87" fmla="*/ 298767 w 1311274"/>
              <a:gd name="connsiteY87" fmla="*/ 1170304 h 1312544"/>
              <a:gd name="connsiteX88" fmla="*/ 284480 w 1311274"/>
              <a:gd name="connsiteY88" fmla="*/ 1156017 h 1312544"/>
              <a:gd name="connsiteX89" fmla="*/ 298767 w 1311274"/>
              <a:gd name="connsiteY89" fmla="*/ 1141730 h 1312544"/>
              <a:gd name="connsiteX90" fmla="*/ 156527 w 1311274"/>
              <a:gd name="connsiteY90" fmla="*/ 1141730 h 1312544"/>
              <a:gd name="connsiteX91" fmla="*/ 170814 w 1311274"/>
              <a:gd name="connsiteY91" fmla="*/ 1156017 h 1312544"/>
              <a:gd name="connsiteX92" fmla="*/ 156527 w 1311274"/>
              <a:gd name="connsiteY92" fmla="*/ 1170304 h 1312544"/>
              <a:gd name="connsiteX93" fmla="*/ 142240 w 1311274"/>
              <a:gd name="connsiteY93" fmla="*/ 1156017 h 1312544"/>
              <a:gd name="connsiteX94" fmla="*/ 156527 w 1311274"/>
              <a:gd name="connsiteY94" fmla="*/ 1141730 h 1312544"/>
              <a:gd name="connsiteX95" fmla="*/ 14287 w 1311274"/>
              <a:gd name="connsiteY95" fmla="*/ 1140460 h 1312544"/>
              <a:gd name="connsiteX96" fmla="*/ 28574 w 1311274"/>
              <a:gd name="connsiteY96" fmla="*/ 1154747 h 1312544"/>
              <a:gd name="connsiteX97" fmla="*/ 14287 w 1311274"/>
              <a:gd name="connsiteY97" fmla="*/ 1169034 h 1312544"/>
              <a:gd name="connsiteX98" fmla="*/ 0 w 1311274"/>
              <a:gd name="connsiteY98" fmla="*/ 1154747 h 1312544"/>
              <a:gd name="connsiteX99" fmla="*/ 14287 w 1311274"/>
              <a:gd name="connsiteY99" fmla="*/ 1140460 h 1312544"/>
              <a:gd name="connsiteX100" fmla="*/ 1296987 w 1311274"/>
              <a:gd name="connsiteY100" fmla="*/ 998220 h 1312544"/>
              <a:gd name="connsiteX101" fmla="*/ 1311274 w 1311274"/>
              <a:gd name="connsiteY101" fmla="*/ 1012507 h 1312544"/>
              <a:gd name="connsiteX102" fmla="*/ 1296987 w 1311274"/>
              <a:gd name="connsiteY102" fmla="*/ 1026794 h 1312544"/>
              <a:gd name="connsiteX103" fmla="*/ 1282700 w 1311274"/>
              <a:gd name="connsiteY103" fmla="*/ 1012507 h 1312544"/>
              <a:gd name="connsiteX104" fmla="*/ 1296987 w 1311274"/>
              <a:gd name="connsiteY104" fmla="*/ 998220 h 1312544"/>
              <a:gd name="connsiteX105" fmla="*/ 1154747 w 1311274"/>
              <a:gd name="connsiteY105" fmla="*/ 998220 h 1312544"/>
              <a:gd name="connsiteX106" fmla="*/ 1169034 w 1311274"/>
              <a:gd name="connsiteY106" fmla="*/ 1012507 h 1312544"/>
              <a:gd name="connsiteX107" fmla="*/ 1154747 w 1311274"/>
              <a:gd name="connsiteY107" fmla="*/ 1026794 h 1312544"/>
              <a:gd name="connsiteX108" fmla="*/ 1140460 w 1311274"/>
              <a:gd name="connsiteY108" fmla="*/ 1012507 h 1312544"/>
              <a:gd name="connsiteX109" fmla="*/ 1154747 w 1311274"/>
              <a:gd name="connsiteY109" fmla="*/ 998220 h 1312544"/>
              <a:gd name="connsiteX110" fmla="*/ 1012507 w 1311274"/>
              <a:gd name="connsiteY110" fmla="*/ 998220 h 1312544"/>
              <a:gd name="connsiteX111" fmla="*/ 1026794 w 1311274"/>
              <a:gd name="connsiteY111" fmla="*/ 1012507 h 1312544"/>
              <a:gd name="connsiteX112" fmla="*/ 1012507 w 1311274"/>
              <a:gd name="connsiteY112" fmla="*/ 1026794 h 1312544"/>
              <a:gd name="connsiteX113" fmla="*/ 998220 w 1311274"/>
              <a:gd name="connsiteY113" fmla="*/ 1012507 h 1312544"/>
              <a:gd name="connsiteX114" fmla="*/ 1012507 w 1311274"/>
              <a:gd name="connsiteY114" fmla="*/ 998220 h 1312544"/>
              <a:gd name="connsiteX115" fmla="*/ 868997 w 1311274"/>
              <a:gd name="connsiteY115" fmla="*/ 998220 h 1312544"/>
              <a:gd name="connsiteX116" fmla="*/ 883284 w 1311274"/>
              <a:gd name="connsiteY116" fmla="*/ 1012507 h 1312544"/>
              <a:gd name="connsiteX117" fmla="*/ 868997 w 1311274"/>
              <a:gd name="connsiteY117" fmla="*/ 1026794 h 1312544"/>
              <a:gd name="connsiteX118" fmla="*/ 854710 w 1311274"/>
              <a:gd name="connsiteY118" fmla="*/ 1012507 h 1312544"/>
              <a:gd name="connsiteX119" fmla="*/ 868997 w 1311274"/>
              <a:gd name="connsiteY119" fmla="*/ 998220 h 1312544"/>
              <a:gd name="connsiteX120" fmla="*/ 726757 w 1311274"/>
              <a:gd name="connsiteY120" fmla="*/ 998220 h 1312544"/>
              <a:gd name="connsiteX121" fmla="*/ 741044 w 1311274"/>
              <a:gd name="connsiteY121" fmla="*/ 1012507 h 1312544"/>
              <a:gd name="connsiteX122" fmla="*/ 726757 w 1311274"/>
              <a:gd name="connsiteY122" fmla="*/ 1026794 h 1312544"/>
              <a:gd name="connsiteX123" fmla="*/ 712470 w 1311274"/>
              <a:gd name="connsiteY123" fmla="*/ 1012507 h 1312544"/>
              <a:gd name="connsiteX124" fmla="*/ 726757 w 1311274"/>
              <a:gd name="connsiteY124" fmla="*/ 998220 h 1312544"/>
              <a:gd name="connsiteX125" fmla="*/ 584517 w 1311274"/>
              <a:gd name="connsiteY125" fmla="*/ 998220 h 1312544"/>
              <a:gd name="connsiteX126" fmla="*/ 598804 w 1311274"/>
              <a:gd name="connsiteY126" fmla="*/ 1012507 h 1312544"/>
              <a:gd name="connsiteX127" fmla="*/ 584517 w 1311274"/>
              <a:gd name="connsiteY127" fmla="*/ 1026794 h 1312544"/>
              <a:gd name="connsiteX128" fmla="*/ 570230 w 1311274"/>
              <a:gd name="connsiteY128" fmla="*/ 1012507 h 1312544"/>
              <a:gd name="connsiteX129" fmla="*/ 584517 w 1311274"/>
              <a:gd name="connsiteY129" fmla="*/ 998220 h 1312544"/>
              <a:gd name="connsiteX130" fmla="*/ 441007 w 1311274"/>
              <a:gd name="connsiteY130" fmla="*/ 998220 h 1312544"/>
              <a:gd name="connsiteX131" fmla="*/ 455294 w 1311274"/>
              <a:gd name="connsiteY131" fmla="*/ 1012507 h 1312544"/>
              <a:gd name="connsiteX132" fmla="*/ 441007 w 1311274"/>
              <a:gd name="connsiteY132" fmla="*/ 1026794 h 1312544"/>
              <a:gd name="connsiteX133" fmla="*/ 426720 w 1311274"/>
              <a:gd name="connsiteY133" fmla="*/ 1012507 h 1312544"/>
              <a:gd name="connsiteX134" fmla="*/ 441007 w 1311274"/>
              <a:gd name="connsiteY134" fmla="*/ 998220 h 1312544"/>
              <a:gd name="connsiteX135" fmla="*/ 298767 w 1311274"/>
              <a:gd name="connsiteY135" fmla="*/ 998220 h 1312544"/>
              <a:gd name="connsiteX136" fmla="*/ 313054 w 1311274"/>
              <a:gd name="connsiteY136" fmla="*/ 1012507 h 1312544"/>
              <a:gd name="connsiteX137" fmla="*/ 298767 w 1311274"/>
              <a:gd name="connsiteY137" fmla="*/ 1026794 h 1312544"/>
              <a:gd name="connsiteX138" fmla="*/ 284480 w 1311274"/>
              <a:gd name="connsiteY138" fmla="*/ 1012507 h 1312544"/>
              <a:gd name="connsiteX139" fmla="*/ 298767 w 1311274"/>
              <a:gd name="connsiteY139" fmla="*/ 998220 h 1312544"/>
              <a:gd name="connsiteX140" fmla="*/ 156527 w 1311274"/>
              <a:gd name="connsiteY140" fmla="*/ 998220 h 1312544"/>
              <a:gd name="connsiteX141" fmla="*/ 170814 w 1311274"/>
              <a:gd name="connsiteY141" fmla="*/ 1012507 h 1312544"/>
              <a:gd name="connsiteX142" fmla="*/ 156527 w 1311274"/>
              <a:gd name="connsiteY142" fmla="*/ 1026794 h 1312544"/>
              <a:gd name="connsiteX143" fmla="*/ 142240 w 1311274"/>
              <a:gd name="connsiteY143" fmla="*/ 1012507 h 1312544"/>
              <a:gd name="connsiteX144" fmla="*/ 156527 w 1311274"/>
              <a:gd name="connsiteY144" fmla="*/ 998220 h 1312544"/>
              <a:gd name="connsiteX145" fmla="*/ 14287 w 1311274"/>
              <a:gd name="connsiteY145" fmla="*/ 998220 h 1312544"/>
              <a:gd name="connsiteX146" fmla="*/ 28574 w 1311274"/>
              <a:gd name="connsiteY146" fmla="*/ 1012507 h 1312544"/>
              <a:gd name="connsiteX147" fmla="*/ 14287 w 1311274"/>
              <a:gd name="connsiteY147" fmla="*/ 1026794 h 1312544"/>
              <a:gd name="connsiteX148" fmla="*/ 0 w 1311274"/>
              <a:gd name="connsiteY148" fmla="*/ 1012507 h 1312544"/>
              <a:gd name="connsiteX149" fmla="*/ 14287 w 1311274"/>
              <a:gd name="connsiteY149" fmla="*/ 998220 h 1312544"/>
              <a:gd name="connsiteX150" fmla="*/ 1296987 w 1311274"/>
              <a:gd name="connsiteY150" fmla="*/ 855980 h 1312544"/>
              <a:gd name="connsiteX151" fmla="*/ 1311274 w 1311274"/>
              <a:gd name="connsiteY151" fmla="*/ 870267 h 1312544"/>
              <a:gd name="connsiteX152" fmla="*/ 1296987 w 1311274"/>
              <a:gd name="connsiteY152" fmla="*/ 884554 h 1312544"/>
              <a:gd name="connsiteX153" fmla="*/ 1282700 w 1311274"/>
              <a:gd name="connsiteY153" fmla="*/ 870267 h 1312544"/>
              <a:gd name="connsiteX154" fmla="*/ 1296987 w 1311274"/>
              <a:gd name="connsiteY154" fmla="*/ 855980 h 1312544"/>
              <a:gd name="connsiteX155" fmla="*/ 1154747 w 1311274"/>
              <a:gd name="connsiteY155" fmla="*/ 855980 h 1312544"/>
              <a:gd name="connsiteX156" fmla="*/ 1169034 w 1311274"/>
              <a:gd name="connsiteY156" fmla="*/ 870267 h 1312544"/>
              <a:gd name="connsiteX157" fmla="*/ 1154747 w 1311274"/>
              <a:gd name="connsiteY157" fmla="*/ 884554 h 1312544"/>
              <a:gd name="connsiteX158" fmla="*/ 1140460 w 1311274"/>
              <a:gd name="connsiteY158" fmla="*/ 870267 h 1312544"/>
              <a:gd name="connsiteX159" fmla="*/ 1154747 w 1311274"/>
              <a:gd name="connsiteY159" fmla="*/ 855980 h 1312544"/>
              <a:gd name="connsiteX160" fmla="*/ 1012507 w 1311274"/>
              <a:gd name="connsiteY160" fmla="*/ 855980 h 1312544"/>
              <a:gd name="connsiteX161" fmla="*/ 1026794 w 1311274"/>
              <a:gd name="connsiteY161" fmla="*/ 870267 h 1312544"/>
              <a:gd name="connsiteX162" fmla="*/ 1012507 w 1311274"/>
              <a:gd name="connsiteY162" fmla="*/ 884554 h 1312544"/>
              <a:gd name="connsiteX163" fmla="*/ 998220 w 1311274"/>
              <a:gd name="connsiteY163" fmla="*/ 870267 h 1312544"/>
              <a:gd name="connsiteX164" fmla="*/ 1012507 w 1311274"/>
              <a:gd name="connsiteY164" fmla="*/ 855980 h 1312544"/>
              <a:gd name="connsiteX165" fmla="*/ 868997 w 1311274"/>
              <a:gd name="connsiteY165" fmla="*/ 855980 h 1312544"/>
              <a:gd name="connsiteX166" fmla="*/ 883284 w 1311274"/>
              <a:gd name="connsiteY166" fmla="*/ 870267 h 1312544"/>
              <a:gd name="connsiteX167" fmla="*/ 868997 w 1311274"/>
              <a:gd name="connsiteY167" fmla="*/ 884554 h 1312544"/>
              <a:gd name="connsiteX168" fmla="*/ 854710 w 1311274"/>
              <a:gd name="connsiteY168" fmla="*/ 870267 h 1312544"/>
              <a:gd name="connsiteX169" fmla="*/ 868997 w 1311274"/>
              <a:gd name="connsiteY169" fmla="*/ 855980 h 1312544"/>
              <a:gd name="connsiteX170" fmla="*/ 726757 w 1311274"/>
              <a:gd name="connsiteY170" fmla="*/ 855980 h 1312544"/>
              <a:gd name="connsiteX171" fmla="*/ 741044 w 1311274"/>
              <a:gd name="connsiteY171" fmla="*/ 870267 h 1312544"/>
              <a:gd name="connsiteX172" fmla="*/ 726757 w 1311274"/>
              <a:gd name="connsiteY172" fmla="*/ 884554 h 1312544"/>
              <a:gd name="connsiteX173" fmla="*/ 712470 w 1311274"/>
              <a:gd name="connsiteY173" fmla="*/ 870267 h 1312544"/>
              <a:gd name="connsiteX174" fmla="*/ 726757 w 1311274"/>
              <a:gd name="connsiteY174" fmla="*/ 855980 h 1312544"/>
              <a:gd name="connsiteX175" fmla="*/ 584517 w 1311274"/>
              <a:gd name="connsiteY175" fmla="*/ 855980 h 1312544"/>
              <a:gd name="connsiteX176" fmla="*/ 598804 w 1311274"/>
              <a:gd name="connsiteY176" fmla="*/ 870267 h 1312544"/>
              <a:gd name="connsiteX177" fmla="*/ 584517 w 1311274"/>
              <a:gd name="connsiteY177" fmla="*/ 884554 h 1312544"/>
              <a:gd name="connsiteX178" fmla="*/ 570230 w 1311274"/>
              <a:gd name="connsiteY178" fmla="*/ 870267 h 1312544"/>
              <a:gd name="connsiteX179" fmla="*/ 584517 w 1311274"/>
              <a:gd name="connsiteY179" fmla="*/ 855980 h 1312544"/>
              <a:gd name="connsiteX180" fmla="*/ 441007 w 1311274"/>
              <a:gd name="connsiteY180" fmla="*/ 855980 h 1312544"/>
              <a:gd name="connsiteX181" fmla="*/ 455294 w 1311274"/>
              <a:gd name="connsiteY181" fmla="*/ 870267 h 1312544"/>
              <a:gd name="connsiteX182" fmla="*/ 441007 w 1311274"/>
              <a:gd name="connsiteY182" fmla="*/ 884554 h 1312544"/>
              <a:gd name="connsiteX183" fmla="*/ 426720 w 1311274"/>
              <a:gd name="connsiteY183" fmla="*/ 870267 h 1312544"/>
              <a:gd name="connsiteX184" fmla="*/ 441007 w 1311274"/>
              <a:gd name="connsiteY184" fmla="*/ 855980 h 1312544"/>
              <a:gd name="connsiteX185" fmla="*/ 298767 w 1311274"/>
              <a:gd name="connsiteY185" fmla="*/ 855980 h 1312544"/>
              <a:gd name="connsiteX186" fmla="*/ 313054 w 1311274"/>
              <a:gd name="connsiteY186" fmla="*/ 870267 h 1312544"/>
              <a:gd name="connsiteX187" fmla="*/ 298767 w 1311274"/>
              <a:gd name="connsiteY187" fmla="*/ 884554 h 1312544"/>
              <a:gd name="connsiteX188" fmla="*/ 284480 w 1311274"/>
              <a:gd name="connsiteY188" fmla="*/ 870267 h 1312544"/>
              <a:gd name="connsiteX189" fmla="*/ 298767 w 1311274"/>
              <a:gd name="connsiteY189" fmla="*/ 855980 h 1312544"/>
              <a:gd name="connsiteX190" fmla="*/ 156527 w 1311274"/>
              <a:gd name="connsiteY190" fmla="*/ 855980 h 1312544"/>
              <a:gd name="connsiteX191" fmla="*/ 170814 w 1311274"/>
              <a:gd name="connsiteY191" fmla="*/ 870267 h 1312544"/>
              <a:gd name="connsiteX192" fmla="*/ 156527 w 1311274"/>
              <a:gd name="connsiteY192" fmla="*/ 884554 h 1312544"/>
              <a:gd name="connsiteX193" fmla="*/ 142240 w 1311274"/>
              <a:gd name="connsiteY193" fmla="*/ 870267 h 1312544"/>
              <a:gd name="connsiteX194" fmla="*/ 156527 w 1311274"/>
              <a:gd name="connsiteY194" fmla="*/ 855980 h 1312544"/>
              <a:gd name="connsiteX195" fmla="*/ 14287 w 1311274"/>
              <a:gd name="connsiteY195" fmla="*/ 855980 h 1312544"/>
              <a:gd name="connsiteX196" fmla="*/ 28574 w 1311274"/>
              <a:gd name="connsiteY196" fmla="*/ 870267 h 1312544"/>
              <a:gd name="connsiteX197" fmla="*/ 14287 w 1311274"/>
              <a:gd name="connsiteY197" fmla="*/ 884554 h 1312544"/>
              <a:gd name="connsiteX198" fmla="*/ 0 w 1311274"/>
              <a:gd name="connsiteY198" fmla="*/ 870267 h 1312544"/>
              <a:gd name="connsiteX199" fmla="*/ 14287 w 1311274"/>
              <a:gd name="connsiteY199" fmla="*/ 855980 h 1312544"/>
              <a:gd name="connsiteX200" fmla="*/ 1296987 w 1311274"/>
              <a:gd name="connsiteY200" fmla="*/ 713740 h 1312544"/>
              <a:gd name="connsiteX201" fmla="*/ 1311274 w 1311274"/>
              <a:gd name="connsiteY201" fmla="*/ 728027 h 1312544"/>
              <a:gd name="connsiteX202" fmla="*/ 1296987 w 1311274"/>
              <a:gd name="connsiteY202" fmla="*/ 742314 h 1312544"/>
              <a:gd name="connsiteX203" fmla="*/ 1282700 w 1311274"/>
              <a:gd name="connsiteY203" fmla="*/ 728027 h 1312544"/>
              <a:gd name="connsiteX204" fmla="*/ 1296987 w 1311274"/>
              <a:gd name="connsiteY204" fmla="*/ 713740 h 1312544"/>
              <a:gd name="connsiteX205" fmla="*/ 1154747 w 1311274"/>
              <a:gd name="connsiteY205" fmla="*/ 713740 h 1312544"/>
              <a:gd name="connsiteX206" fmla="*/ 1169034 w 1311274"/>
              <a:gd name="connsiteY206" fmla="*/ 728027 h 1312544"/>
              <a:gd name="connsiteX207" fmla="*/ 1154747 w 1311274"/>
              <a:gd name="connsiteY207" fmla="*/ 742314 h 1312544"/>
              <a:gd name="connsiteX208" fmla="*/ 1140460 w 1311274"/>
              <a:gd name="connsiteY208" fmla="*/ 728027 h 1312544"/>
              <a:gd name="connsiteX209" fmla="*/ 1154747 w 1311274"/>
              <a:gd name="connsiteY209" fmla="*/ 713740 h 1312544"/>
              <a:gd name="connsiteX210" fmla="*/ 1012507 w 1311274"/>
              <a:gd name="connsiteY210" fmla="*/ 713740 h 1312544"/>
              <a:gd name="connsiteX211" fmla="*/ 1026794 w 1311274"/>
              <a:gd name="connsiteY211" fmla="*/ 728027 h 1312544"/>
              <a:gd name="connsiteX212" fmla="*/ 1012507 w 1311274"/>
              <a:gd name="connsiteY212" fmla="*/ 742314 h 1312544"/>
              <a:gd name="connsiteX213" fmla="*/ 998220 w 1311274"/>
              <a:gd name="connsiteY213" fmla="*/ 728027 h 1312544"/>
              <a:gd name="connsiteX214" fmla="*/ 1012507 w 1311274"/>
              <a:gd name="connsiteY214" fmla="*/ 713740 h 1312544"/>
              <a:gd name="connsiteX215" fmla="*/ 868997 w 1311274"/>
              <a:gd name="connsiteY215" fmla="*/ 713740 h 1312544"/>
              <a:gd name="connsiteX216" fmla="*/ 883284 w 1311274"/>
              <a:gd name="connsiteY216" fmla="*/ 728027 h 1312544"/>
              <a:gd name="connsiteX217" fmla="*/ 868997 w 1311274"/>
              <a:gd name="connsiteY217" fmla="*/ 742314 h 1312544"/>
              <a:gd name="connsiteX218" fmla="*/ 854710 w 1311274"/>
              <a:gd name="connsiteY218" fmla="*/ 728027 h 1312544"/>
              <a:gd name="connsiteX219" fmla="*/ 868997 w 1311274"/>
              <a:gd name="connsiteY219" fmla="*/ 713740 h 1312544"/>
              <a:gd name="connsiteX220" fmla="*/ 726757 w 1311274"/>
              <a:gd name="connsiteY220" fmla="*/ 713740 h 1312544"/>
              <a:gd name="connsiteX221" fmla="*/ 741044 w 1311274"/>
              <a:gd name="connsiteY221" fmla="*/ 728027 h 1312544"/>
              <a:gd name="connsiteX222" fmla="*/ 726757 w 1311274"/>
              <a:gd name="connsiteY222" fmla="*/ 742314 h 1312544"/>
              <a:gd name="connsiteX223" fmla="*/ 712470 w 1311274"/>
              <a:gd name="connsiteY223" fmla="*/ 728027 h 1312544"/>
              <a:gd name="connsiteX224" fmla="*/ 726757 w 1311274"/>
              <a:gd name="connsiteY224" fmla="*/ 713740 h 1312544"/>
              <a:gd name="connsiteX225" fmla="*/ 584517 w 1311274"/>
              <a:gd name="connsiteY225" fmla="*/ 713740 h 1312544"/>
              <a:gd name="connsiteX226" fmla="*/ 598804 w 1311274"/>
              <a:gd name="connsiteY226" fmla="*/ 728027 h 1312544"/>
              <a:gd name="connsiteX227" fmla="*/ 584517 w 1311274"/>
              <a:gd name="connsiteY227" fmla="*/ 742314 h 1312544"/>
              <a:gd name="connsiteX228" fmla="*/ 570230 w 1311274"/>
              <a:gd name="connsiteY228" fmla="*/ 728027 h 1312544"/>
              <a:gd name="connsiteX229" fmla="*/ 584517 w 1311274"/>
              <a:gd name="connsiteY229" fmla="*/ 713740 h 1312544"/>
              <a:gd name="connsiteX230" fmla="*/ 441007 w 1311274"/>
              <a:gd name="connsiteY230" fmla="*/ 713740 h 1312544"/>
              <a:gd name="connsiteX231" fmla="*/ 455294 w 1311274"/>
              <a:gd name="connsiteY231" fmla="*/ 728027 h 1312544"/>
              <a:gd name="connsiteX232" fmla="*/ 441007 w 1311274"/>
              <a:gd name="connsiteY232" fmla="*/ 742314 h 1312544"/>
              <a:gd name="connsiteX233" fmla="*/ 426720 w 1311274"/>
              <a:gd name="connsiteY233" fmla="*/ 728027 h 1312544"/>
              <a:gd name="connsiteX234" fmla="*/ 441007 w 1311274"/>
              <a:gd name="connsiteY234" fmla="*/ 713740 h 1312544"/>
              <a:gd name="connsiteX235" fmla="*/ 298767 w 1311274"/>
              <a:gd name="connsiteY235" fmla="*/ 713740 h 1312544"/>
              <a:gd name="connsiteX236" fmla="*/ 313054 w 1311274"/>
              <a:gd name="connsiteY236" fmla="*/ 728027 h 1312544"/>
              <a:gd name="connsiteX237" fmla="*/ 298767 w 1311274"/>
              <a:gd name="connsiteY237" fmla="*/ 742314 h 1312544"/>
              <a:gd name="connsiteX238" fmla="*/ 284480 w 1311274"/>
              <a:gd name="connsiteY238" fmla="*/ 728027 h 1312544"/>
              <a:gd name="connsiteX239" fmla="*/ 298767 w 1311274"/>
              <a:gd name="connsiteY239" fmla="*/ 713740 h 1312544"/>
              <a:gd name="connsiteX240" fmla="*/ 156527 w 1311274"/>
              <a:gd name="connsiteY240" fmla="*/ 713740 h 1312544"/>
              <a:gd name="connsiteX241" fmla="*/ 170814 w 1311274"/>
              <a:gd name="connsiteY241" fmla="*/ 728027 h 1312544"/>
              <a:gd name="connsiteX242" fmla="*/ 156527 w 1311274"/>
              <a:gd name="connsiteY242" fmla="*/ 742314 h 1312544"/>
              <a:gd name="connsiteX243" fmla="*/ 142240 w 1311274"/>
              <a:gd name="connsiteY243" fmla="*/ 728027 h 1312544"/>
              <a:gd name="connsiteX244" fmla="*/ 156527 w 1311274"/>
              <a:gd name="connsiteY244" fmla="*/ 713740 h 1312544"/>
              <a:gd name="connsiteX245" fmla="*/ 14287 w 1311274"/>
              <a:gd name="connsiteY245" fmla="*/ 712470 h 1312544"/>
              <a:gd name="connsiteX246" fmla="*/ 28574 w 1311274"/>
              <a:gd name="connsiteY246" fmla="*/ 726757 h 1312544"/>
              <a:gd name="connsiteX247" fmla="*/ 14287 w 1311274"/>
              <a:gd name="connsiteY247" fmla="*/ 741044 h 1312544"/>
              <a:gd name="connsiteX248" fmla="*/ 0 w 1311274"/>
              <a:gd name="connsiteY248" fmla="*/ 726757 h 1312544"/>
              <a:gd name="connsiteX249" fmla="*/ 14287 w 1311274"/>
              <a:gd name="connsiteY249" fmla="*/ 712470 h 1312544"/>
              <a:gd name="connsiteX250" fmla="*/ 1296987 w 1311274"/>
              <a:gd name="connsiteY250" fmla="*/ 570230 h 1312544"/>
              <a:gd name="connsiteX251" fmla="*/ 1311274 w 1311274"/>
              <a:gd name="connsiteY251" fmla="*/ 584517 h 1312544"/>
              <a:gd name="connsiteX252" fmla="*/ 1296987 w 1311274"/>
              <a:gd name="connsiteY252" fmla="*/ 598804 h 1312544"/>
              <a:gd name="connsiteX253" fmla="*/ 1282700 w 1311274"/>
              <a:gd name="connsiteY253" fmla="*/ 584517 h 1312544"/>
              <a:gd name="connsiteX254" fmla="*/ 1296987 w 1311274"/>
              <a:gd name="connsiteY254" fmla="*/ 570230 h 1312544"/>
              <a:gd name="connsiteX255" fmla="*/ 1154747 w 1311274"/>
              <a:gd name="connsiteY255" fmla="*/ 570230 h 1312544"/>
              <a:gd name="connsiteX256" fmla="*/ 1169034 w 1311274"/>
              <a:gd name="connsiteY256" fmla="*/ 584517 h 1312544"/>
              <a:gd name="connsiteX257" fmla="*/ 1154747 w 1311274"/>
              <a:gd name="connsiteY257" fmla="*/ 598804 h 1312544"/>
              <a:gd name="connsiteX258" fmla="*/ 1140460 w 1311274"/>
              <a:gd name="connsiteY258" fmla="*/ 584517 h 1312544"/>
              <a:gd name="connsiteX259" fmla="*/ 1154747 w 1311274"/>
              <a:gd name="connsiteY259" fmla="*/ 570230 h 1312544"/>
              <a:gd name="connsiteX260" fmla="*/ 1012507 w 1311274"/>
              <a:gd name="connsiteY260" fmla="*/ 570230 h 1312544"/>
              <a:gd name="connsiteX261" fmla="*/ 1026794 w 1311274"/>
              <a:gd name="connsiteY261" fmla="*/ 584517 h 1312544"/>
              <a:gd name="connsiteX262" fmla="*/ 1012507 w 1311274"/>
              <a:gd name="connsiteY262" fmla="*/ 598804 h 1312544"/>
              <a:gd name="connsiteX263" fmla="*/ 998220 w 1311274"/>
              <a:gd name="connsiteY263" fmla="*/ 584517 h 1312544"/>
              <a:gd name="connsiteX264" fmla="*/ 1012507 w 1311274"/>
              <a:gd name="connsiteY264" fmla="*/ 570230 h 1312544"/>
              <a:gd name="connsiteX265" fmla="*/ 868997 w 1311274"/>
              <a:gd name="connsiteY265" fmla="*/ 570230 h 1312544"/>
              <a:gd name="connsiteX266" fmla="*/ 883284 w 1311274"/>
              <a:gd name="connsiteY266" fmla="*/ 584517 h 1312544"/>
              <a:gd name="connsiteX267" fmla="*/ 868997 w 1311274"/>
              <a:gd name="connsiteY267" fmla="*/ 598804 h 1312544"/>
              <a:gd name="connsiteX268" fmla="*/ 854710 w 1311274"/>
              <a:gd name="connsiteY268" fmla="*/ 584517 h 1312544"/>
              <a:gd name="connsiteX269" fmla="*/ 868997 w 1311274"/>
              <a:gd name="connsiteY269" fmla="*/ 570230 h 1312544"/>
              <a:gd name="connsiteX270" fmla="*/ 726757 w 1311274"/>
              <a:gd name="connsiteY270" fmla="*/ 570230 h 1312544"/>
              <a:gd name="connsiteX271" fmla="*/ 741044 w 1311274"/>
              <a:gd name="connsiteY271" fmla="*/ 584517 h 1312544"/>
              <a:gd name="connsiteX272" fmla="*/ 726757 w 1311274"/>
              <a:gd name="connsiteY272" fmla="*/ 598804 h 1312544"/>
              <a:gd name="connsiteX273" fmla="*/ 712470 w 1311274"/>
              <a:gd name="connsiteY273" fmla="*/ 584517 h 1312544"/>
              <a:gd name="connsiteX274" fmla="*/ 726757 w 1311274"/>
              <a:gd name="connsiteY274" fmla="*/ 570230 h 1312544"/>
              <a:gd name="connsiteX275" fmla="*/ 584517 w 1311274"/>
              <a:gd name="connsiteY275" fmla="*/ 570230 h 1312544"/>
              <a:gd name="connsiteX276" fmla="*/ 598804 w 1311274"/>
              <a:gd name="connsiteY276" fmla="*/ 584517 h 1312544"/>
              <a:gd name="connsiteX277" fmla="*/ 584517 w 1311274"/>
              <a:gd name="connsiteY277" fmla="*/ 598804 h 1312544"/>
              <a:gd name="connsiteX278" fmla="*/ 570230 w 1311274"/>
              <a:gd name="connsiteY278" fmla="*/ 584517 h 1312544"/>
              <a:gd name="connsiteX279" fmla="*/ 584517 w 1311274"/>
              <a:gd name="connsiteY279" fmla="*/ 570230 h 1312544"/>
              <a:gd name="connsiteX280" fmla="*/ 441007 w 1311274"/>
              <a:gd name="connsiteY280" fmla="*/ 570230 h 1312544"/>
              <a:gd name="connsiteX281" fmla="*/ 455294 w 1311274"/>
              <a:gd name="connsiteY281" fmla="*/ 584517 h 1312544"/>
              <a:gd name="connsiteX282" fmla="*/ 441007 w 1311274"/>
              <a:gd name="connsiteY282" fmla="*/ 598804 h 1312544"/>
              <a:gd name="connsiteX283" fmla="*/ 426720 w 1311274"/>
              <a:gd name="connsiteY283" fmla="*/ 584517 h 1312544"/>
              <a:gd name="connsiteX284" fmla="*/ 441007 w 1311274"/>
              <a:gd name="connsiteY284" fmla="*/ 570230 h 1312544"/>
              <a:gd name="connsiteX285" fmla="*/ 298767 w 1311274"/>
              <a:gd name="connsiteY285" fmla="*/ 570230 h 1312544"/>
              <a:gd name="connsiteX286" fmla="*/ 313054 w 1311274"/>
              <a:gd name="connsiteY286" fmla="*/ 584517 h 1312544"/>
              <a:gd name="connsiteX287" fmla="*/ 298767 w 1311274"/>
              <a:gd name="connsiteY287" fmla="*/ 598804 h 1312544"/>
              <a:gd name="connsiteX288" fmla="*/ 284480 w 1311274"/>
              <a:gd name="connsiteY288" fmla="*/ 584517 h 1312544"/>
              <a:gd name="connsiteX289" fmla="*/ 298767 w 1311274"/>
              <a:gd name="connsiteY289" fmla="*/ 570230 h 1312544"/>
              <a:gd name="connsiteX290" fmla="*/ 156527 w 1311274"/>
              <a:gd name="connsiteY290" fmla="*/ 570230 h 1312544"/>
              <a:gd name="connsiteX291" fmla="*/ 170814 w 1311274"/>
              <a:gd name="connsiteY291" fmla="*/ 584517 h 1312544"/>
              <a:gd name="connsiteX292" fmla="*/ 156527 w 1311274"/>
              <a:gd name="connsiteY292" fmla="*/ 598804 h 1312544"/>
              <a:gd name="connsiteX293" fmla="*/ 142240 w 1311274"/>
              <a:gd name="connsiteY293" fmla="*/ 584517 h 1312544"/>
              <a:gd name="connsiteX294" fmla="*/ 156527 w 1311274"/>
              <a:gd name="connsiteY294" fmla="*/ 570230 h 1312544"/>
              <a:gd name="connsiteX295" fmla="*/ 14287 w 1311274"/>
              <a:gd name="connsiteY295" fmla="*/ 570230 h 1312544"/>
              <a:gd name="connsiteX296" fmla="*/ 28574 w 1311274"/>
              <a:gd name="connsiteY296" fmla="*/ 584517 h 1312544"/>
              <a:gd name="connsiteX297" fmla="*/ 14287 w 1311274"/>
              <a:gd name="connsiteY297" fmla="*/ 598804 h 1312544"/>
              <a:gd name="connsiteX298" fmla="*/ 0 w 1311274"/>
              <a:gd name="connsiteY298" fmla="*/ 584517 h 1312544"/>
              <a:gd name="connsiteX299" fmla="*/ 14287 w 1311274"/>
              <a:gd name="connsiteY299" fmla="*/ 570230 h 1312544"/>
              <a:gd name="connsiteX300" fmla="*/ 1296987 w 1311274"/>
              <a:gd name="connsiteY300" fmla="*/ 427990 h 1312544"/>
              <a:gd name="connsiteX301" fmla="*/ 1311274 w 1311274"/>
              <a:gd name="connsiteY301" fmla="*/ 442277 h 1312544"/>
              <a:gd name="connsiteX302" fmla="*/ 1296987 w 1311274"/>
              <a:gd name="connsiteY302" fmla="*/ 456564 h 1312544"/>
              <a:gd name="connsiteX303" fmla="*/ 1282700 w 1311274"/>
              <a:gd name="connsiteY303" fmla="*/ 442277 h 1312544"/>
              <a:gd name="connsiteX304" fmla="*/ 1296987 w 1311274"/>
              <a:gd name="connsiteY304" fmla="*/ 427990 h 1312544"/>
              <a:gd name="connsiteX305" fmla="*/ 1154747 w 1311274"/>
              <a:gd name="connsiteY305" fmla="*/ 427990 h 1312544"/>
              <a:gd name="connsiteX306" fmla="*/ 1169034 w 1311274"/>
              <a:gd name="connsiteY306" fmla="*/ 442277 h 1312544"/>
              <a:gd name="connsiteX307" fmla="*/ 1154747 w 1311274"/>
              <a:gd name="connsiteY307" fmla="*/ 456564 h 1312544"/>
              <a:gd name="connsiteX308" fmla="*/ 1140460 w 1311274"/>
              <a:gd name="connsiteY308" fmla="*/ 442277 h 1312544"/>
              <a:gd name="connsiteX309" fmla="*/ 1154747 w 1311274"/>
              <a:gd name="connsiteY309" fmla="*/ 427990 h 1312544"/>
              <a:gd name="connsiteX310" fmla="*/ 1012507 w 1311274"/>
              <a:gd name="connsiteY310" fmla="*/ 427990 h 1312544"/>
              <a:gd name="connsiteX311" fmla="*/ 1026794 w 1311274"/>
              <a:gd name="connsiteY311" fmla="*/ 442277 h 1312544"/>
              <a:gd name="connsiteX312" fmla="*/ 1012507 w 1311274"/>
              <a:gd name="connsiteY312" fmla="*/ 456564 h 1312544"/>
              <a:gd name="connsiteX313" fmla="*/ 998220 w 1311274"/>
              <a:gd name="connsiteY313" fmla="*/ 442277 h 1312544"/>
              <a:gd name="connsiteX314" fmla="*/ 1012507 w 1311274"/>
              <a:gd name="connsiteY314" fmla="*/ 427990 h 1312544"/>
              <a:gd name="connsiteX315" fmla="*/ 868997 w 1311274"/>
              <a:gd name="connsiteY315" fmla="*/ 427990 h 1312544"/>
              <a:gd name="connsiteX316" fmla="*/ 883284 w 1311274"/>
              <a:gd name="connsiteY316" fmla="*/ 442277 h 1312544"/>
              <a:gd name="connsiteX317" fmla="*/ 868997 w 1311274"/>
              <a:gd name="connsiteY317" fmla="*/ 456564 h 1312544"/>
              <a:gd name="connsiteX318" fmla="*/ 854710 w 1311274"/>
              <a:gd name="connsiteY318" fmla="*/ 442277 h 1312544"/>
              <a:gd name="connsiteX319" fmla="*/ 868997 w 1311274"/>
              <a:gd name="connsiteY319" fmla="*/ 427990 h 1312544"/>
              <a:gd name="connsiteX320" fmla="*/ 726757 w 1311274"/>
              <a:gd name="connsiteY320" fmla="*/ 427990 h 1312544"/>
              <a:gd name="connsiteX321" fmla="*/ 741044 w 1311274"/>
              <a:gd name="connsiteY321" fmla="*/ 442277 h 1312544"/>
              <a:gd name="connsiteX322" fmla="*/ 726757 w 1311274"/>
              <a:gd name="connsiteY322" fmla="*/ 456564 h 1312544"/>
              <a:gd name="connsiteX323" fmla="*/ 712470 w 1311274"/>
              <a:gd name="connsiteY323" fmla="*/ 442277 h 1312544"/>
              <a:gd name="connsiteX324" fmla="*/ 726757 w 1311274"/>
              <a:gd name="connsiteY324" fmla="*/ 427990 h 1312544"/>
              <a:gd name="connsiteX325" fmla="*/ 584517 w 1311274"/>
              <a:gd name="connsiteY325" fmla="*/ 427990 h 1312544"/>
              <a:gd name="connsiteX326" fmla="*/ 598804 w 1311274"/>
              <a:gd name="connsiteY326" fmla="*/ 442277 h 1312544"/>
              <a:gd name="connsiteX327" fmla="*/ 584517 w 1311274"/>
              <a:gd name="connsiteY327" fmla="*/ 456564 h 1312544"/>
              <a:gd name="connsiteX328" fmla="*/ 570230 w 1311274"/>
              <a:gd name="connsiteY328" fmla="*/ 442277 h 1312544"/>
              <a:gd name="connsiteX329" fmla="*/ 584517 w 1311274"/>
              <a:gd name="connsiteY329" fmla="*/ 427990 h 1312544"/>
              <a:gd name="connsiteX330" fmla="*/ 441007 w 1311274"/>
              <a:gd name="connsiteY330" fmla="*/ 427990 h 1312544"/>
              <a:gd name="connsiteX331" fmla="*/ 455294 w 1311274"/>
              <a:gd name="connsiteY331" fmla="*/ 442277 h 1312544"/>
              <a:gd name="connsiteX332" fmla="*/ 441007 w 1311274"/>
              <a:gd name="connsiteY332" fmla="*/ 456564 h 1312544"/>
              <a:gd name="connsiteX333" fmla="*/ 426720 w 1311274"/>
              <a:gd name="connsiteY333" fmla="*/ 442277 h 1312544"/>
              <a:gd name="connsiteX334" fmla="*/ 441007 w 1311274"/>
              <a:gd name="connsiteY334" fmla="*/ 427990 h 1312544"/>
              <a:gd name="connsiteX335" fmla="*/ 298767 w 1311274"/>
              <a:gd name="connsiteY335" fmla="*/ 427990 h 1312544"/>
              <a:gd name="connsiteX336" fmla="*/ 313054 w 1311274"/>
              <a:gd name="connsiteY336" fmla="*/ 442277 h 1312544"/>
              <a:gd name="connsiteX337" fmla="*/ 298767 w 1311274"/>
              <a:gd name="connsiteY337" fmla="*/ 456564 h 1312544"/>
              <a:gd name="connsiteX338" fmla="*/ 284480 w 1311274"/>
              <a:gd name="connsiteY338" fmla="*/ 442277 h 1312544"/>
              <a:gd name="connsiteX339" fmla="*/ 298767 w 1311274"/>
              <a:gd name="connsiteY339" fmla="*/ 427990 h 1312544"/>
              <a:gd name="connsiteX340" fmla="*/ 156527 w 1311274"/>
              <a:gd name="connsiteY340" fmla="*/ 427990 h 1312544"/>
              <a:gd name="connsiteX341" fmla="*/ 170814 w 1311274"/>
              <a:gd name="connsiteY341" fmla="*/ 442277 h 1312544"/>
              <a:gd name="connsiteX342" fmla="*/ 156527 w 1311274"/>
              <a:gd name="connsiteY342" fmla="*/ 456564 h 1312544"/>
              <a:gd name="connsiteX343" fmla="*/ 142240 w 1311274"/>
              <a:gd name="connsiteY343" fmla="*/ 442277 h 1312544"/>
              <a:gd name="connsiteX344" fmla="*/ 156527 w 1311274"/>
              <a:gd name="connsiteY344" fmla="*/ 427990 h 1312544"/>
              <a:gd name="connsiteX345" fmla="*/ 14287 w 1311274"/>
              <a:gd name="connsiteY345" fmla="*/ 427990 h 1312544"/>
              <a:gd name="connsiteX346" fmla="*/ 28574 w 1311274"/>
              <a:gd name="connsiteY346" fmla="*/ 442277 h 1312544"/>
              <a:gd name="connsiteX347" fmla="*/ 14287 w 1311274"/>
              <a:gd name="connsiteY347" fmla="*/ 456564 h 1312544"/>
              <a:gd name="connsiteX348" fmla="*/ 0 w 1311274"/>
              <a:gd name="connsiteY348" fmla="*/ 442277 h 1312544"/>
              <a:gd name="connsiteX349" fmla="*/ 14287 w 1311274"/>
              <a:gd name="connsiteY349" fmla="*/ 427990 h 1312544"/>
              <a:gd name="connsiteX350" fmla="*/ 1296987 w 1311274"/>
              <a:gd name="connsiteY350" fmla="*/ 285750 h 1312544"/>
              <a:gd name="connsiteX351" fmla="*/ 1311274 w 1311274"/>
              <a:gd name="connsiteY351" fmla="*/ 300037 h 1312544"/>
              <a:gd name="connsiteX352" fmla="*/ 1296987 w 1311274"/>
              <a:gd name="connsiteY352" fmla="*/ 314324 h 1312544"/>
              <a:gd name="connsiteX353" fmla="*/ 1282700 w 1311274"/>
              <a:gd name="connsiteY353" fmla="*/ 300037 h 1312544"/>
              <a:gd name="connsiteX354" fmla="*/ 1296987 w 1311274"/>
              <a:gd name="connsiteY354" fmla="*/ 285750 h 1312544"/>
              <a:gd name="connsiteX355" fmla="*/ 1154747 w 1311274"/>
              <a:gd name="connsiteY355" fmla="*/ 285750 h 1312544"/>
              <a:gd name="connsiteX356" fmla="*/ 1169034 w 1311274"/>
              <a:gd name="connsiteY356" fmla="*/ 300037 h 1312544"/>
              <a:gd name="connsiteX357" fmla="*/ 1154747 w 1311274"/>
              <a:gd name="connsiteY357" fmla="*/ 314324 h 1312544"/>
              <a:gd name="connsiteX358" fmla="*/ 1140460 w 1311274"/>
              <a:gd name="connsiteY358" fmla="*/ 300037 h 1312544"/>
              <a:gd name="connsiteX359" fmla="*/ 1154747 w 1311274"/>
              <a:gd name="connsiteY359" fmla="*/ 285750 h 1312544"/>
              <a:gd name="connsiteX360" fmla="*/ 1012507 w 1311274"/>
              <a:gd name="connsiteY360" fmla="*/ 285750 h 1312544"/>
              <a:gd name="connsiteX361" fmla="*/ 1026794 w 1311274"/>
              <a:gd name="connsiteY361" fmla="*/ 300037 h 1312544"/>
              <a:gd name="connsiteX362" fmla="*/ 1012507 w 1311274"/>
              <a:gd name="connsiteY362" fmla="*/ 314324 h 1312544"/>
              <a:gd name="connsiteX363" fmla="*/ 998220 w 1311274"/>
              <a:gd name="connsiteY363" fmla="*/ 300037 h 1312544"/>
              <a:gd name="connsiteX364" fmla="*/ 1012507 w 1311274"/>
              <a:gd name="connsiteY364" fmla="*/ 285750 h 1312544"/>
              <a:gd name="connsiteX365" fmla="*/ 868997 w 1311274"/>
              <a:gd name="connsiteY365" fmla="*/ 285750 h 1312544"/>
              <a:gd name="connsiteX366" fmla="*/ 883284 w 1311274"/>
              <a:gd name="connsiteY366" fmla="*/ 300037 h 1312544"/>
              <a:gd name="connsiteX367" fmla="*/ 868997 w 1311274"/>
              <a:gd name="connsiteY367" fmla="*/ 314324 h 1312544"/>
              <a:gd name="connsiteX368" fmla="*/ 854710 w 1311274"/>
              <a:gd name="connsiteY368" fmla="*/ 300037 h 1312544"/>
              <a:gd name="connsiteX369" fmla="*/ 868997 w 1311274"/>
              <a:gd name="connsiteY369" fmla="*/ 285750 h 1312544"/>
              <a:gd name="connsiteX370" fmla="*/ 726757 w 1311274"/>
              <a:gd name="connsiteY370" fmla="*/ 285750 h 1312544"/>
              <a:gd name="connsiteX371" fmla="*/ 741044 w 1311274"/>
              <a:gd name="connsiteY371" fmla="*/ 300037 h 1312544"/>
              <a:gd name="connsiteX372" fmla="*/ 726757 w 1311274"/>
              <a:gd name="connsiteY372" fmla="*/ 314324 h 1312544"/>
              <a:gd name="connsiteX373" fmla="*/ 712470 w 1311274"/>
              <a:gd name="connsiteY373" fmla="*/ 300037 h 1312544"/>
              <a:gd name="connsiteX374" fmla="*/ 726757 w 1311274"/>
              <a:gd name="connsiteY374" fmla="*/ 285750 h 1312544"/>
              <a:gd name="connsiteX375" fmla="*/ 584517 w 1311274"/>
              <a:gd name="connsiteY375" fmla="*/ 285750 h 1312544"/>
              <a:gd name="connsiteX376" fmla="*/ 598804 w 1311274"/>
              <a:gd name="connsiteY376" fmla="*/ 300037 h 1312544"/>
              <a:gd name="connsiteX377" fmla="*/ 584517 w 1311274"/>
              <a:gd name="connsiteY377" fmla="*/ 314324 h 1312544"/>
              <a:gd name="connsiteX378" fmla="*/ 570230 w 1311274"/>
              <a:gd name="connsiteY378" fmla="*/ 300037 h 1312544"/>
              <a:gd name="connsiteX379" fmla="*/ 584517 w 1311274"/>
              <a:gd name="connsiteY379" fmla="*/ 285750 h 1312544"/>
              <a:gd name="connsiteX380" fmla="*/ 441007 w 1311274"/>
              <a:gd name="connsiteY380" fmla="*/ 285750 h 1312544"/>
              <a:gd name="connsiteX381" fmla="*/ 455294 w 1311274"/>
              <a:gd name="connsiteY381" fmla="*/ 300037 h 1312544"/>
              <a:gd name="connsiteX382" fmla="*/ 441007 w 1311274"/>
              <a:gd name="connsiteY382" fmla="*/ 314324 h 1312544"/>
              <a:gd name="connsiteX383" fmla="*/ 426720 w 1311274"/>
              <a:gd name="connsiteY383" fmla="*/ 300037 h 1312544"/>
              <a:gd name="connsiteX384" fmla="*/ 441007 w 1311274"/>
              <a:gd name="connsiteY384" fmla="*/ 285750 h 1312544"/>
              <a:gd name="connsiteX385" fmla="*/ 298767 w 1311274"/>
              <a:gd name="connsiteY385" fmla="*/ 285750 h 1312544"/>
              <a:gd name="connsiteX386" fmla="*/ 313054 w 1311274"/>
              <a:gd name="connsiteY386" fmla="*/ 300037 h 1312544"/>
              <a:gd name="connsiteX387" fmla="*/ 298767 w 1311274"/>
              <a:gd name="connsiteY387" fmla="*/ 314324 h 1312544"/>
              <a:gd name="connsiteX388" fmla="*/ 284480 w 1311274"/>
              <a:gd name="connsiteY388" fmla="*/ 300037 h 1312544"/>
              <a:gd name="connsiteX389" fmla="*/ 298767 w 1311274"/>
              <a:gd name="connsiteY389" fmla="*/ 285750 h 1312544"/>
              <a:gd name="connsiteX390" fmla="*/ 156527 w 1311274"/>
              <a:gd name="connsiteY390" fmla="*/ 285750 h 1312544"/>
              <a:gd name="connsiteX391" fmla="*/ 170814 w 1311274"/>
              <a:gd name="connsiteY391" fmla="*/ 300037 h 1312544"/>
              <a:gd name="connsiteX392" fmla="*/ 156527 w 1311274"/>
              <a:gd name="connsiteY392" fmla="*/ 314324 h 1312544"/>
              <a:gd name="connsiteX393" fmla="*/ 142240 w 1311274"/>
              <a:gd name="connsiteY393" fmla="*/ 300037 h 1312544"/>
              <a:gd name="connsiteX394" fmla="*/ 156527 w 1311274"/>
              <a:gd name="connsiteY394" fmla="*/ 285750 h 1312544"/>
              <a:gd name="connsiteX395" fmla="*/ 14287 w 1311274"/>
              <a:gd name="connsiteY395" fmla="*/ 285750 h 1312544"/>
              <a:gd name="connsiteX396" fmla="*/ 28574 w 1311274"/>
              <a:gd name="connsiteY396" fmla="*/ 300037 h 1312544"/>
              <a:gd name="connsiteX397" fmla="*/ 14287 w 1311274"/>
              <a:gd name="connsiteY397" fmla="*/ 314324 h 1312544"/>
              <a:gd name="connsiteX398" fmla="*/ 0 w 1311274"/>
              <a:gd name="connsiteY398" fmla="*/ 300037 h 1312544"/>
              <a:gd name="connsiteX399" fmla="*/ 14287 w 1311274"/>
              <a:gd name="connsiteY399" fmla="*/ 285750 h 1312544"/>
              <a:gd name="connsiteX400" fmla="*/ 1296987 w 1311274"/>
              <a:gd name="connsiteY400" fmla="*/ 142240 h 1312544"/>
              <a:gd name="connsiteX401" fmla="*/ 1311274 w 1311274"/>
              <a:gd name="connsiteY401" fmla="*/ 156527 h 1312544"/>
              <a:gd name="connsiteX402" fmla="*/ 1296987 w 1311274"/>
              <a:gd name="connsiteY402" fmla="*/ 170814 h 1312544"/>
              <a:gd name="connsiteX403" fmla="*/ 1282700 w 1311274"/>
              <a:gd name="connsiteY403" fmla="*/ 156527 h 1312544"/>
              <a:gd name="connsiteX404" fmla="*/ 1296987 w 1311274"/>
              <a:gd name="connsiteY404" fmla="*/ 142240 h 1312544"/>
              <a:gd name="connsiteX405" fmla="*/ 1154747 w 1311274"/>
              <a:gd name="connsiteY405" fmla="*/ 142240 h 1312544"/>
              <a:gd name="connsiteX406" fmla="*/ 1169034 w 1311274"/>
              <a:gd name="connsiteY406" fmla="*/ 156527 h 1312544"/>
              <a:gd name="connsiteX407" fmla="*/ 1154747 w 1311274"/>
              <a:gd name="connsiteY407" fmla="*/ 170814 h 1312544"/>
              <a:gd name="connsiteX408" fmla="*/ 1140460 w 1311274"/>
              <a:gd name="connsiteY408" fmla="*/ 156527 h 1312544"/>
              <a:gd name="connsiteX409" fmla="*/ 1154747 w 1311274"/>
              <a:gd name="connsiteY409" fmla="*/ 142240 h 1312544"/>
              <a:gd name="connsiteX410" fmla="*/ 1012507 w 1311274"/>
              <a:gd name="connsiteY410" fmla="*/ 142240 h 1312544"/>
              <a:gd name="connsiteX411" fmla="*/ 1026794 w 1311274"/>
              <a:gd name="connsiteY411" fmla="*/ 156527 h 1312544"/>
              <a:gd name="connsiteX412" fmla="*/ 1012507 w 1311274"/>
              <a:gd name="connsiteY412" fmla="*/ 170814 h 1312544"/>
              <a:gd name="connsiteX413" fmla="*/ 998220 w 1311274"/>
              <a:gd name="connsiteY413" fmla="*/ 156527 h 1312544"/>
              <a:gd name="connsiteX414" fmla="*/ 1012507 w 1311274"/>
              <a:gd name="connsiteY414" fmla="*/ 142240 h 1312544"/>
              <a:gd name="connsiteX415" fmla="*/ 868997 w 1311274"/>
              <a:gd name="connsiteY415" fmla="*/ 142240 h 1312544"/>
              <a:gd name="connsiteX416" fmla="*/ 883284 w 1311274"/>
              <a:gd name="connsiteY416" fmla="*/ 156527 h 1312544"/>
              <a:gd name="connsiteX417" fmla="*/ 868997 w 1311274"/>
              <a:gd name="connsiteY417" fmla="*/ 170814 h 1312544"/>
              <a:gd name="connsiteX418" fmla="*/ 854710 w 1311274"/>
              <a:gd name="connsiteY418" fmla="*/ 156527 h 1312544"/>
              <a:gd name="connsiteX419" fmla="*/ 868997 w 1311274"/>
              <a:gd name="connsiteY419" fmla="*/ 142240 h 1312544"/>
              <a:gd name="connsiteX420" fmla="*/ 726757 w 1311274"/>
              <a:gd name="connsiteY420" fmla="*/ 142240 h 1312544"/>
              <a:gd name="connsiteX421" fmla="*/ 741044 w 1311274"/>
              <a:gd name="connsiteY421" fmla="*/ 156527 h 1312544"/>
              <a:gd name="connsiteX422" fmla="*/ 726757 w 1311274"/>
              <a:gd name="connsiteY422" fmla="*/ 170814 h 1312544"/>
              <a:gd name="connsiteX423" fmla="*/ 712470 w 1311274"/>
              <a:gd name="connsiteY423" fmla="*/ 156527 h 1312544"/>
              <a:gd name="connsiteX424" fmla="*/ 726757 w 1311274"/>
              <a:gd name="connsiteY424" fmla="*/ 142240 h 1312544"/>
              <a:gd name="connsiteX425" fmla="*/ 584517 w 1311274"/>
              <a:gd name="connsiteY425" fmla="*/ 142240 h 1312544"/>
              <a:gd name="connsiteX426" fmla="*/ 598804 w 1311274"/>
              <a:gd name="connsiteY426" fmla="*/ 156527 h 1312544"/>
              <a:gd name="connsiteX427" fmla="*/ 584517 w 1311274"/>
              <a:gd name="connsiteY427" fmla="*/ 170814 h 1312544"/>
              <a:gd name="connsiteX428" fmla="*/ 570230 w 1311274"/>
              <a:gd name="connsiteY428" fmla="*/ 156527 h 1312544"/>
              <a:gd name="connsiteX429" fmla="*/ 584517 w 1311274"/>
              <a:gd name="connsiteY429" fmla="*/ 142240 h 1312544"/>
              <a:gd name="connsiteX430" fmla="*/ 441007 w 1311274"/>
              <a:gd name="connsiteY430" fmla="*/ 142240 h 1312544"/>
              <a:gd name="connsiteX431" fmla="*/ 455294 w 1311274"/>
              <a:gd name="connsiteY431" fmla="*/ 156527 h 1312544"/>
              <a:gd name="connsiteX432" fmla="*/ 441007 w 1311274"/>
              <a:gd name="connsiteY432" fmla="*/ 170814 h 1312544"/>
              <a:gd name="connsiteX433" fmla="*/ 426720 w 1311274"/>
              <a:gd name="connsiteY433" fmla="*/ 156527 h 1312544"/>
              <a:gd name="connsiteX434" fmla="*/ 441007 w 1311274"/>
              <a:gd name="connsiteY434" fmla="*/ 142240 h 1312544"/>
              <a:gd name="connsiteX435" fmla="*/ 298767 w 1311274"/>
              <a:gd name="connsiteY435" fmla="*/ 142240 h 1312544"/>
              <a:gd name="connsiteX436" fmla="*/ 313054 w 1311274"/>
              <a:gd name="connsiteY436" fmla="*/ 156527 h 1312544"/>
              <a:gd name="connsiteX437" fmla="*/ 298767 w 1311274"/>
              <a:gd name="connsiteY437" fmla="*/ 170814 h 1312544"/>
              <a:gd name="connsiteX438" fmla="*/ 284480 w 1311274"/>
              <a:gd name="connsiteY438" fmla="*/ 156527 h 1312544"/>
              <a:gd name="connsiteX439" fmla="*/ 298767 w 1311274"/>
              <a:gd name="connsiteY439" fmla="*/ 142240 h 1312544"/>
              <a:gd name="connsiteX440" fmla="*/ 156527 w 1311274"/>
              <a:gd name="connsiteY440" fmla="*/ 142240 h 1312544"/>
              <a:gd name="connsiteX441" fmla="*/ 170814 w 1311274"/>
              <a:gd name="connsiteY441" fmla="*/ 156527 h 1312544"/>
              <a:gd name="connsiteX442" fmla="*/ 156527 w 1311274"/>
              <a:gd name="connsiteY442" fmla="*/ 170814 h 1312544"/>
              <a:gd name="connsiteX443" fmla="*/ 142240 w 1311274"/>
              <a:gd name="connsiteY443" fmla="*/ 156527 h 1312544"/>
              <a:gd name="connsiteX444" fmla="*/ 156527 w 1311274"/>
              <a:gd name="connsiteY444" fmla="*/ 142240 h 1312544"/>
              <a:gd name="connsiteX445" fmla="*/ 14287 w 1311274"/>
              <a:gd name="connsiteY445" fmla="*/ 142240 h 1312544"/>
              <a:gd name="connsiteX446" fmla="*/ 28574 w 1311274"/>
              <a:gd name="connsiteY446" fmla="*/ 156527 h 1312544"/>
              <a:gd name="connsiteX447" fmla="*/ 14287 w 1311274"/>
              <a:gd name="connsiteY447" fmla="*/ 170814 h 1312544"/>
              <a:gd name="connsiteX448" fmla="*/ 0 w 1311274"/>
              <a:gd name="connsiteY448" fmla="*/ 156527 h 1312544"/>
              <a:gd name="connsiteX449" fmla="*/ 14287 w 1311274"/>
              <a:gd name="connsiteY449" fmla="*/ 142240 h 1312544"/>
              <a:gd name="connsiteX450" fmla="*/ 1296987 w 1311274"/>
              <a:gd name="connsiteY450" fmla="*/ 0 h 1312544"/>
              <a:gd name="connsiteX451" fmla="*/ 1311274 w 1311274"/>
              <a:gd name="connsiteY451" fmla="*/ 14287 h 1312544"/>
              <a:gd name="connsiteX452" fmla="*/ 1296987 w 1311274"/>
              <a:gd name="connsiteY452" fmla="*/ 28574 h 1312544"/>
              <a:gd name="connsiteX453" fmla="*/ 1282700 w 1311274"/>
              <a:gd name="connsiteY453" fmla="*/ 14287 h 1312544"/>
              <a:gd name="connsiteX454" fmla="*/ 1296987 w 1311274"/>
              <a:gd name="connsiteY454" fmla="*/ 0 h 1312544"/>
              <a:gd name="connsiteX455" fmla="*/ 1154747 w 1311274"/>
              <a:gd name="connsiteY455" fmla="*/ 0 h 1312544"/>
              <a:gd name="connsiteX456" fmla="*/ 1169034 w 1311274"/>
              <a:gd name="connsiteY456" fmla="*/ 14287 h 1312544"/>
              <a:gd name="connsiteX457" fmla="*/ 1154747 w 1311274"/>
              <a:gd name="connsiteY457" fmla="*/ 28574 h 1312544"/>
              <a:gd name="connsiteX458" fmla="*/ 1140460 w 1311274"/>
              <a:gd name="connsiteY458" fmla="*/ 14287 h 1312544"/>
              <a:gd name="connsiteX459" fmla="*/ 1154747 w 1311274"/>
              <a:gd name="connsiteY459" fmla="*/ 0 h 1312544"/>
              <a:gd name="connsiteX460" fmla="*/ 1012507 w 1311274"/>
              <a:gd name="connsiteY460" fmla="*/ 0 h 1312544"/>
              <a:gd name="connsiteX461" fmla="*/ 1026794 w 1311274"/>
              <a:gd name="connsiteY461" fmla="*/ 14287 h 1312544"/>
              <a:gd name="connsiteX462" fmla="*/ 1012507 w 1311274"/>
              <a:gd name="connsiteY462" fmla="*/ 28574 h 1312544"/>
              <a:gd name="connsiteX463" fmla="*/ 998220 w 1311274"/>
              <a:gd name="connsiteY463" fmla="*/ 14287 h 1312544"/>
              <a:gd name="connsiteX464" fmla="*/ 1012507 w 1311274"/>
              <a:gd name="connsiteY464" fmla="*/ 0 h 1312544"/>
              <a:gd name="connsiteX465" fmla="*/ 868997 w 1311274"/>
              <a:gd name="connsiteY465" fmla="*/ 0 h 1312544"/>
              <a:gd name="connsiteX466" fmla="*/ 883284 w 1311274"/>
              <a:gd name="connsiteY466" fmla="*/ 14287 h 1312544"/>
              <a:gd name="connsiteX467" fmla="*/ 868997 w 1311274"/>
              <a:gd name="connsiteY467" fmla="*/ 28574 h 1312544"/>
              <a:gd name="connsiteX468" fmla="*/ 854710 w 1311274"/>
              <a:gd name="connsiteY468" fmla="*/ 14287 h 1312544"/>
              <a:gd name="connsiteX469" fmla="*/ 868997 w 1311274"/>
              <a:gd name="connsiteY469" fmla="*/ 0 h 1312544"/>
              <a:gd name="connsiteX470" fmla="*/ 726757 w 1311274"/>
              <a:gd name="connsiteY470" fmla="*/ 0 h 1312544"/>
              <a:gd name="connsiteX471" fmla="*/ 741044 w 1311274"/>
              <a:gd name="connsiteY471" fmla="*/ 14287 h 1312544"/>
              <a:gd name="connsiteX472" fmla="*/ 726757 w 1311274"/>
              <a:gd name="connsiteY472" fmla="*/ 28574 h 1312544"/>
              <a:gd name="connsiteX473" fmla="*/ 712470 w 1311274"/>
              <a:gd name="connsiteY473" fmla="*/ 14287 h 1312544"/>
              <a:gd name="connsiteX474" fmla="*/ 726757 w 1311274"/>
              <a:gd name="connsiteY474" fmla="*/ 0 h 1312544"/>
              <a:gd name="connsiteX475" fmla="*/ 584517 w 1311274"/>
              <a:gd name="connsiteY475" fmla="*/ 0 h 1312544"/>
              <a:gd name="connsiteX476" fmla="*/ 598804 w 1311274"/>
              <a:gd name="connsiteY476" fmla="*/ 14287 h 1312544"/>
              <a:gd name="connsiteX477" fmla="*/ 584517 w 1311274"/>
              <a:gd name="connsiteY477" fmla="*/ 28574 h 1312544"/>
              <a:gd name="connsiteX478" fmla="*/ 570230 w 1311274"/>
              <a:gd name="connsiteY478" fmla="*/ 14287 h 1312544"/>
              <a:gd name="connsiteX479" fmla="*/ 584517 w 1311274"/>
              <a:gd name="connsiteY479" fmla="*/ 0 h 1312544"/>
              <a:gd name="connsiteX480" fmla="*/ 441007 w 1311274"/>
              <a:gd name="connsiteY480" fmla="*/ 0 h 1312544"/>
              <a:gd name="connsiteX481" fmla="*/ 455294 w 1311274"/>
              <a:gd name="connsiteY481" fmla="*/ 14287 h 1312544"/>
              <a:gd name="connsiteX482" fmla="*/ 441007 w 1311274"/>
              <a:gd name="connsiteY482" fmla="*/ 28574 h 1312544"/>
              <a:gd name="connsiteX483" fmla="*/ 426720 w 1311274"/>
              <a:gd name="connsiteY483" fmla="*/ 14287 h 1312544"/>
              <a:gd name="connsiteX484" fmla="*/ 441007 w 1311274"/>
              <a:gd name="connsiteY484" fmla="*/ 0 h 1312544"/>
              <a:gd name="connsiteX485" fmla="*/ 298767 w 1311274"/>
              <a:gd name="connsiteY485" fmla="*/ 0 h 1312544"/>
              <a:gd name="connsiteX486" fmla="*/ 313054 w 1311274"/>
              <a:gd name="connsiteY486" fmla="*/ 14287 h 1312544"/>
              <a:gd name="connsiteX487" fmla="*/ 298767 w 1311274"/>
              <a:gd name="connsiteY487" fmla="*/ 28574 h 1312544"/>
              <a:gd name="connsiteX488" fmla="*/ 284480 w 1311274"/>
              <a:gd name="connsiteY488" fmla="*/ 14287 h 1312544"/>
              <a:gd name="connsiteX489" fmla="*/ 298767 w 1311274"/>
              <a:gd name="connsiteY489" fmla="*/ 0 h 1312544"/>
              <a:gd name="connsiteX490" fmla="*/ 156527 w 1311274"/>
              <a:gd name="connsiteY490" fmla="*/ 0 h 1312544"/>
              <a:gd name="connsiteX491" fmla="*/ 170814 w 1311274"/>
              <a:gd name="connsiteY491" fmla="*/ 14287 h 1312544"/>
              <a:gd name="connsiteX492" fmla="*/ 156527 w 1311274"/>
              <a:gd name="connsiteY492" fmla="*/ 28574 h 1312544"/>
              <a:gd name="connsiteX493" fmla="*/ 142240 w 1311274"/>
              <a:gd name="connsiteY493" fmla="*/ 14287 h 1312544"/>
              <a:gd name="connsiteX494" fmla="*/ 156527 w 1311274"/>
              <a:gd name="connsiteY494" fmla="*/ 0 h 1312544"/>
              <a:gd name="connsiteX495" fmla="*/ 14287 w 1311274"/>
              <a:gd name="connsiteY495" fmla="*/ 0 h 1312544"/>
              <a:gd name="connsiteX496" fmla="*/ 28574 w 1311274"/>
              <a:gd name="connsiteY496" fmla="*/ 14287 h 1312544"/>
              <a:gd name="connsiteX497" fmla="*/ 14287 w 1311274"/>
              <a:gd name="connsiteY497" fmla="*/ 28574 h 1312544"/>
              <a:gd name="connsiteX498" fmla="*/ 0 w 1311274"/>
              <a:gd name="connsiteY498" fmla="*/ 14287 h 1312544"/>
              <a:gd name="connsiteX499" fmla="*/ 14287 w 1311274"/>
              <a:gd name="connsiteY499" fmla="*/ 0 h 13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Lst>
            <a:rect l="l" t="t" r="r" b="b"/>
            <a:pathLst>
              <a:path w="1311274" h="1312544">
                <a:moveTo>
                  <a:pt x="1296987" y="1283970"/>
                </a:moveTo>
                <a:cubicBezTo>
                  <a:pt x="1305559" y="1283970"/>
                  <a:pt x="1311274" y="1290637"/>
                  <a:pt x="1311274" y="1298257"/>
                </a:cubicBezTo>
                <a:cubicBezTo>
                  <a:pt x="1311274" y="1305877"/>
                  <a:pt x="1304607" y="1312544"/>
                  <a:pt x="1296987" y="1312544"/>
                </a:cubicBezTo>
                <a:cubicBezTo>
                  <a:pt x="1289367" y="1312544"/>
                  <a:pt x="1282700" y="1305877"/>
                  <a:pt x="1282700" y="1298257"/>
                </a:cubicBezTo>
                <a:cubicBezTo>
                  <a:pt x="1282700" y="1290637"/>
                  <a:pt x="1289367" y="1283970"/>
                  <a:pt x="1296987" y="1283970"/>
                </a:cubicBezTo>
                <a:close/>
                <a:moveTo>
                  <a:pt x="1154747" y="1283970"/>
                </a:moveTo>
                <a:cubicBezTo>
                  <a:pt x="1162368" y="1283970"/>
                  <a:pt x="1169034" y="1290637"/>
                  <a:pt x="1169034" y="1298257"/>
                </a:cubicBezTo>
                <a:cubicBezTo>
                  <a:pt x="1169034" y="1305877"/>
                  <a:pt x="1162368" y="1312544"/>
                  <a:pt x="1154747" y="1312544"/>
                </a:cubicBezTo>
                <a:cubicBezTo>
                  <a:pt x="1147127" y="1312544"/>
                  <a:pt x="1140460" y="1305877"/>
                  <a:pt x="1140460" y="1298257"/>
                </a:cubicBezTo>
                <a:cubicBezTo>
                  <a:pt x="1140460" y="1290637"/>
                  <a:pt x="1147127" y="1283970"/>
                  <a:pt x="1154747" y="1283970"/>
                </a:cubicBezTo>
                <a:close/>
                <a:moveTo>
                  <a:pt x="1012507" y="1283970"/>
                </a:moveTo>
                <a:cubicBezTo>
                  <a:pt x="1020127" y="1283970"/>
                  <a:pt x="1026794" y="1290637"/>
                  <a:pt x="1026794" y="1298257"/>
                </a:cubicBezTo>
                <a:cubicBezTo>
                  <a:pt x="1026794" y="1305877"/>
                  <a:pt x="1020127" y="1312544"/>
                  <a:pt x="1012507" y="1312544"/>
                </a:cubicBezTo>
                <a:cubicBezTo>
                  <a:pt x="1004887" y="1312544"/>
                  <a:pt x="998220" y="1305877"/>
                  <a:pt x="998220" y="1298257"/>
                </a:cubicBezTo>
                <a:cubicBezTo>
                  <a:pt x="998220" y="1290637"/>
                  <a:pt x="1004887" y="1283970"/>
                  <a:pt x="1012507" y="1283970"/>
                </a:cubicBezTo>
                <a:close/>
                <a:moveTo>
                  <a:pt x="868997" y="1283970"/>
                </a:moveTo>
                <a:cubicBezTo>
                  <a:pt x="877568" y="1283970"/>
                  <a:pt x="883284" y="1290637"/>
                  <a:pt x="883284" y="1298257"/>
                </a:cubicBezTo>
                <a:cubicBezTo>
                  <a:pt x="883284" y="1305877"/>
                  <a:pt x="876617" y="1312544"/>
                  <a:pt x="868997" y="1312544"/>
                </a:cubicBezTo>
                <a:cubicBezTo>
                  <a:pt x="861377" y="1312544"/>
                  <a:pt x="854710" y="1305877"/>
                  <a:pt x="854710" y="1298257"/>
                </a:cubicBezTo>
                <a:cubicBezTo>
                  <a:pt x="854710" y="1290637"/>
                  <a:pt x="861377" y="1283970"/>
                  <a:pt x="868997" y="1283970"/>
                </a:cubicBezTo>
                <a:close/>
                <a:moveTo>
                  <a:pt x="726757" y="1283970"/>
                </a:moveTo>
                <a:cubicBezTo>
                  <a:pt x="734376" y="1283970"/>
                  <a:pt x="741044" y="1290637"/>
                  <a:pt x="741044" y="1298257"/>
                </a:cubicBezTo>
                <a:cubicBezTo>
                  <a:pt x="741044" y="1305877"/>
                  <a:pt x="734378" y="1312544"/>
                  <a:pt x="726757" y="1312544"/>
                </a:cubicBezTo>
                <a:cubicBezTo>
                  <a:pt x="719137" y="1312544"/>
                  <a:pt x="712470" y="1305877"/>
                  <a:pt x="712470" y="1298257"/>
                </a:cubicBezTo>
                <a:cubicBezTo>
                  <a:pt x="712470" y="1290637"/>
                  <a:pt x="719137" y="1283970"/>
                  <a:pt x="726757" y="1283970"/>
                </a:cubicBezTo>
                <a:close/>
                <a:moveTo>
                  <a:pt x="584517" y="1283970"/>
                </a:moveTo>
                <a:cubicBezTo>
                  <a:pt x="592138" y="1283970"/>
                  <a:pt x="598804" y="1290637"/>
                  <a:pt x="598804" y="1298257"/>
                </a:cubicBezTo>
                <a:cubicBezTo>
                  <a:pt x="598804" y="1305877"/>
                  <a:pt x="592138" y="1312544"/>
                  <a:pt x="584517" y="1312544"/>
                </a:cubicBezTo>
                <a:cubicBezTo>
                  <a:pt x="576897" y="1312544"/>
                  <a:pt x="570230" y="1305877"/>
                  <a:pt x="570230" y="1298257"/>
                </a:cubicBezTo>
                <a:cubicBezTo>
                  <a:pt x="570230" y="1290637"/>
                  <a:pt x="576897" y="1283970"/>
                  <a:pt x="584517" y="1283970"/>
                </a:cubicBezTo>
                <a:close/>
                <a:moveTo>
                  <a:pt x="441007" y="1283970"/>
                </a:moveTo>
                <a:cubicBezTo>
                  <a:pt x="449579" y="1283970"/>
                  <a:pt x="455294" y="1290637"/>
                  <a:pt x="455294" y="1298257"/>
                </a:cubicBezTo>
                <a:cubicBezTo>
                  <a:pt x="455294" y="1305877"/>
                  <a:pt x="448628" y="1312544"/>
                  <a:pt x="441007" y="1312544"/>
                </a:cubicBezTo>
                <a:cubicBezTo>
                  <a:pt x="433387" y="1312544"/>
                  <a:pt x="426720" y="1305877"/>
                  <a:pt x="426720" y="1298257"/>
                </a:cubicBezTo>
                <a:cubicBezTo>
                  <a:pt x="426720" y="1290637"/>
                  <a:pt x="433387" y="1283970"/>
                  <a:pt x="441007" y="1283970"/>
                </a:cubicBezTo>
                <a:close/>
                <a:moveTo>
                  <a:pt x="298767" y="1283970"/>
                </a:moveTo>
                <a:cubicBezTo>
                  <a:pt x="306387" y="1283970"/>
                  <a:pt x="313054" y="1290637"/>
                  <a:pt x="313054" y="1298257"/>
                </a:cubicBezTo>
                <a:cubicBezTo>
                  <a:pt x="313054" y="1305877"/>
                  <a:pt x="306387" y="1312544"/>
                  <a:pt x="298767" y="1312544"/>
                </a:cubicBezTo>
                <a:cubicBezTo>
                  <a:pt x="291147" y="1312544"/>
                  <a:pt x="284480" y="1305877"/>
                  <a:pt x="284480" y="1298257"/>
                </a:cubicBezTo>
                <a:cubicBezTo>
                  <a:pt x="284480" y="1290637"/>
                  <a:pt x="291147" y="1283970"/>
                  <a:pt x="298767" y="1283970"/>
                </a:cubicBezTo>
                <a:close/>
                <a:moveTo>
                  <a:pt x="156527" y="1283970"/>
                </a:moveTo>
                <a:cubicBezTo>
                  <a:pt x="164147" y="1283970"/>
                  <a:pt x="170814" y="1290637"/>
                  <a:pt x="170814" y="1298257"/>
                </a:cubicBezTo>
                <a:cubicBezTo>
                  <a:pt x="170814" y="1305877"/>
                  <a:pt x="164147" y="1312544"/>
                  <a:pt x="156527" y="1312544"/>
                </a:cubicBezTo>
                <a:cubicBezTo>
                  <a:pt x="148907" y="1312544"/>
                  <a:pt x="142240" y="1305877"/>
                  <a:pt x="142240" y="1298257"/>
                </a:cubicBezTo>
                <a:cubicBezTo>
                  <a:pt x="142240" y="1290637"/>
                  <a:pt x="148907" y="1283970"/>
                  <a:pt x="156527" y="1283970"/>
                </a:cubicBezTo>
                <a:close/>
                <a:moveTo>
                  <a:pt x="14287" y="1283970"/>
                </a:moveTo>
                <a:cubicBezTo>
                  <a:pt x="21907" y="1283970"/>
                  <a:pt x="28574" y="1290637"/>
                  <a:pt x="28574" y="1298257"/>
                </a:cubicBezTo>
                <a:cubicBezTo>
                  <a:pt x="28574" y="1305877"/>
                  <a:pt x="21907" y="1312544"/>
                  <a:pt x="14287" y="1312544"/>
                </a:cubicBezTo>
                <a:cubicBezTo>
                  <a:pt x="6667" y="1312544"/>
                  <a:pt x="0" y="1305877"/>
                  <a:pt x="0" y="1298257"/>
                </a:cubicBezTo>
                <a:cubicBezTo>
                  <a:pt x="0" y="1290637"/>
                  <a:pt x="6667" y="1283970"/>
                  <a:pt x="14287" y="1283970"/>
                </a:cubicBezTo>
                <a:close/>
                <a:moveTo>
                  <a:pt x="1296987" y="1141730"/>
                </a:moveTo>
                <a:cubicBezTo>
                  <a:pt x="1305559" y="1141730"/>
                  <a:pt x="1311274" y="1147445"/>
                  <a:pt x="1311274" y="1156017"/>
                </a:cubicBezTo>
                <a:cubicBezTo>
                  <a:pt x="1311274" y="1163637"/>
                  <a:pt x="1304607" y="1170304"/>
                  <a:pt x="1296987" y="1170304"/>
                </a:cubicBezTo>
                <a:cubicBezTo>
                  <a:pt x="1289367" y="1170304"/>
                  <a:pt x="1282700" y="1163637"/>
                  <a:pt x="1282700" y="1156017"/>
                </a:cubicBezTo>
                <a:cubicBezTo>
                  <a:pt x="1282700" y="1148397"/>
                  <a:pt x="1289367" y="1141730"/>
                  <a:pt x="1296987" y="1141730"/>
                </a:cubicBezTo>
                <a:close/>
                <a:moveTo>
                  <a:pt x="1154747" y="1141730"/>
                </a:moveTo>
                <a:cubicBezTo>
                  <a:pt x="1162368" y="1141730"/>
                  <a:pt x="1169034" y="1147445"/>
                  <a:pt x="1169034" y="1156017"/>
                </a:cubicBezTo>
                <a:cubicBezTo>
                  <a:pt x="1169034" y="1163637"/>
                  <a:pt x="1162368" y="1170304"/>
                  <a:pt x="1154747" y="1170304"/>
                </a:cubicBezTo>
                <a:cubicBezTo>
                  <a:pt x="1147127" y="1170304"/>
                  <a:pt x="1140460" y="1163637"/>
                  <a:pt x="1140460" y="1156017"/>
                </a:cubicBezTo>
                <a:cubicBezTo>
                  <a:pt x="1140460" y="1148397"/>
                  <a:pt x="1147127" y="1141730"/>
                  <a:pt x="1154747" y="1141730"/>
                </a:cubicBezTo>
                <a:close/>
                <a:moveTo>
                  <a:pt x="1012507" y="1141730"/>
                </a:moveTo>
                <a:cubicBezTo>
                  <a:pt x="1020127" y="1141730"/>
                  <a:pt x="1026794" y="1147445"/>
                  <a:pt x="1026794" y="1156017"/>
                </a:cubicBezTo>
                <a:cubicBezTo>
                  <a:pt x="1026794" y="1163637"/>
                  <a:pt x="1020127" y="1170304"/>
                  <a:pt x="1012507" y="1170304"/>
                </a:cubicBezTo>
                <a:cubicBezTo>
                  <a:pt x="1004887" y="1170304"/>
                  <a:pt x="998220" y="1163637"/>
                  <a:pt x="998220" y="1156017"/>
                </a:cubicBezTo>
                <a:cubicBezTo>
                  <a:pt x="998220" y="1148397"/>
                  <a:pt x="1004887" y="1141730"/>
                  <a:pt x="1012507" y="1141730"/>
                </a:cubicBezTo>
                <a:close/>
                <a:moveTo>
                  <a:pt x="868997" y="1141730"/>
                </a:moveTo>
                <a:cubicBezTo>
                  <a:pt x="877568" y="1141730"/>
                  <a:pt x="883284" y="1147445"/>
                  <a:pt x="883284" y="1156017"/>
                </a:cubicBezTo>
                <a:cubicBezTo>
                  <a:pt x="883284" y="1163637"/>
                  <a:pt x="876617" y="1170304"/>
                  <a:pt x="868997" y="1170304"/>
                </a:cubicBezTo>
                <a:cubicBezTo>
                  <a:pt x="861377" y="1170304"/>
                  <a:pt x="854710" y="1163637"/>
                  <a:pt x="854710" y="1156017"/>
                </a:cubicBezTo>
                <a:cubicBezTo>
                  <a:pt x="854710" y="1148397"/>
                  <a:pt x="861377" y="1141730"/>
                  <a:pt x="868997" y="1141730"/>
                </a:cubicBezTo>
                <a:close/>
                <a:moveTo>
                  <a:pt x="726757" y="1141730"/>
                </a:moveTo>
                <a:cubicBezTo>
                  <a:pt x="734376" y="1141730"/>
                  <a:pt x="741044" y="1147445"/>
                  <a:pt x="741044" y="1156017"/>
                </a:cubicBezTo>
                <a:cubicBezTo>
                  <a:pt x="741044" y="1163637"/>
                  <a:pt x="734378" y="1170304"/>
                  <a:pt x="726757" y="1170304"/>
                </a:cubicBezTo>
                <a:cubicBezTo>
                  <a:pt x="719137" y="1170304"/>
                  <a:pt x="712470" y="1163637"/>
                  <a:pt x="712470" y="1156017"/>
                </a:cubicBezTo>
                <a:cubicBezTo>
                  <a:pt x="712470" y="1148397"/>
                  <a:pt x="719137" y="1141730"/>
                  <a:pt x="726757" y="1141730"/>
                </a:cubicBezTo>
                <a:close/>
                <a:moveTo>
                  <a:pt x="584517" y="1141730"/>
                </a:moveTo>
                <a:cubicBezTo>
                  <a:pt x="592138" y="1141730"/>
                  <a:pt x="598804" y="1147445"/>
                  <a:pt x="598804" y="1156017"/>
                </a:cubicBezTo>
                <a:cubicBezTo>
                  <a:pt x="598804" y="1163637"/>
                  <a:pt x="592138" y="1170304"/>
                  <a:pt x="584517" y="1170304"/>
                </a:cubicBezTo>
                <a:cubicBezTo>
                  <a:pt x="576897" y="1170304"/>
                  <a:pt x="570230" y="1163637"/>
                  <a:pt x="570230" y="1156017"/>
                </a:cubicBezTo>
                <a:cubicBezTo>
                  <a:pt x="570230" y="1148397"/>
                  <a:pt x="576897" y="1141730"/>
                  <a:pt x="584517" y="1141730"/>
                </a:cubicBezTo>
                <a:close/>
                <a:moveTo>
                  <a:pt x="441007" y="1141730"/>
                </a:moveTo>
                <a:cubicBezTo>
                  <a:pt x="449579" y="1141730"/>
                  <a:pt x="455294" y="1147445"/>
                  <a:pt x="455294" y="1156017"/>
                </a:cubicBezTo>
                <a:cubicBezTo>
                  <a:pt x="455294" y="1163637"/>
                  <a:pt x="448628" y="1170304"/>
                  <a:pt x="441007" y="1170304"/>
                </a:cubicBezTo>
                <a:cubicBezTo>
                  <a:pt x="433387" y="1170304"/>
                  <a:pt x="426720" y="1163637"/>
                  <a:pt x="426720" y="1156017"/>
                </a:cubicBezTo>
                <a:cubicBezTo>
                  <a:pt x="426720" y="1148397"/>
                  <a:pt x="433387" y="1141730"/>
                  <a:pt x="441007" y="1141730"/>
                </a:cubicBezTo>
                <a:close/>
                <a:moveTo>
                  <a:pt x="298767" y="1141730"/>
                </a:moveTo>
                <a:cubicBezTo>
                  <a:pt x="306387" y="1141730"/>
                  <a:pt x="313054" y="1147445"/>
                  <a:pt x="313054" y="1156017"/>
                </a:cubicBezTo>
                <a:cubicBezTo>
                  <a:pt x="313054" y="1163637"/>
                  <a:pt x="306387" y="1170304"/>
                  <a:pt x="298767" y="1170304"/>
                </a:cubicBezTo>
                <a:cubicBezTo>
                  <a:pt x="291147" y="1170304"/>
                  <a:pt x="284480" y="1163637"/>
                  <a:pt x="284480" y="1156017"/>
                </a:cubicBezTo>
                <a:cubicBezTo>
                  <a:pt x="284480" y="1148397"/>
                  <a:pt x="291147" y="1141730"/>
                  <a:pt x="298767" y="1141730"/>
                </a:cubicBezTo>
                <a:close/>
                <a:moveTo>
                  <a:pt x="156527" y="1141730"/>
                </a:moveTo>
                <a:cubicBezTo>
                  <a:pt x="164147" y="1141730"/>
                  <a:pt x="170814" y="1147445"/>
                  <a:pt x="170814" y="1156017"/>
                </a:cubicBezTo>
                <a:cubicBezTo>
                  <a:pt x="170814" y="1163637"/>
                  <a:pt x="164147" y="1170304"/>
                  <a:pt x="156527" y="1170304"/>
                </a:cubicBezTo>
                <a:cubicBezTo>
                  <a:pt x="148907" y="1170304"/>
                  <a:pt x="142240" y="1163637"/>
                  <a:pt x="142240" y="1156017"/>
                </a:cubicBezTo>
                <a:cubicBezTo>
                  <a:pt x="142240" y="1148397"/>
                  <a:pt x="148907" y="1141730"/>
                  <a:pt x="156527" y="1141730"/>
                </a:cubicBezTo>
                <a:close/>
                <a:moveTo>
                  <a:pt x="14287" y="1140460"/>
                </a:moveTo>
                <a:cubicBezTo>
                  <a:pt x="21907" y="1140460"/>
                  <a:pt x="28574" y="1147127"/>
                  <a:pt x="28574" y="1154747"/>
                </a:cubicBezTo>
                <a:cubicBezTo>
                  <a:pt x="28574" y="1163319"/>
                  <a:pt x="21907" y="1169034"/>
                  <a:pt x="14287" y="1169034"/>
                </a:cubicBezTo>
                <a:cubicBezTo>
                  <a:pt x="6667" y="1169034"/>
                  <a:pt x="0" y="1162367"/>
                  <a:pt x="0" y="1154747"/>
                </a:cubicBezTo>
                <a:cubicBezTo>
                  <a:pt x="0" y="1147127"/>
                  <a:pt x="6667" y="1140460"/>
                  <a:pt x="14287" y="1140460"/>
                </a:cubicBezTo>
                <a:close/>
                <a:moveTo>
                  <a:pt x="1296987" y="998220"/>
                </a:moveTo>
                <a:cubicBezTo>
                  <a:pt x="1305559" y="998220"/>
                  <a:pt x="1311274" y="1004887"/>
                  <a:pt x="1311274" y="1012507"/>
                </a:cubicBezTo>
                <a:cubicBezTo>
                  <a:pt x="1311274" y="1020127"/>
                  <a:pt x="1304607" y="1026794"/>
                  <a:pt x="1296987" y="1026794"/>
                </a:cubicBezTo>
                <a:cubicBezTo>
                  <a:pt x="1289367" y="1026794"/>
                  <a:pt x="1282700" y="1020127"/>
                  <a:pt x="1282700" y="1012507"/>
                </a:cubicBezTo>
                <a:cubicBezTo>
                  <a:pt x="1282700" y="1004887"/>
                  <a:pt x="1289367" y="998220"/>
                  <a:pt x="1296987" y="998220"/>
                </a:cubicBezTo>
                <a:close/>
                <a:moveTo>
                  <a:pt x="1154747" y="998220"/>
                </a:moveTo>
                <a:cubicBezTo>
                  <a:pt x="1162368" y="998220"/>
                  <a:pt x="1169034" y="1004887"/>
                  <a:pt x="1169034" y="1012507"/>
                </a:cubicBezTo>
                <a:cubicBezTo>
                  <a:pt x="1169034" y="1020127"/>
                  <a:pt x="1162368" y="1026794"/>
                  <a:pt x="1154747" y="1026794"/>
                </a:cubicBezTo>
                <a:cubicBezTo>
                  <a:pt x="1147127" y="1026794"/>
                  <a:pt x="1140460" y="1020127"/>
                  <a:pt x="1140460" y="1012507"/>
                </a:cubicBezTo>
                <a:cubicBezTo>
                  <a:pt x="1140460" y="1004887"/>
                  <a:pt x="1147127" y="998220"/>
                  <a:pt x="1154747" y="998220"/>
                </a:cubicBezTo>
                <a:close/>
                <a:moveTo>
                  <a:pt x="1012507" y="998220"/>
                </a:moveTo>
                <a:cubicBezTo>
                  <a:pt x="1020127" y="998220"/>
                  <a:pt x="1026794" y="1004887"/>
                  <a:pt x="1026794" y="1012507"/>
                </a:cubicBezTo>
                <a:cubicBezTo>
                  <a:pt x="1026794" y="1020127"/>
                  <a:pt x="1020127" y="1026794"/>
                  <a:pt x="1012507" y="1026794"/>
                </a:cubicBezTo>
                <a:cubicBezTo>
                  <a:pt x="1004887" y="1026794"/>
                  <a:pt x="998220" y="1020127"/>
                  <a:pt x="998220" y="1012507"/>
                </a:cubicBezTo>
                <a:cubicBezTo>
                  <a:pt x="998220" y="1004887"/>
                  <a:pt x="1004887" y="998220"/>
                  <a:pt x="1012507" y="998220"/>
                </a:cubicBezTo>
                <a:close/>
                <a:moveTo>
                  <a:pt x="868997" y="998220"/>
                </a:moveTo>
                <a:cubicBezTo>
                  <a:pt x="877568" y="998220"/>
                  <a:pt x="883284" y="1004887"/>
                  <a:pt x="883284" y="1012507"/>
                </a:cubicBezTo>
                <a:cubicBezTo>
                  <a:pt x="883284" y="1020127"/>
                  <a:pt x="876617" y="1026794"/>
                  <a:pt x="868997" y="1026794"/>
                </a:cubicBezTo>
                <a:cubicBezTo>
                  <a:pt x="861377" y="1026794"/>
                  <a:pt x="854710" y="1020127"/>
                  <a:pt x="854710" y="1012507"/>
                </a:cubicBezTo>
                <a:cubicBezTo>
                  <a:pt x="854710" y="1004887"/>
                  <a:pt x="861377" y="998220"/>
                  <a:pt x="868997" y="998220"/>
                </a:cubicBezTo>
                <a:close/>
                <a:moveTo>
                  <a:pt x="726757" y="998220"/>
                </a:moveTo>
                <a:cubicBezTo>
                  <a:pt x="734376" y="998220"/>
                  <a:pt x="741044" y="1004887"/>
                  <a:pt x="741044" y="1012507"/>
                </a:cubicBezTo>
                <a:cubicBezTo>
                  <a:pt x="741044" y="1020127"/>
                  <a:pt x="734378" y="1026794"/>
                  <a:pt x="726757" y="1026794"/>
                </a:cubicBezTo>
                <a:cubicBezTo>
                  <a:pt x="719137" y="1026794"/>
                  <a:pt x="712470" y="1020127"/>
                  <a:pt x="712470" y="1012507"/>
                </a:cubicBezTo>
                <a:cubicBezTo>
                  <a:pt x="712470" y="1004887"/>
                  <a:pt x="719137" y="998220"/>
                  <a:pt x="726757" y="998220"/>
                </a:cubicBezTo>
                <a:close/>
                <a:moveTo>
                  <a:pt x="584517" y="998220"/>
                </a:moveTo>
                <a:cubicBezTo>
                  <a:pt x="592138" y="998220"/>
                  <a:pt x="598804" y="1004887"/>
                  <a:pt x="598804" y="1012507"/>
                </a:cubicBezTo>
                <a:cubicBezTo>
                  <a:pt x="598804" y="1020127"/>
                  <a:pt x="592138" y="1026794"/>
                  <a:pt x="584517" y="1026794"/>
                </a:cubicBezTo>
                <a:cubicBezTo>
                  <a:pt x="576897" y="1026794"/>
                  <a:pt x="570230" y="1020127"/>
                  <a:pt x="570230" y="1012507"/>
                </a:cubicBezTo>
                <a:cubicBezTo>
                  <a:pt x="570230" y="1004887"/>
                  <a:pt x="576897" y="998220"/>
                  <a:pt x="584517" y="998220"/>
                </a:cubicBezTo>
                <a:close/>
                <a:moveTo>
                  <a:pt x="441007" y="998220"/>
                </a:moveTo>
                <a:cubicBezTo>
                  <a:pt x="449579" y="998220"/>
                  <a:pt x="455294" y="1004887"/>
                  <a:pt x="455294" y="1012507"/>
                </a:cubicBezTo>
                <a:cubicBezTo>
                  <a:pt x="455294" y="1020127"/>
                  <a:pt x="448628" y="1026794"/>
                  <a:pt x="441007" y="1026794"/>
                </a:cubicBezTo>
                <a:cubicBezTo>
                  <a:pt x="433387" y="1026794"/>
                  <a:pt x="426720" y="1020127"/>
                  <a:pt x="426720" y="1012507"/>
                </a:cubicBezTo>
                <a:cubicBezTo>
                  <a:pt x="426720" y="1004887"/>
                  <a:pt x="433387" y="998220"/>
                  <a:pt x="441007" y="998220"/>
                </a:cubicBezTo>
                <a:close/>
                <a:moveTo>
                  <a:pt x="298767" y="998220"/>
                </a:moveTo>
                <a:cubicBezTo>
                  <a:pt x="306387" y="998220"/>
                  <a:pt x="313054" y="1004887"/>
                  <a:pt x="313054" y="1012507"/>
                </a:cubicBezTo>
                <a:cubicBezTo>
                  <a:pt x="313054" y="1020127"/>
                  <a:pt x="306387" y="1026794"/>
                  <a:pt x="298767" y="1026794"/>
                </a:cubicBezTo>
                <a:cubicBezTo>
                  <a:pt x="291147" y="1026794"/>
                  <a:pt x="284480" y="1020127"/>
                  <a:pt x="284480" y="1012507"/>
                </a:cubicBezTo>
                <a:cubicBezTo>
                  <a:pt x="284480" y="1004887"/>
                  <a:pt x="291147" y="998220"/>
                  <a:pt x="298767" y="998220"/>
                </a:cubicBezTo>
                <a:close/>
                <a:moveTo>
                  <a:pt x="156527" y="998220"/>
                </a:moveTo>
                <a:cubicBezTo>
                  <a:pt x="164147" y="998220"/>
                  <a:pt x="170814" y="1004887"/>
                  <a:pt x="170814" y="1012507"/>
                </a:cubicBezTo>
                <a:cubicBezTo>
                  <a:pt x="170814" y="1020127"/>
                  <a:pt x="164147" y="1026794"/>
                  <a:pt x="156527" y="1026794"/>
                </a:cubicBezTo>
                <a:cubicBezTo>
                  <a:pt x="148907" y="1026794"/>
                  <a:pt x="142240" y="1020127"/>
                  <a:pt x="142240" y="1012507"/>
                </a:cubicBezTo>
                <a:cubicBezTo>
                  <a:pt x="142240" y="1004887"/>
                  <a:pt x="148907" y="998220"/>
                  <a:pt x="156527" y="998220"/>
                </a:cubicBezTo>
                <a:close/>
                <a:moveTo>
                  <a:pt x="14287" y="998220"/>
                </a:moveTo>
                <a:cubicBezTo>
                  <a:pt x="21907" y="998220"/>
                  <a:pt x="28574" y="1004887"/>
                  <a:pt x="28574" y="1012507"/>
                </a:cubicBezTo>
                <a:cubicBezTo>
                  <a:pt x="28574" y="1020127"/>
                  <a:pt x="21907" y="1026794"/>
                  <a:pt x="14287" y="1026794"/>
                </a:cubicBezTo>
                <a:cubicBezTo>
                  <a:pt x="6667" y="1026794"/>
                  <a:pt x="0" y="1020127"/>
                  <a:pt x="0" y="1012507"/>
                </a:cubicBezTo>
                <a:cubicBezTo>
                  <a:pt x="0" y="1004887"/>
                  <a:pt x="6667" y="998220"/>
                  <a:pt x="14287" y="998220"/>
                </a:cubicBezTo>
                <a:close/>
                <a:moveTo>
                  <a:pt x="1296987" y="855980"/>
                </a:moveTo>
                <a:cubicBezTo>
                  <a:pt x="1305559" y="855980"/>
                  <a:pt x="1311274" y="862647"/>
                  <a:pt x="1311274" y="870267"/>
                </a:cubicBezTo>
                <a:cubicBezTo>
                  <a:pt x="1311274" y="877887"/>
                  <a:pt x="1304607" y="884554"/>
                  <a:pt x="1296987" y="884554"/>
                </a:cubicBezTo>
                <a:cubicBezTo>
                  <a:pt x="1289367" y="884554"/>
                  <a:pt x="1282700" y="877887"/>
                  <a:pt x="1282700" y="870267"/>
                </a:cubicBezTo>
                <a:cubicBezTo>
                  <a:pt x="1282700" y="862647"/>
                  <a:pt x="1289367" y="855980"/>
                  <a:pt x="1296987" y="855980"/>
                </a:cubicBezTo>
                <a:close/>
                <a:moveTo>
                  <a:pt x="1154747" y="855980"/>
                </a:moveTo>
                <a:cubicBezTo>
                  <a:pt x="1162368" y="855980"/>
                  <a:pt x="1169034" y="862647"/>
                  <a:pt x="1169034" y="870267"/>
                </a:cubicBezTo>
                <a:cubicBezTo>
                  <a:pt x="1169034" y="877887"/>
                  <a:pt x="1162368" y="884554"/>
                  <a:pt x="1154747" y="884554"/>
                </a:cubicBezTo>
                <a:cubicBezTo>
                  <a:pt x="1147127" y="884554"/>
                  <a:pt x="1140460" y="877887"/>
                  <a:pt x="1140460" y="870267"/>
                </a:cubicBezTo>
                <a:cubicBezTo>
                  <a:pt x="1140460" y="862647"/>
                  <a:pt x="1147127" y="855980"/>
                  <a:pt x="1154747" y="855980"/>
                </a:cubicBezTo>
                <a:close/>
                <a:moveTo>
                  <a:pt x="1012507" y="855980"/>
                </a:moveTo>
                <a:cubicBezTo>
                  <a:pt x="1020127" y="855980"/>
                  <a:pt x="1026794" y="862647"/>
                  <a:pt x="1026794" y="870267"/>
                </a:cubicBezTo>
                <a:cubicBezTo>
                  <a:pt x="1026794" y="877887"/>
                  <a:pt x="1020127" y="884554"/>
                  <a:pt x="1012507" y="884554"/>
                </a:cubicBezTo>
                <a:cubicBezTo>
                  <a:pt x="1004887" y="884554"/>
                  <a:pt x="998220" y="877887"/>
                  <a:pt x="998220" y="870267"/>
                </a:cubicBezTo>
                <a:cubicBezTo>
                  <a:pt x="998220" y="862647"/>
                  <a:pt x="1004887" y="855980"/>
                  <a:pt x="1012507" y="855980"/>
                </a:cubicBezTo>
                <a:close/>
                <a:moveTo>
                  <a:pt x="868997" y="855980"/>
                </a:moveTo>
                <a:cubicBezTo>
                  <a:pt x="877568" y="855980"/>
                  <a:pt x="883284" y="862647"/>
                  <a:pt x="883284" y="870267"/>
                </a:cubicBezTo>
                <a:cubicBezTo>
                  <a:pt x="883284" y="877887"/>
                  <a:pt x="876617" y="884554"/>
                  <a:pt x="868997" y="884554"/>
                </a:cubicBezTo>
                <a:cubicBezTo>
                  <a:pt x="861377" y="884554"/>
                  <a:pt x="854710" y="877887"/>
                  <a:pt x="854710" y="870267"/>
                </a:cubicBezTo>
                <a:cubicBezTo>
                  <a:pt x="854710" y="862647"/>
                  <a:pt x="861377" y="855980"/>
                  <a:pt x="868997" y="855980"/>
                </a:cubicBezTo>
                <a:close/>
                <a:moveTo>
                  <a:pt x="726757" y="855980"/>
                </a:moveTo>
                <a:cubicBezTo>
                  <a:pt x="734376" y="855980"/>
                  <a:pt x="741044" y="862647"/>
                  <a:pt x="741044" y="870267"/>
                </a:cubicBezTo>
                <a:cubicBezTo>
                  <a:pt x="741044" y="877887"/>
                  <a:pt x="734378" y="884554"/>
                  <a:pt x="726757" y="884554"/>
                </a:cubicBezTo>
                <a:cubicBezTo>
                  <a:pt x="719137" y="884554"/>
                  <a:pt x="712470" y="877887"/>
                  <a:pt x="712470" y="870267"/>
                </a:cubicBezTo>
                <a:cubicBezTo>
                  <a:pt x="712470" y="862647"/>
                  <a:pt x="719137" y="855980"/>
                  <a:pt x="726757" y="855980"/>
                </a:cubicBezTo>
                <a:close/>
                <a:moveTo>
                  <a:pt x="584517" y="855980"/>
                </a:moveTo>
                <a:cubicBezTo>
                  <a:pt x="592138" y="855980"/>
                  <a:pt x="598804" y="862647"/>
                  <a:pt x="598804" y="870267"/>
                </a:cubicBezTo>
                <a:cubicBezTo>
                  <a:pt x="598804" y="877887"/>
                  <a:pt x="592138" y="884554"/>
                  <a:pt x="584517" y="884554"/>
                </a:cubicBezTo>
                <a:cubicBezTo>
                  <a:pt x="576897" y="884554"/>
                  <a:pt x="570230" y="877887"/>
                  <a:pt x="570230" y="870267"/>
                </a:cubicBezTo>
                <a:cubicBezTo>
                  <a:pt x="570230" y="862647"/>
                  <a:pt x="576897" y="855980"/>
                  <a:pt x="584517" y="855980"/>
                </a:cubicBezTo>
                <a:close/>
                <a:moveTo>
                  <a:pt x="441007" y="855980"/>
                </a:moveTo>
                <a:cubicBezTo>
                  <a:pt x="449579" y="855980"/>
                  <a:pt x="455294" y="862647"/>
                  <a:pt x="455294" y="870267"/>
                </a:cubicBezTo>
                <a:cubicBezTo>
                  <a:pt x="455294" y="877887"/>
                  <a:pt x="448628" y="884554"/>
                  <a:pt x="441007" y="884554"/>
                </a:cubicBezTo>
                <a:cubicBezTo>
                  <a:pt x="433387" y="884554"/>
                  <a:pt x="426720" y="877887"/>
                  <a:pt x="426720" y="870267"/>
                </a:cubicBezTo>
                <a:cubicBezTo>
                  <a:pt x="426720" y="862647"/>
                  <a:pt x="433387" y="855980"/>
                  <a:pt x="441007" y="855980"/>
                </a:cubicBezTo>
                <a:close/>
                <a:moveTo>
                  <a:pt x="298767" y="855980"/>
                </a:moveTo>
                <a:cubicBezTo>
                  <a:pt x="306387" y="855980"/>
                  <a:pt x="313054" y="862647"/>
                  <a:pt x="313054" y="870267"/>
                </a:cubicBezTo>
                <a:cubicBezTo>
                  <a:pt x="313054" y="877887"/>
                  <a:pt x="306387" y="884554"/>
                  <a:pt x="298767" y="884554"/>
                </a:cubicBezTo>
                <a:cubicBezTo>
                  <a:pt x="291147" y="884554"/>
                  <a:pt x="284480" y="877887"/>
                  <a:pt x="284480" y="870267"/>
                </a:cubicBezTo>
                <a:cubicBezTo>
                  <a:pt x="284480" y="862647"/>
                  <a:pt x="291147" y="855980"/>
                  <a:pt x="298767" y="855980"/>
                </a:cubicBezTo>
                <a:close/>
                <a:moveTo>
                  <a:pt x="156527" y="855980"/>
                </a:moveTo>
                <a:cubicBezTo>
                  <a:pt x="164147" y="855980"/>
                  <a:pt x="170814" y="862647"/>
                  <a:pt x="170814" y="870267"/>
                </a:cubicBezTo>
                <a:cubicBezTo>
                  <a:pt x="170814" y="877887"/>
                  <a:pt x="164147" y="884554"/>
                  <a:pt x="156527" y="884554"/>
                </a:cubicBezTo>
                <a:cubicBezTo>
                  <a:pt x="148907" y="884554"/>
                  <a:pt x="142240" y="877887"/>
                  <a:pt x="142240" y="870267"/>
                </a:cubicBezTo>
                <a:cubicBezTo>
                  <a:pt x="142240" y="862647"/>
                  <a:pt x="148907" y="855980"/>
                  <a:pt x="156527" y="855980"/>
                </a:cubicBezTo>
                <a:close/>
                <a:moveTo>
                  <a:pt x="14287" y="855980"/>
                </a:moveTo>
                <a:cubicBezTo>
                  <a:pt x="21907" y="855980"/>
                  <a:pt x="28574" y="862647"/>
                  <a:pt x="28574" y="870267"/>
                </a:cubicBezTo>
                <a:cubicBezTo>
                  <a:pt x="28574" y="877887"/>
                  <a:pt x="21907" y="884554"/>
                  <a:pt x="14287" y="884554"/>
                </a:cubicBezTo>
                <a:cubicBezTo>
                  <a:pt x="6667" y="884554"/>
                  <a:pt x="0" y="877887"/>
                  <a:pt x="0" y="870267"/>
                </a:cubicBezTo>
                <a:cubicBezTo>
                  <a:pt x="0" y="862647"/>
                  <a:pt x="6667" y="855980"/>
                  <a:pt x="14287" y="855980"/>
                </a:cubicBezTo>
                <a:close/>
                <a:moveTo>
                  <a:pt x="1296987" y="713740"/>
                </a:moveTo>
                <a:cubicBezTo>
                  <a:pt x="1305559" y="713740"/>
                  <a:pt x="1311274" y="719455"/>
                  <a:pt x="1311274" y="728027"/>
                </a:cubicBezTo>
                <a:cubicBezTo>
                  <a:pt x="1311274" y="735647"/>
                  <a:pt x="1304607" y="742314"/>
                  <a:pt x="1296987" y="742314"/>
                </a:cubicBezTo>
                <a:cubicBezTo>
                  <a:pt x="1289367" y="742314"/>
                  <a:pt x="1282700" y="735647"/>
                  <a:pt x="1282700" y="728027"/>
                </a:cubicBezTo>
                <a:cubicBezTo>
                  <a:pt x="1282700" y="720407"/>
                  <a:pt x="1289367" y="713740"/>
                  <a:pt x="1296987" y="713740"/>
                </a:cubicBezTo>
                <a:close/>
                <a:moveTo>
                  <a:pt x="1154747" y="713740"/>
                </a:moveTo>
                <a:cubicBezTo>
                  <a:pt x="1162368" y="713740"/>
                  <a:pt x="1169034" y="719455"/>
                  <a:pt x="1169034" y="728027"/>
                </a:cubicBezTo>
                <a:cubicBezTo>
                  <a:pt x="1169034" y="735647"/>
                  <a:pt x="1162368" y="742314"/>
                  <a:pt x="1154747" y="742314"/>
                </a:cubicBezTo>
                <a:cubicBezTo>
                  <a:pt x="1147127" y="742314"/>
                  <a:pt x="1140460" y="735647"/>
                  <a:pt x="1140460" y="728027"/>
                </a:cubicBezTo>
                <a:cubicBezTo>
                  <a:pt x="1140460" y="720407"/>
                  <a:pt x="1147127" y="713740"/>
                  <a:pt x="1154747" y="713740"/>
                </a:cubicBezTo>
                <a:close/>
                <a:moveTo>
                  <a:pt x="1012507" y="713740"/>
                </a:moveTo>
                <a:cubicBezTo>
                  <a:pt x="1020127" y="713740"/>
                  <a:pt x="1026794" y="719455"/>
                  <a:pt x="1026794" y="728027"/>
                </a:cubicBezTo>
                <a:cubicBezTo>
                  <a:pt x="1026794" y="735647"/>
                  <a:pt x="1020127" y="742314"/>
                  <a:pt x="1012507" y="742314"/>
                </a:cubicBezTo>
                <a:cubicBezTo>
                  <a:pt x="1004887" y="742314"/>
                  <a:pt x="998220" y="735647"/>
                  <a:pt x="998220" y="728027"/>
                </a:cubicBezTo>
                <a:cubicBezTo>
                  <a:pt x="998220" y="720407"/>
                  <a:pt x="1004887" y="713740"/>
                  <a:pt x="1012507" y="713740"/>
                </a:cubicBezTo>
                <a:close/>
                <a:moveTo>
                  <a:pt x="868997" y="713740"/>
                </a:moveTo>
                <a:cubicBezTo>
                  <a:pt x="877568" y="713740"/>
                  <a:pt x="883284" y="719455"/>
                  <a:pt x="883284" y="728027"/>
                </a:cubicBezTo>
                <a:cubicBezTo>
                  <a:pt x="883284" y="735647"/>
                  <a:pt x="876617" y="742314"/>
                  <a:pt x="868997" y="742314"/>
                </a:cubicBezTo>
                <a:cubicBezTo>
                  <a:pt x="861377" y="742314"/>
                  <a:pt x="854710" y="735647"/>
                  <a:pt x="854710" y="728027"/>
                </a:cubicBezTo>
                <a:cubicBezTo>
                  <a:pt x="854710" y="720407"/>
                  <a:pt x="861377" y="713740"/>
                  <a:pt x="868997" y="713740"/>
                </a:cubicBezTo>
                <a:close/>
                <a:moveTo>
                  <a:pt x="726757" y="713740"/>
                </a:moveTo>
                <a:cubicBezTo>
                  <a:pt x="734376" y="713740"/>
                  <a:pt x="741044" y="719455"/>
                  <a:pt x="741044" y="728027"/>
                </a:cubicBezTo>
                <a:cubicBezTo>
                  <a:pt x="741044" y="735647"/>
                  <a:pt x="734378" y="742314"/>
                  <a:pt x="726757" y="742314"/>
                </a:cubicBezTo>
                <a:cubicBezTo>
                  <a:pt x="719137" y="742314"/>
                  <a:pt x="712470" y="735647"/>
                  <a:pt x="712470" y="728027"/>
                </a:cubicBezTo>
                <a:cubicBezTo>
                  <a:pt x="712470" y="720407"/>
                  <a:pt x="719137" y="713740"/>
                  <a:pt x="726757" y="713740"/>
                </a:cubicBezTo>
                <a:close/>
                <a:moveTo>
                  <a:pt x="584517" y="713740"/>
                </a:moveTo>
                <a:cubicBezTo>
                  <a:pt x="592138" y="713740"/>
                  <a:pt x="598804" y="719455"/>
                  <a:pt x="598804" y="728027"/>
                </a:cubicBezTo>
                <a:cubicBezTo>
                  <a:pt x="598804" y="735647"/>
                  <a:pt x="592138" y="742314"/>
                  <a:pt x="584517" y="742314"/>
                </a:cubicBezTo>
                <a:cubicBezTo>
                  <a:pt x="576897" y="742314"/>
                  <a:pt x="570230" y="735647"/>
                  <a:pt x="570230" y="728027"/>
                </a:cubicBezTo>
                <a:cubicBezTo>
                  <a:pt x="570230" y="720407"/>
                  <a:pt x="576897" y="713740"/>
                  <a:pt x="584517" y="713740"/>
                </a:cubicBezTo>
                <a:close/>
                <a:moveTo>
                  <a:pt x="441007" y="713740"/>
                </a:moveTo>
                <a:cubicBezTo>
                  <a:pt x="449579" y="713740"/>
                  <a:pt x="455294" y="719455"/>
                  <a:pt x="455294" y="728027"/>
                </a:cubicBezTo>
                <a:cubicBezTo>
                  <a:pt x="455294" y="735647"/>
                  <a:pt x="448628" y="742314"/>
                  <a:pt x="441007" y="742314"/>
                </a:cubicBezTo>
                <a:cubicBezTo>
                  <a:pt x="433387" y="742314"/>
                  <a:pt x="426720" y="735647"/>
                  <a:pt x="426720" y="728027"/>
                </a:cubicBezTo>
                <a:cubicBezTo>
                  <a:pt x="426720" y="720407"/>
                  <a:pt x="433387" y="713740"/>
                  <a:pt x="441007" y="713740"/>
                </a:cubicBezTo>
                <a:close/>
                <a:moveTo>
                  <a:pt x="298767" y="713740"/>
                </a:moveTo>
                <a:cubicBezTo>
                  <a:pt x="306387" y="713740"/>
                  <a:pt x="313054" y="719455"/>
                  <a:pt x="313054" y="728027"/>
                </a:cubicBezTo>
                <a:cubicBezTo>
                  <a:pt x="313054" y="735647"/>
                  <a:pt x="306387" y="742314"/>
                  <a:pt x="298767" y="742314"/>
                </a:cubicBezTo>
                <a:cubicBezTo>
                  <a:pt x="291147" y="742314"/>
                  <a:pt x="284480" y="735647"/>
                  <a:pt x="284480" y="728027"/>
                </a:cubicBezTo>
                <a:cubicBezTo>
                  <a:pt x="284480" y="720407"/>
                  <a:pt x="291147" y="713740"/>
                  <a:pt x="298767" y="713740"/>
                </a:cubicBezTo>
                <a:close/>
                <a:moveTo>
                  <a:pt x="156527" y="713740"/>
                </a:moveTo>
                <a:cubicBezTo>
                  <a:pt x="164147" y="713740"/>
                  <a:pt x="170814" y="719455"/>
                  <a:pt x="170814" y="728027"/>
                </a:cubicBezTo>
                <a:cubicBezTo>
                  <a:pt x="170814" y="735647"/>
                  <a:pt x="164147" y="742314"/>
                  <a:pt x="156527" y="742314"/>
                </a:cubicBezTo>
                <a:cubicBezTo>
                  <a:pt x="148907" y="742314"/>
                  <a:pt x="142240" y="735647"/>
                  <a:pt x="142240" y="728027"/>
                </a:cubicBezTo>
                <a:cubicBezTo>
                  <a:pt x="142240" y="720407"/>
                  <a:pt x="148907" y="713740"/>
                  <a:pt x="156527" y="713740"/>
                </a:cubicBezTo>
                <a:close/>
                <a:moveTo>
                  <a:pt x="14287" y="712470"/>
                </a:moveTo>
                <a:cubicBezTo>
                  <a:pt x="21907" y="712470"/>
                  <a:pt x="28574" y="719137"/>
                  <a:pt x="28574" y="726757"/>
                </a:cubicBezTo>
                <a:cubicBezTo>
                  <a:pt x="28574" y="735329"/>
                  <a:pt x="21907" y="741044"/>
                  <a:pt x="14287" y="741044"/>
                </a:cubicBezTo>
                <a:cubicBezTo>
                  <a:pt x="6667" y="741044"/>
                  <a:pt x="0" y="734377"/>
                  <a:pt x="0" y="726757"/>
                </a:cubicBezTo>
                <a:cubicBezTo>
                  <a:pt x="0" y="719137"/>
                  <a:pt x="6667" y="712470"/>
                  <a:pt x="14287" y="712470"/>
                </a:cubicBezTo>
                <a:close/>
                <a:moveTo>
                  <a:pt x="1296987" y="570230"/>
                </a:moveTo>
                <a:cubicBezTo>
                  <a:pt x="1305559" y="570230"/>
                  <a:pt x="1311274" y="576897"/>
                  <a:pt x="1311274" y="584517"/>
                </a:cubicBezTo>
                <a:cubicBezTo>
                  <a:pt x="1311274" y="592137"/>
                  <a:pt x="1304607" y="598804"/>
                  <a:pt x="1296987" y="598804"/>
                </a:cubicBezTo>
                <a:cubicBezTo>
                  <a:pt x="1289367" y="598804"/>
                  <a:pt x="1282700" y="592137"/>
                  <a:pt x="1282700" y="584517"/>
                </a:cubicBezTo>
                <a:cubicBezTo>
                  <a:pt x="1282700" y="576897"/>
                  <a:pt x="1289367" y="570230"/>
                  <a:pt x="1296987" y="570230"/>
                </a:cubicBezTo>
                <a:close/>
                <a:moveTo>
                  <a:pt x="1154747" y="570230"/>
                </a:moveTo>
                <a:cubicBezTo>
                  <a:pt x="1162368" y="570230"/>
                  <a:pt x="1169034" y="576897"/>
                  <a:pt x="1169034" y="584517"/>
                </a:cubicBezTo>
                <a:cubicBezTo>
                  <a:pt x="1169034" y="592137"/>
                  <a:pt x="1162368" y="598804"/>
                  <a:pt x="1154747" y="598804"/>
                </a:cubicBezTo>
                <a:cubicBezTo>
                  <a:pt x="1147127" y="598804"/>
                  <a:pt x="1140460" y="592137"/>
                  <a:pt x="1140460" y="584517"/>
                </a:cubicBezTo>
                <a:cubicBezTo>
                  <a:pt x="1140460" y="576897"/>
                  <a:pt x="1147127" y="570230"/>
                  <a:pt x="1154747" y="570230"/>
                </a:cubicBezTo>
                <a:close/>
                <a:moveTo>
                  <a:pt x="1012507" y="570230"/>
                </a:moveTo>
                <a:cubicBezTo>
                  <a:pt x="1020127" y="570230"/>
                  <a:pt x="1026794" y="576897"/>
                  <a:pt x="1026794" y="584517"/>
                </a:cubicBezTo>
                <a:cubicBezTo>
                  <a:pt x="1026794" y="592137"/>
                  <a:pt x="1020127" y="598804"/>
                  <a:pt x="1012507" y="598804"/>
                </a:cubicBezTo>
                <a:cubicBezTo>
                  <a:pt x="1004887" y="598804"/>
                  <a:pt x="998220" y="592137"/>
                  <a:pt x="998220" y="584517"/>
                </a:cubicBezTo>
                <a:cubicBezTo>
                  <a:pt x="998220" y="576897"/>
                  <a:pt x="1004887" y="570230"/>
                  <a:pt x="1012507" y="570230"/>
                </a:cubicBezTo>
                <a:close/>
                <a:moveTo>
                  <a:pt x="868997" y="570230"/>
                </a:moveTo>
                <a:cubicBezTo>
                  <a:pt x="877568" y="570230"/>
                  <a:pt x="883284" y="576897"/>
                  <a:pt x="883284" y="584517"/>
                </a:cubicBezTo>
                <a:cubicBezTo>
                  <a:pt x="883284" y="592137"/>
                  <a:pt x="876617" y="598804"/>
                  <a:pt x="868997" y="598804"/>
                </a:cubicBezTo>
                <a:cubicBezTo>
                  <a:pt x="861377" y="598804"/>
                  <a:pt x="854710" y="592137"/>
                  <a:pt x="854710" y="584517"/>
                </a:cubicBezTo>
                <a:cubicBezTo>
                  <a:pt x="854710" y="576897"/>
                  <a:pt x="861377" y="570230"/>
                  <a:pt x="868997" y="570230"/>
                </a:cubicBezTo>
                <a:close/>
                <a:moveTo>
                  <a:pt x="726757" y="570230"/>
                </a:moveTo>
                <a:cubicBezTo>
                  <a:pt x="734376" y="570230"/>
                  <a:pt x="741044" y="576897"/>
                  <a:pt x="741044" y="584517"/>
                </a:cubicBezTo>
                <a:cubicBezTo>
                  <a:pt x="741044" y="592137"/>
                  <a:pt x="734378" y="598804"/>
                  <a:pt x="726757" y="598804"/>
                </a:cubicBezTo>
                <a:cubicBezTo>
                  <a:pt x="719137" y="598804"/>
                  <a:pt x="712470" y="592137"/>
                  <a:pt x="712470" y="584517"/>
                </a:cubicBezTo>
                <a:cubicBezTo>
                  <a:pt x="712470" y="576897"/>
                  <a:pt x="719137" y="570230"/>
                  <a:pt x="726757" y="570230"/>
                </a:cubicBezTo>
                <a:close/>
                <a:moveTo>
                  <a:pt x="584517" y="570230"/>
                </a:moveTo>
                <a:cubicBezTo>
                  <a:pt x="592138" y="570230"/>
                  <a:pt x="598804" y="576897"/>
                  <a:pt x="598804" y="584517"/>
                </a:cubicBezTo>
                <a:cubicBezTo>
                  <a:pt x="598804" y="592137"/>
                  <a:pt x="592138" y="598804"/>
                  <a:pt x="584517" y="598804"/>
                </a:cubicBezTo>
                <a:cubicBezTo>
                  <a:pt x="576897" y="598804"/>
                  <a:pt x="570230" y="592137"/>
                  <a:pt x="570230" y="584517"/>
                </a:cubicBezTo>
                <a:cubicBezTo>
                  <a:pt x="570230" y="576897"/>
                  <a:pt x="576897" y="570230"/>
                  <a:pt x="584517" y="570230"/>
                </a:cubicBezTo>
                <a:close/>
                <a:moveTo>
                  <a:pt x="441007" y="570230"/>
                </a:moveTo>
                <a:cubicBezTo>
                  <a:pt x="449579" y="570230"/>
                  <a:pt x="455294" y="576897"/>
                  <a:pt x="455294" y="584517"/>
                </a:cubicBezTo>
                <a:cubicBezTo>
                  <a:pt x="455294" y="592137"/>
                  <a:pt x="448628" y="598804"/>
                  <a:pt x="441007" y="598804"/>
                </a:cubicBezTo>
                <a:cubicBezTo>
                  <a:pt x="433387" y="598804"/>
                  <a:pt x="426720" y="592137"/>
                  <a:pt x="426720" y="584517"/>
                </a:cubicBezTo>
                <a:cubicBezTo>
                  <a:pt x="426720" y="576897"/>
                  <a:pt x="433387" y="570230"/>
                  <a:pt x="441007" y="570230"/>
                </a:cubicBezTo>
                <a:close/>
                <a:moveTo>
                  <a:pt x="298767" y="570230"/>
                </a:moveTo>
                <a:cubicBezTo>
                  <a:pt x="306387" y="570230"/>
                  <a:pt x="313054" y="576897"/>
                  <a:pt x="313054" y="584517"/>
                </a:cubicBezTo>
                <a:cubicBezTo>
                  <a:pt x="313054" y="592137"/>
                  <a:pt x="306387" y="598804"/>
                  <a:pt x="298767" y="598804"/>
                </a:cubicBezTo>
                <a:cubicBezTo>
                  <a:pt x="291147" y="598804"/>
                  <a:pt x="284480" y="592137"/>
                  <a:pt x="284480" y="584517"/>
                </a:cubicBezTo>
                <a:cubicBezTo>
                  <a:pt x="284480" y="576897"/>
                  <a:pt x="291147" y="570230"/>
                  <a:pt x="298767" y="570230"/>
                </a:cubicBezTo>
                <a:close/>
                <a:moveTo>
                  <a:pt x="156527" y="570230"/>
                </a:moveTo>
                <a:cubicBezTo>
                  <a:pt x="164147" y="570230"/>
                  <a:pt x="170814" y="576897"/>
                  <a:pt x="170814" y="584517"/>
                </a:cubicBezTo>
                <a:cubicBezTo>
                  <a:pt x="170814" y="592137"/>
                  <a:pt x="164147" y="598804"/>
                  <a:pt x="156527" y="598804"/>
                </a:cubicBezTo>
                <a:cubicBezTo>
                  <a:pt x="148907" y="598804"/>
                  <a:pt x="142240" y="592137"/>
                  <a:pt x="142240" y="584517"/>
                </a:cubicBezTo>
                <a:cubicBezTo>
                  <a:pt x="142240" y="576897"/>
                  <a:pt x="148907" y="570230"/>
                  <a:pt x="156527" y="570230"/>
                </a:cubicBezTo>
                <a:close/>
                <a:moveTo>
                  <a:pt x="14287" y="570230"/>
                </a:moveTo>
                <a:cubicBezTo>
                  <a:pt x="21907" y="570230"/>
                  <a:pt x="28574" y="576897"/>
                  <a:pt x="28574" y="584517"/>
                </a:cubicBezTo>
                <a:cubicBezTo>
                  <a:pt x="28574" y="593089"/>
                  <a:pt x="21907" y="598804"/>
                  <a:pt x="14287" y="598804"/>
                </a:cubicBezTo>
                <a:cubicBezTo>
                  <a:pt x="6667" y="598804"/>
                  <a:pt x="0" y="592137"/>
                  <a:pt x="0" y="584517"/>
                </a:cubicBezTo>
                <a:cubicBezTo>
                  <a:pt x="0" y="576897"/>
                  <a:pt x="6667" y="570230"/>
                  <a:pt x="14287" y="570230"/>
                </a:cubicBezTo>
                <a:close/>
                <a:moveTo>
                  <a:pt x="1296987" y="427990"/>
                </a:moveTo>
                <a:cubicBezTo>
                  <a:pt x="1305559" y="427990"/>
                  <a:pt x="1311274" y="434657"/>
                  <a:pt x="1311274" y="442277"/>
                </a:cubicBezTo>
                <a:cubicBezTo>
                  <a:pt x="1311274" y="449897"/>
                  <a:pt x="1304607" y="456564"/>
                  <a:pt x="1296987" y="456564"/>
                </a:cubicBezTo>
                <a:cubicBezTo>
                  <a:pt x="1289367" y="456564"/>
                  <a:pt x="1282700" y="449897"/>
                  <a:pt x="1282700" y="442277"/>
                </a:cubicBezTo>
                <a:cubicBezTo>
                  <a:pt x="1282700" y="434657"/>
                  <a:pt x="1289367" y="427990"/>
                  <a:pt x="1296987" y="427990"/>
                </a:cubicBezTo>
                <a:close/>
                <a:moveTo>
                  <a:pt x="1154747" y="427990"/>
                </a:moveTo>
                <a:cubicBezTo>
                  <a:pt x="1162368" y="427990"/>
                  <a:pt x="1169034" y="434657"/>
                  <a:pt x="1169034" y="442277"/>
                </a:cubicBezTo>
                <a:cubicBezTo>
                  <a:pt x="1169034" y="449897"/>
                  <a:pt x="1162368" y="456564"/>
                  <a:pt x="1154747" y="456564"/>
                </a:cubicBezTo>
                <a:cubicBezTo>
                  <a:pt x="1147127" y="456564"/>
                  <a:pt x="1140460" y="449897"/>
                  <a:pt x="1140460" y="442277"/>
                </a:cubicBezTo>
                <a:cubicBezTo>
                  <a:pt x="1140460" y="434657"/>
                  <a:pt x="1147127" y="427990"/>
                  <a:pt x="1154747" y="427990"/>
                </a:cubicBezTo>
                <a:close/>
                <a:moveTo>
                  <a:pt x="1012507" y="427990"/>
                </a:moveTo>
                <a:cubicBezTo>
                  <a:pt x="1020127" y="427990"/>
                  <a:pt x="1026794" y="434657"/>
                  <a:pt x="1026794" y="442277"/>
                </a:cubicBezTo>
                <a:cubicBezTo>
                  <a:pt x="1026794" y="449897"/>
                  <a:pt x="1020127" y="456564"/>
                  <a:pt x="1012507" y="456564"/>
                </a:cubicBezTo>
                <a:cubicBezTo>
                  <a:pt x="1004887" y="456564"/>
                  <a:pt x="998220" y="449897"/>
                  <a:pt x="998220" y="442277"/>
                </a:cubicBezTo>
                <a:cubicBezTo>
                  <a:pt x="998220" y="434657"/>
                  <a:pt x="1004887" y="427990"/>
                  <a:pt x="1012507" y="427990"/>
                </a:cubicBezTo>
                <a:close/>
                <a:moveTo>
                  <a:pt x="868997" y="427990"/>
                </a:moveTo>
                <a:cubicBezTo>
                  <a:pt x="877568" y="427990"/>
                  <a:pt x="883284" y="434657"/>
                  <a:pt x="883284" y="442277"/>
                </a:cubicBezTo>
                <a:cubicBezTo>
                  <a:pt x="883284" y="449897"/>
                  <a:pt x="876617" y="456564"/>
                  <a:pt x="868997" y="456564"/>
                </a:cubicBezTo>
                <a:cubicBezTo>
                  <a:pt x="861377" y="456564"/>
                  <a:pt x="854710" y="449897"/>
                  <a:pt x="854710" y="442277"/>
                </a:cubicBezTo>
                <a:cubicBezTo>
                  <a:pt x="854710" y="434657"/>
                  <a:pt x="861377" y="427990"/>
                  <a:pt x="868997" y="427990"/>
                </a:cubicBezTo>
                <a:close/>
                <a:moveTo>
                  <a:pt x="726757" y="427990"/>
                </a:moveTo>
                <a:cubicBezTo>
                  <a:pt x="734376" y="427990"/>
                  <a:pt x="741044" y="434657"/>
                  <a:pt x="741044" y="442277"/>
                </a:cubicBezTo>
                <a:cubicBezTo>
                  <a:pt x="741044" y="449897"/>
                  <a:pt x="734378" y="456564"/>
                  <a:pt x="726757" y="456564"/>
                </a:cubicBezTo>
                <a:cubicBezTo>
                  <a:pt x="719137" y="456564"/>
                  <a:pt x="712470" y="449897"/>
                  <a:pt x="712470" y="442277"/>
                </a:cubicBezTo>
                <a:cubicBezTo>
                  <a:pt x="712470" y="434657"/>
                  <a:pt x="719137" y="427990"/>
                  <a:pt x="726757" y="427990"/>
                </a:cubicBezTo>
                <a:close/>
                <a:moveTo>
                  <a:pt x="584517" y="427990"/>
                </a:moveTo>
                <a:cubicBezTo>
                  <a:pt x="592138" y="427990"/>
                  <a:pt x="598804" y="434657"/>
                  <a:pt x="598804" y="442277"/>
                </a:cubicBezTo>
                <a:cubicBezTo>
                  <a:pt x="598804" y="449897"/>
                  <a:pt x="592138" y="456564"/>
                  <a:pt x="584517" y="456564"/>
                </a:cubicBezTo>
                <a:cubicBezTo>
                  <a:pt x="576897" y="456564"/>
                  <a:pt x="570230" y="449897"/>
                  <a:pt x="570230" y="442277"/>
                </a:cubicBezTo>
                <a:cubicBezTo>
                  <a:pt x="570230" y="434657"/>
                  <a:pt x="576897" y="427990"/>
                  <a:pt x="584517" y="427990"/>
                </a:cubicBezTo>
                <a:close/>
                <a:moveTo>
                  <a:pt x="441007" y="427990"/>
                </a:moveTo>
                <a:cubicBezTo>
                  <a:pt x="449579" y="427990"/>
                  <a:pt x="455294" y="434657"/>
                  <a:pt x="455294" y="442277"/>
                </a:cubicBezTo>
                <a:cubicBezTo>
                  <a:pt x="455294" y="449897"/>
                  <a:pt x="448628" y="456564"/>
                  <a:pt x="441007" y="456564"/>
                </a:cubicBezTo>
                <a:cubicBezTo>
                  <a:pt x="433387" y="456564"/>
                  <a:pt x="426720" y="449897"/>
                  <a:pt x="426720" y="442277"/>
                </a:cubicBezTo>
                <a:cubicBezTo>
                  <a:pt x="426720" y="434657"/>
                  <a:pt x="433387" y="427990"/>
                  <a:pt x="441007" y="427990"/>
                </a:cubicBezTo>
                <a:close/>
                <a:moveTo>
                  <a:pt x="298767" y="427990"/>
                </a:moveTo>
                <a:cubicBezTo>
                  <a:pt x="306387" y="427990"/>
                  <a:pt x="313054" y="434657"/>
                  <a:pt x="313054" y="442277"/>
                </a:cubicBezTo>
                <a:cubicBezTo>
                  <a:pt x="313054" y="449897"/>
                  <a:pt x="306387" y="456564"/>
                  <a:pt x="298767" y="456564"/>
                </a:cubicBezTo>
                <a:cubicBezTo>
                  <a:pt x="291147" y="456564"/>
                  <a:pt x="284480" y="449897"/>
                  <a:pt x="284480" y="442277"/>
                </a:cubicBezTo>
                <a:cubicBezTo>
                  <a:pt x="284480" y="434657"/>
                  <a:pt x="291147" y="427990"/>
                  <a:pt x="298767" y="427990"/>
                </a:cubicBezTo>
                <a:close/>
                <a:moveTo>
                  <a:pt x="156527" y="427990"/>
                </a:moveTo>
                <a:cubicBezTo>
                  <a:pt x="164147" y="427990"/>
                  <a:pt x="170814" y="434657"/>
                  <a:pt x="170814" y="442277"/>
                </a:cubicBezTo>
                <a:cubicBezTo>
                  <a:pt x="170814" y="449897"/>
                  <a:pt x="164147" y="456564"/>
                  <a:pt x="156527" y="456564"/>
                </a:cubicBezTo>
                <a:cubicBezTo>
                  <a:pt x="148907" y="456564"/>
                  <a:pt x="142240" y="449897"/>
                  <a:pt x="142240" y="442277"/>
                </a:cubicBezTo>
                <a:cubicBezTo>
                  <a:pt x="142240" y="434657"/>
                  <a:pt x="148907" y="427990"/>
                  <a:pt x="156527" y="427990"/>
                </a:cubicBezTo>
                <a:close/>
                <a:moveTo>
                  <a:pt x="14287" y="427990"/>
                </a:moveTo>
                <a:cubicBezTo>
                  <a:pt x="21907" y="427990"/>
                  <a:pt x="28574" y="434657"/>
                  <a:pt x="28574" y="442277"/>
                </a:cubicBezTo>
                <a:cubicBezTo>
                  <a:pt x="28574" y="449897"/>
                  <a:pt x="21907" y="456564"/>
                  <a:pt x="14287" y="456564"/>
                </a:cubicBezTo>
                <a:cubicBezTo>
                  <a:pt x="6667" y="456564"/>
                  <a:pt x="0" y="449897"/>
                  <a:pt x="0" y="442277"/>
                </a:cubicBezTo>
                <a:cubicBezTo>
                  <a:pt x="0" y="434657"/>
                  <a:pt x="6667" y="427990"/>
                  <a:pt x="14287" y="427990"/>
                </a:cubicBezTo>
                <a:close/>
                <a:moveTo>
                  <a:pt x="1296987" y="285750"/>
                </a:moveTo>
                <a:cubicBezTo>
                  <a:pt x="1305559" y="285750"/>
                  <a:pt x="1311274" y="292417"/>
                  <a:pt x="1311274" y="300037"/>
                </a:cubicBezTo>
                <a:cubicBezTo>
                  <a:pt x="1311274" y="307657"/>
                  <a:pt x="1304607" y="314324"/>
                  <a:pt x="1296987" y="314324"/>
                </a:cubicBezTo>
                <a:cubicBezTo>
                  <a:pt x="1289367" y="314324"/>
                  <a:pt x="1282700" y="307657"/>
                  <a:pt x="1282700" y="300037"/>
                </a:cubicBezTo>
                <a:cubicBezTo>
                  <a:pt x="1282700" y="292417"/>
                  <a:pt x="1289367" y="285750"/>
                  <a:pt x="1296987" y="285750"/>
                </a:cubicBezTo>
                <a:close/>
                <a:moveTo>
                  <a:pt x="1154747" y="285750"/>
                </a:moveTo>
                <a:cubicBezTo>
                  <a:pt x="1162368" y="285750"/>
                  <a:pt x="1169034" y="292417"/>
                  <a:pt x="1169034" y="300037"/>
                </a:cubicBezTo>
                <a:cubicBezTo>
                  <a:pt x="1169034" y="307657"/>
                  <a:pt x="1162368" y="314324"/>
                  <a:pt x="1154747" y="314324"/>
                </a:cubicBezTo>
                <a:cubicBezTo>
                  <a:pt x="1147127" y="314324"/>
                  <a:pt x="1140460" y="307657"/>
                  <a:pt x="1140460" y="300037"/>
                </a:cubicBezTo>
                <a:cubicBezTo>
                  <a:pt x="1140460" y="292417"/>
                  <a:pt x="1147127" y="285750"/>
                  <a:pt x="1154747" y="285750"/>
                </a:cubicBezTo>
                <a:close/>
                <a:moveTo>
                  <a:pt x="1012507" y="285750"/>
                </a:moveTo>
                <a:cubicBezTo>
                  <a:pt x="1020127" y="285750"/>
                  <a:pt x="1026794" y="292417"/>
                  <a:pt x="1026794" y="300037"/>
                </a:cubicBezTo>
                <a:cubicBezTo>
                  <a:pt x="1026794" y="307657"/>
                  <a:pt x="1020127" y="314324"/>
                  <a:pt x="1012507" y="314324"/>
                </a:cubicBezTo>
                <a:cubicBezTo>
                  <a:pt x="1004887" y="314324"/>
                  <a:pt x="998220" y="307657"/>
                  <a:pt x="998220" y="300037"/>
                </a:cubicBezTo>
                <a:cubicBezTo>
                  <a:pt x="998220" y="292417"/>
                  <a:pt x="1004887" y="285750"/>
                  <a:pt x="1012507" y="285750"/>
                </a:cubicBezTo>
                <a:close/>
                <a:moveTo>
                  <a:pt x="868997" y="285750"/>
                </a:moveTo>
                <a:cubicBezTo>
                  <a:pt x="877568" y="285750"/>
                  <a:pt x="883284" y="292417"/>
                  <a:pt x="883284" y="300037"/>
                </a:cubicBezTo>
                <a:cubicBezTo>
                  <a:pt x="883284" y="307657"/>
                  <a:pt x="876617" y="314324"/>
                  <a:pt x="868997" y="314324"/>
                </a:cubicBezTo>
                <a:cubicBezTo>
                  <a:pt x="861377" y="314324"/>
                  <a:pt x="854710" y="307657"/>
                  <a:pt x="854710" y="300037"/>
                </a:cubicBezTo>
                <a:cubicBezTo>
                  <a:pt x="854710" y="292417"/>
                  <a:pt x="861377" y="285750"/>
                  <a:pt x="868997" y="285750"/>
                </a:cubicBezTo>
                <a:close/>
                <a:moveTo>
                  <a:pt x="726757" y="285750"/>
                </a:moveTo>
                <a:cubicBezTo>
                  <a:pt x="734376" y="285750"/>
                  <a:pt x="741044" y="292417"/>
                  <a:pt x="741044" y="300037"/>
                </a:cubicBezTo>
                <a:cubicBezTo>
                  <a:pt x="741044" y="307657"/>
                  <a:pt x="734378" y="314324"/>
                  <a:pt x="726757" y="314324"/>
                </a:cubicBezTo>
                <a:cubicBezTo>
                  <a:pt x="719137" y="314324"/>
                  <a:pt x="712470" y="307657"/>
                  <a:pt x="712470" y="300037"/>
                </a:cubicBezTo>
                <a:cubicBezTo>
                  <a:pt x="712470" y="292417"/>
                  <a:pt x="719137" y="285750"/>
                  <a:pt x="726757" y="285750"/>
                </a:cubicBezTo>
                <a:close/>
                <a:moveTo>
                  <a:pt x="584517" y="285750"/>
                </a:moveTo>
                <a:cubicBezTo>
                  <a:pt x="592138" y="285750"/>
                  <a:pt x="598804" y="292417"/>
                  <a:pt x="598804" y="300037"/>
                </a:cubicBezTo>
                <a:cubicBezTo>
                  <a:pt x="598804" y="307657"/>
                  <a:pt x="592138" y="314324"/>
                  <a:pt x="584517" y="314324"/>
                </a:cubicBezTo>
                <a:cubicBezTo>
                  <a:pt x="576897" y="314324"/>
                  <a:pt x="570230" y="307657"/>
                  <a:pt x="570230" y="300037"/>
                </a:cubicBezTo>
                <a:cubicBezTo>
                  <a:pt x="570230" y="292417"/>
                  <a:pt x="576897" y="285750"/>
                  <a:pt x="584517" y="285750"/>
                </a:cubicBezTo>
                <a:close/>
                <a:moveTo>
                  <a:pt x="441007" y="285750"/>
                </a:moveTo>
                <a:cubicBezTo>
                  <a:pt x="449579" y="285750"/>
                  <a:pt x="455294" y="292417"/>
                  <a:pt x="455294" y="300037"/>
                </a:cubicBezTo>
                <a:cubicBezTo>
                  <a:pt x="455294" y="307657"/>
                  <a:pt x="448628" y="314324"/>
                  <a:pt x="441007" y="314324"/>
                </a:cubicBezTo>
                <a:cubicBezTo>
                  <a:pt x="433387" y="314324"/>
                  <a:pt x="426720" y="307657"/>
                  <a:pt x="426720" y="300037"/>
                </a:cubicBezTo>
                <a:cubicBezTo>
                  <a:pt x="426720" y="292417"/>
                  <a:pt x="433387" y="285750"/>
                  <a:pt x="441007" y="285750"/>
                </a:cubicBezTo>
                <a:close/>
                <a:moveTo>
                  <a:pt x="298767" y="285750"/>
                </a:moveTo>
                <a:cubicBezTo>
                  <a:pt x="306387" y="285750"/>
                  <a:pt x="313054" y="292417"/>
                  <a:pt x="313054" y="300037"/>
                </a:cubicBezTo>
                <a:cubicBezTo>
                  <a:pt x="313054" y="307657"/>
                  <a:pt x="306387" y="314324"/>
                  <a:pt x="298767" y="314324"/>
                </a:cubicBezTo>
                <a:cubicBezTo>
                  <a:pt x="291147" y="314324"/>
                  <a:pt x="284480" y="307657"/>
                  <a:pt x="284480" y="300037"/>
                </a:cubicBezTo>
                <a:cubicBezTo>
                  <a:pt x="284480" y="292417"/>
                  <a:pt x="291147" y="285750"/>
                  <a:pt x="298767" y="285750"/>
                </a:cubicBezTo>
                <a:close/>
                <a:moveTo>
                  <a:pt x="156527" y="285750"/>
                </a:moveTo>
                <a:cubicBezTo>
                  <a:pt x="164147" y="285750"/>
                  <a:pt x="170814" y="292417"/>
                  <a:pt x="170814" y="300037"/>
                </a:cubicBezTo>
                <a:cubicBezTo>
                  <a:pt x="170814" y="307657"/>
                  <a:pt x="164147" y="314324"/>
                  <a:pt x="156527" y="314324"/>
                </a:cubicBezTo>
                <a:cubicBezTo>
                  <a:pt x="148907" y="314324"/>
                  <a:pt x="142240" y="307657"/>
                  <a:pt x="142240" y="300037"/>
                </a:cubicBezTo>
                <a:cubicBezTo>
                  <a:pt x="142240" y="292417"/>
                  <a:pt x="148907" y="285750"/>
                  <a:pt x="156527" y="285750"/>
                </a:cubicBezTo>
                <a:close/>
                <a:moveTo>
                  <a:pt x="14287" y="285750"/>
                </a:moveTo>
                <a:cubicBezTo>
                  <a:pt x="21907" y="285750"/>
                  <a:pt x="28574" y="292417"/>
                  <a:pt x="28574" y="300037"/>
                </a:cubicBezTo>
                <a:cubicBezTo>
                  <a:pt x="28574" y="307657"/>
                  <a:pt x="21907" y="314324"/>
                  <a:pt x="14287" y="314324"/>
                </a:cubicBezTo>
                <a:cubicBezTo>
                  <a:pt x="6667" y="314324"/>
                  <a:pt x="0" y="307657"/>
                  <a:pt x="0" y="300037"/>
                </a:cubicBezTo>
                <a:cubicBezTo>
                  <a:pt x="0" y="292417"/>
                  <a:pt x="6667" y="285750"/>
                  <a:pt x="14287" y="285750"/>
                </a:cubicBezTo>
                <a:close/>
                <a:moveTo>
                  <a:pt x="1296987" y="142240"/>
                </a:moveTo>
                <a:cubicBezTo>
                  <a:pt x="1305559" y="143192"/>
                  <a:pt x="1311274" y="148907"/>
                  <a:pt x="1311274" y="156527"/>
                </a:cubicBezTo>
                <a:cubicBezTo>
                  <a:pt x="1311274" y="164147"/>
                  <a:pt x="1304607" y="170814"/>
                  <a:pt x="1296987" y="170814"/>
                </a:cubicBezTo>
                <a:cubicBezTo>
                  <a:pt x="1289367" y="170814"/>
                  <a:pt x="1282700" y="164147"/>
                  <a:pt x="1282700" y="156527"/>
                </a:cubicBezTo>
                <a:cubicBezTo>
                  <a:pt x="1282700" y="148907"/>
                  <a:pt x="1289367" y="142240"/>
                  <a:pt x="1296987" y="142240"/>
                </a:cubicBezTo>
                <a:close/>
                <a:moveTo>
                  <a:pt x="1154747" y="142240"/>
                </a:moveTo>
                <a:cubicBezTo>
                  <a:pt x="1162368" y="143192"/>
                  <a:pt x="1169034" y="148907"/>
                  <a:pt x="1169034" y="156527"/>
                </a:cubicBezTo>
                <a:cubicBezTo>
                  <a:pt x="1169034" y="164147"/>
                  <a:pt x="1162368" y="170814"/>
                  <a:pt x="1154747" y="170814"/>
                </a:cubicBezTo>
                <a:cubicBezTo>
                  <a:pt x="1147127" y="170814"/>
                  <a:pt x="1140460" y="164147"/>
                  <a:pt x="1140460" y="156527"/>
                </a:cubicBezTo>
                <a:cubicBezTo>
                  <a:pt x="1140460" y="148907"/>
                  <a:pt x="1147127" y="142240"/>
                  <a:pt x="1154747" y="142240"/>
                </a:cubicBezTo>
                <a:close/>
                <a:moveTo>
                  <a:pt x="1012507" y="142240"/>
                </a:moveTo>
                <a:cubicBezTo>
                  <a:pt x="1020127" y="142240"/>
                  <a:pt x="1026794" y="148907"/>
                  <a:pt x="1026794" y="156527"/>
                </a:cubicBezTo>
                <a:cubicBezTo>
                  <a:pt x="1026794" y="164147"/>
                  <a:pt x="1020127" y="170814"/>
                  <a:pt x="1012507" y="170814"/>
                </a:cubicBezTo>
                <a:cubicBezTo>
                  <a:pt x="1004887" y="170814"/>
                  <a:pt x="998220" y="164147"/>
                  <a:pt x="998220" y="156527"/>
                </a:cubicBezTo>
                <a:cubicBezTo>
                  <a:pt x="998220" y="148907"/>
                  <a:pt x="1004887" y="142240"/>
                  <a:pt x="1012507" y="142240"/>
                </a:cubicBezTo>
                <a:close/>
                <a:moveTo>
                  <a:pt x="868997" y="142240"/>
                </a:moveTo>
                <a:cubicBezTo>
                  <a:pt x="877568" y="143192"/>
                  <a:pt x="883284" y="148907"/>
                  <a:pt x="883284" y="156527"/>
                </a:cubicBezTo>
                <a:cubicBezTo>
                  <a:pt x="883284" y="164147"/>
                  <a:pt x="876617" y="170814"/>
                  <a:pt x="868997" y="170814"/>
                </a:cubicBezTo>
                <a:cubicBezTo>
                  <a:pt x="861377" y="170814"/>
                  <a:pt x="854710" y="164147"/>
                  <a:pt x="854710" y="156527"/>
                </a:cubicBezTo>
                <a:cubicBezTo>
                  <a:pt x="854710" y="148907"/>
                  <a:pt x="861377" y="142240"/>
                  <a:pt x="868997" y="142240"/>
                </a:cubicBezTo>
                <a:close/>
                <a:moveTo>
                  <a:pt x="726757" y="142240"/>
                </a:moveTo>
                <a:cubicBezTo>
                  <a:pt x="734376" y="143192"/>
                  <a:pt x="741044" y="148907"/>
                  <a:pt x="741044" y="156527"/>
                </a:cubicBezTo>
                <a:cubicBezTo>
                  <a:pt x="741044" y="164147"/>
                  <a:pt x="734378" y="170814"/>
                  <a:pt x="726757" y="170814"/>
                </a:cubicBezTo>
                <a:cubicBezTo>
                  <a:pt x="719137" y="170814"/>
                  <a:pt x="712470" y="164147"/>
                  <a:pt x="712470" y="156527"/>
                </a:cubicBezTo>
                <a:cubicBezTo>
                  <a:pt x="712470" y="148907"/>
                  <a:pt x="719137" y="142240"/>
                  <a:pt x="726757" y="142240"/>
                </a:cubicBezTo>
                <a:close/>
                <a:moveTo>
                  <a:pt x="584517" y="142240"/>
                </a:moveTo>
                <a:cubicBezTo>
                  <a:pt x="592138" y="142240"/>
                  <a:pt x="598804" y="148907"/>
                  <a:pt x="598804" y="156527"/>
                </a:cubicBezTo>
                <a:cubicBezTo>
                  <a:pt x="598804" y="164147"/>
                  <a:pt x="592138" y="170814"/>
                  <a:pt x="584517" y="170814"/>
                </a:cubicBezTo>
                <a:cubicBezTo>
                  <a:pt x="576897" y="170814"/>
                  <a:pt x="570230" y="164147"/>
                  <a:pt x="570230" y="156527"/>
                </a:cubicBezTo>
                <a:cubicBezTo>
                  <a:pt x="570230" y="148907"/>
                  <a:pt x="576897" y="142240"/>
                  <a:pt x="584517" y="142240"/>
                </a:cubicBezTo>
                <a:close/>
                <a:moveTo>
                  <a:pt x="441007" y="142240"/>
                </a:moveTo>
                <a:cubicBezTo>
                  <a:pt x="449579" y="143192"/>
                  <a:pt x="455294" y="148907"/>
                  <a:pt x="455294" y="156527"/>
                </a:cubicBezTo>
                <a:cubicBezTo>
                  <a:pt x="455294" y="164147"/>
                  <a:pt x="448628" y="170814"/>
                  <a:pt x="441007" y="170814"/>
                </a:cubicBezTo>
                <a:cubicBezTo>
                  <a:pt x="433387" y="170814"/>
                  <a:pt x="426720" y="164147"/>
                  <a:pt x="426720" y="156527"/>
                </a:cubicBezTo>
                <a:cubicBezTo>
                  <a:pt x="426720" y="148907"/>
                  <a:pt x="433387" y="142240"/>
                  <a:pt x="441007" y="142240"/>
                </a:cubicBezTo>
                <a:close/>
                <a:moveTo>
                  <a:pt x="298767" y="142240"/>
                </a:moveTo>
                <a:cubicBezTo>
                  <a:pt x="306387" y="143192"/>
                  <a:pt x="313054" y="148907"/>
                  <a:pt x="313054" y="156527"/>
                </a:cubicBezTo>
                <a:cubicBezTo>
                  <a:pt x="313054" y="164147"/>
                  <a:pt x="306387" y="170814"/>
                  <a:pt x="298767" y="170814"/>
                </a:cubicBezTo>
                <a:cubicBezTo>
                  <a:pt x="291147" y="170814"/>
                  <a:pt x="284480" y="164147"/>
                  <a:pt x="284480" y="156527"/>
                </a:cubicBezTo>
                <a:cubicBezTo>
                  <a:pt x="284480" y="148907"/>
                  <a:pt x="291147" y="142240"/>
                  <a:pt x="298767" y="142240"/>
                </a:cubicBezTo>
                <a:close/>
                <a:moveTo>
                  <a:pt x="156527" y="142240"/>
                </a:moveTo>
                <a:cubicBezTo>
                  <a:pt x="164147" y="143192"/>
                  <a:pt x="170814" y="148907"/>
                  <a:pt x="170814" y="156527"/>
                </a:cubicBezTo>
                <a:cubicBezTo>
                  <a:pt x="170814" y="164147"/>
                  <a:pt x="164147" y="170814"/>
                  <a:pt x="156527" y="170814"/>
                </a:cubicBezTo>
                <a:cubicBezTo>
                  <a:pt x="148907" y="170814"/>
                  <a:pt x="142240" y="164147"/>
                  <a:pt x="142240" y="156527"/>
                </a:cubicBezTo>
                <a:cubicBezTo>
                  <a:pt x="142240" y="148907"/>
                  <a:pt x="148907" y="142240"/>
                  <a:pt x="156527" y="142240"/>
                </a:cubicBezTo>
                <a:close/>
                <a:moveTo>
                  <a:pt x="14287" y="142240"/>
                </a:moveTo>
                <a:cubicBezTo>
                  <a:pt x="21907" y="142240"/>
                  <a:pt x="28574" y="148907"/>
                  <a:pt x="28574" y="156527"/>
                </a:cubicBezTo>
                <a:cubicBezTo>
                  <a:pt x="28574" y="165099"/>
                  <a:pt x="21907" y="170814"/>
                  <a:pt x="14287" y="170814"/>
                </a:cubicBezTo>
                <a:cubicBezTo>
                  <a:pt x="6667" y="170814"/>
                  <a:pt x="0" y="164147"/>
                  <a:pt x="0" y="156527"/>
                </a:cubicBezTo>
                <a:cubicBezTo>
                  <a:pt x="0" y="148907"/>
                  <a:pt x="6667" y="142240"/>
                  <a:pt x="14287" y="142240"/>
                </a:cubicBezTo>
                <a:close/>
                <a:moveTo>
                  <a:pt x="1296987" y="0"/>
                </a:moveTo>
                <a:cubicBezTo>
                  <a:pt x="1305559" y="0"/>
                  <a:pt x="1311274" y="6667"/>
                  <a:pt x="1311274" y="14287"/>
                </a:cubicBezTo>
                <a:cubicBezTo>
                  <a:pt x="1311274" y="21907"/>
                  <a:pt x="1304607" y="28574"/>
                  <a:pt x="1296987" y="28574"/>
                </a:cubicBezTo>
                <a:cubicBezTo>
                  <a:pt x="1289367" y="28574"/>
                  <a:pt x="1282700" y="21907"/>
                  <a:pt x="1282700" y="14287"/>
                </a:cubicBezTo>
                <a:cubicBezTo>
                  <a:pt x="1282700" y="6667"/>
                  <a:pt x="1289367" y="0"/>
                  <a:pt x="1296987" y="0"/>
                </a:cubicBezTo>
                <a:close/>
                <a:moveTo>
                  <a:pt x="1154747" y="0"/>
                </a:moveTo>
                <a:cubicBezTo>
                  <a:pt x="1162368" y="0"/>
                  <a:pt x="1169034" y="6667"/>
                  <a:pt x="1169034" y="14287"/>
                </a:cubicBezTo>
                <a:cubicBezTo>
                  <a:pt x="1169034" y="21907"/>
                  <a:pt x="1162368" y="28574"/>
                  <a:pt x="1154747" y="28574"/>
                </a:cubicBezTo>
                <a:cubicBezTo>
                  <a:pt x="1147127" y="28574"/>
                  <a:pt x="1140460" y="21907"/>
                  <a:pt x="1140460" y="14287"/>
                </a:cubicBezTo>
                <a:cubicBezTo>
                  <a:pt x="1140460" y="6667"/>
                  <a:pt x="1147127" y="0"/>
                  <a:pt x="1154747" y="0"/>
                </a:cubicBezTo>
                <a:close/>
                <a:moveTo>
                  <a:pt x="1012507" y="0"/>
                </a:moveTo>
                <a:cubicBezTo>
                  <a:pt x="1020127" y="0"/>
                  <a:pt x="1026794" y="6667"/>
                  <a:pt x="1026794" y="14287"/>
                </a:cubicBezTo>
                <a:cubicBezTo>
                  <a:pt x="1026794" y="21907"/>
                  <a:pt x="1020127" y="28574"/>
                  <a:pt x="1012507" y="28574"/>
                </a:cubicBezTo>
                <a:cubicBezTo>
                  <a:pt x="1004887" y="28574"/>
                  <a:pt x="998220" y="21907"/>
                  <a:pt x="998220" y="14287"/>
                </a:cubicBezTo>
                <a:cubicBezTo>
                  <a:pt x="998220" y="6667"/>
                  <a:pt x="1004887" y="0"/>
                  <a:pt x="1012507" y="0"/>
                </a:cubicBezTo>
                <a:close/>
                <a:moveTo>
                  <a:pt x="868997" y="0"/>
                </a:moveTo>
                <a:cubicBezTo>
                  <a:pt x="877568" y="0"/>
                  <a:pt x="883284" y="6667"/>
                  <a:pt x="883284" y="14287"/>
                </a:cubicBezTo>
                <a:cubicBezTo>
                  <a:pt x="883284" y="21907"/>
                  <a:pt x="876617" y="28574"/>
                  <a:pt x="868997" y="28574"/>
                </a:cubicBezTo>
                <a:cubicBezTo>
                  <a:pt x="861377" y="28574"/>
                  <a:pt x="854710" y="21907"/>
                  <a:pt x="854710" y="14287"/>
                </a:cubicBezTo>
                <a:cubicBezTo>
                  <a:pt x="854710" y="6667"/>
                  <a:pt x="861377" y="0"/>
                  <a:pt x="868997" y="0"/>
                </a:cubicBezTo>
                <a:close/>
                <a:moveTo>
                  <a:pt x="726757" y="0"/>
                </a:moveTo>
                <a:cubicBezTo>
                  <a:pt x="734376" y="0"/>
                  <a:pt x="741044" y="6667"/>
                  <a:pt x="741044" y="14287"/>
                </a:cubicBezTo>
                <a:cubicBezTo>
                  <a:pt x="741044" y="21907"/>
                  <a:pt x="734378" y="28574"/>
                  <a:pt x="726757" y="28574"/>
                </a:cubicBezTo>
                <a:cubicBezTo>
                  <a:pt x="719137" y="28574"/>
                  <a:pt x="712470" y="21907"/>
                  <a:pt x="712470" y="14287"/>
                </a:cubicBezTo>
                <a:cubicBezTo>
                  <a:pt x="712470" y="6667"/>
                  <a:pt x="719137" y="0"/>
                  <a:pt x="726757" y="0"/>
                </a:cubicBezTo>
                <a:close/>
                <a:moveTo>
                  <a:pt x="584517" y="0"/>
                </a:moveTo>
                <a:cubicBezTo>
                  <a:pt x="592138" y="0"/>
                  <a:pt x="598804" y="6667"/>
                  <a:pt x="598804" y="14287"/>
                </a:cubicBezTo>
                <a:cubicBezTo>
                  <a:pt x="598804" y="21907"/>
                  <a:pt x="592138" y="28574"/>
                  <a:pt x="584517" y="28574"/>
                </a:cubicBezTo>
                <a:cubicBezTo>
                  <a:pt x="576897" y="28574"/>
                  <a:pt x="570230" y="21907"/>
                  <a:pt x="570230" y="14287"/>
                </a:cubicBezTo>
                <a:cubicBezTo>
                  <a:pt x="570230" y="6667"/>
                  <a:pt x="576897" y="0"/>
                  <a:pt x="584517" y="0"/>
                </a:cubicBezTo>
                <a:close/>
                <a:moveTo>
                  <a:pt x="441007" y="0"/>
                </a:moveTo>
                <a:cubicBezTo>
                  <a:pt x="449579" y="0"/>
                  <a:pt x="455294" y="6667"/>
                  <a:pt x="455294" y="14287"/>
                </a:cubicBezTo>
                <a:cubicBezTo>
                  <a:pt x="455294" y="21907"/>
                  <a:pt x="448628" y="28574"/>
                  <a:pt x="441007" y="28574"/>
                </a:cubicBezTo>
                <a:cubicBezTo>
                  <a:pt x="433387" y="28574"/>
                  <a:pt x="426720" y="21907"/>
                  <a:pt x="426720" y="14287"/>
                </a:cubicBezTo>
                <a:cubicBezTo>
                  <a:pt x="426720" y="6667"/>
                  <a:pt x="433387" y="0"/>
                  <a:pt x="441007" y="0"/>
                </a:cubicBezTo>
                <a:close/>
                <a:moveTo>
                  <a:pt x="298767" y="0"/>
                </a:moveTo>
                <a:cubicBezTo>
                  <a:pt x="306387" y="0"/>
                  <a:pt x="313054" y="6667"/>
                  <a:pt x="313054" y="14287"/>
                </a:cubicBezTo>
                <a:cubicBezTo>
                  <a:pt x="313054" y="21907"/>
                  <a:pt x="306387" y="28574"/>
                  <a:pt x="298767" y="28574"/>
                </a:cubicBezTo>
                <a:cubicBezTo>
                  <a:pt x="291147" y="28574"/>
                  <a:pt x="284480" y="21907"/>
                  <a:pt x="284480" y="14287"/>
                </a:cubicBezTo>
                <a:cubicBezTo>
                  <a:pt x="284480" y="6667"/>
                  <a:pt x="291147" y="0"/>
                  <a:pt x="298767" y="0"/>
                </a:cubicBezTo>
                <a:close/>
                <a:moveTo>
                  <a:pt x="156527" y="0"/>
                </a:moveTo>
                <a:cubicBezTo>
                  <a:pt x="164147" y="0"/>
                  <a:pt x="170814" y="6667"/>
                  <a:pt x="170814" y="14287"/>
                </a:cubicBezTo>
                <a:cubicBezTo>
                  <a:pt x="170814" y="21907"/>
                  <a:pt x="164147" y="28574"/>
                  <a:pt x="156527" y="28574"/>
                </a:cubicBezTo>
                <a:cubicBezTo>
                  <a:pt x="148907" y="28574"/>
                  <a:pt x="142240" y="21907"/>
                  <a:pt x="142240" y="14287"/>
                </a:cubicBezTo>
                <a:cubicBezTo>
                  <a:pt x="142240" y="6667"/>
                  <a:pt x="148907" y="0"/>
                  <a:pt x="156527" y="0"/>
                </a:cubicBezTo>
                <a:close/>
                <a:moveTo>
                  <a:pt x="14287" y="0"/>
                </a:moveTo>
                <a:cubicBezTo>
                  <a:pt x="21907" y="0"/>
                  <a:pt x="28574" y="6667"/>
                  <a:pt x="28574" y="14287"/>
                </a:cubicBezTo>
                <a:cubicBezTo>
                  <a:pt x="28574" y="21907"/>
                  <a:pt x="21907" y="28574"/>
                  <a:pt x="14287" y="28574"/>
                </a:cubicBezTo>
                <a:cubicBezTo>
                  <a:pt x="6667" y="28574"/>
                  <a:pt x="0" y="21907"/>
                  <a:pt x="0" y="14287"/>
                </a:cubicBezTo>
                <a:cubicBezTo>
                  <a:pt x="0" y="6667"/>
                  <a:pt x="6667" y="0"/>
                  <a:pt x="14287" y="0"/>
                </a:cubicBezTo>
                <a:close/>
              </a:path>
            </a:pathLst>
          </a:custGeom>
          <a:solidFill>
            <a:schemeClr val="lt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3" name="斜纹 512"/>
          <p:cNvSpPr/>
          <p:nvPr>
            <p:custDataLst>
              <p:tags r:id="rId9"/>
            </p:custDataLst>
          </p:nvPr>
        </p:nvSpPr>
        <p:spPr>
          <a:xfrm rot="8100000">
            <a:off x="-244064" y="543543"/>
            <a:ext cx="488126" cy="488126"/>
          </a:xfrm>
          <a:prstGeom prst="diagStripe">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p:cNvSpPr txBox="1"/>
          <p:nvPr>
            <p:custDataLst>
              <p:tags r:id="rId10"/>
            </p:custDataLst>
          </p:nvPr>
        </p:nvSpPr>
        <p:spPr>
          <a:xfrm>
            <a:off x="538163" y="493231"/>
            <a:ext cx="10744286" cy="632353"/>
          </a:xfrm>
          <a:prstGeom prst="rect">
            <a:avLst/>
          </a:prstGeom>
          <a:noFill/>
        </p:spPr>
        <p:txBody>
          <a:bodyPr wrap="square" lIns="91440" tIns="45720" rIns="91440" bIns="45720" rtlCol="0" anchor="t"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200" b="1" spc="160" dirty="0">
                <a:solidFill>
                  <a:schemeClr val="accent1"/>
                </a:solidFill>
                <a:cs typeface="微软雅黑" panose="020B0503020204020204" pitchFamily="34" charset="-122"/>
                <a:sym typeface="+mn-ea"/>
              </a:rPr>
              <a:t>5.测试阶段的信息流</a:t>
            </a:r>
            <a:endParaRPr lang="en-US" altLang="zh-CN" sz="3200" b="1" spc="160" dirty="0">
              <a:solidFill>
                <a:schemeClr val="accent1"/>
              </a:solidFill>
              <a:cs typeface="微软雅黑" panose="020B0503020204020204" pitchFamily="34" charset="-122"/>
              <a:sym typeface="+mn-ea"/>
            </a:endParaRPr>
          </a:p>
        </p:txBody>
      </p:sp>
      <p:sp>
        <p:nvSpPr>
          <p:cNvPr id="115" name="矩形: 圆角 1128"/>
          <p:cNvSpPr/>
          <p:nvPr>
            <p:custDataLst>
              <p:tags r:id="rId11"/>
            </p:custDataLst>
          </p:nvPr>
        </p:nvSpPr>
        <p:spPr>
          <a:xfrm>
            <a:off x="3925729" y="3720467"/>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圆角 1128"/>
          <p:cNvSpPr/>
          <p:nvPr>
            <p:custDataLst>
              <p:tags r:id="rId12"/>
            </p:custDataLst>
          </p:nvPr>
        </p:nvSpPr>
        <p:spPr>
          <a:xfrm>
            <a:off x="1215027" y="1290002"/>
            <a:ext cx="6842125" cy="2604135"/>
          </a:xfrm>
          <a:prstGeom prst="roundRect">
            <a:avLst>
              <a:gd name="adj" fmla="val 4386"/>
            </a:avLst>
          </a:prstGeom>
          <a:solidFill>
            <a:schemeClr val="lt1"/>
          </a:solidFill>
          <a:ln w="12700">
            <a:solidFill>
              <a:schemeClr val="accent3">
                <a:lumMod val="75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15" name="图片 14" descr="C:\Users\2GGTFQ2\Desktop\通用图片占位符\图片\31\124435379_31(2).jpg124435379_31(2)"/>
          <p:cNvPicPr>
            <a:picLocks noChangeAspect="1"/>
          </p:cNvPicPr>
          <p:nvPr>
            <p:custDataLst>
              <p:tags r:id="rId13"/>
            </p:custDataLst>
          </p:nvPr>
        </p:nvPicPr>
        <p:blipFill>
          <a:blip r:embed="rId14"/>
          <a:srcRect l="1221" r="1221"/>
          <a:stretch>
            <a:fillRect/>
          </a:stretch>
        </p:blipFill>
        <p:spPr>
          <a:xfrm>
            <a:off x="1425212" y="1522095"/>
            <a:ext cx="6421755" cy="2139950"/>
          </a:xfrm>
          <a:prstGeom prst="rect">
            <a:avLst/>
          </a:prstGeom>
        </p:spPr>
      </p:pic>
      <p:sp>
        <p:nvSpPr>
          <p:cNvPr id="8" name="文本框 7"/>
          <p:cNvSpPr txBox="1"/>
          <p:nvPr>
            <p:custDataLst>
              <p:tags r:id="rId15"/>
            </p:custDataLst>
          </p:nvPr>
        </p:nvSpPr>
        <p:spPr>
          <a:xfrm>
            <a:off x="4149409" y="4069080"/>
            <a:ext cx="6394767" cy="1938184"/>
          </a:xfrm>
          <a:prstGeom prst="rect">
            <a:avLst/>
          </a:prstGeom>
          <a:noFill/>
        </p:spPr>
        <p:txBody>
          <a:bodyPr wrap="square" lIns="91440" tIns="45720" rIns="91440" bIns="45720" rtlCol="0" anchor="ctr">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20000"/>
              </a:lnSpc>
              <a:spcBef>
                <a:spcPts val="0"/>
              </a:spcBef>
              <a:spcAft>
                <a:spcPts val="800"/>
              </a:spcAft>
              <a:buSzPct val="100000"/>
              <a:buFontTx/>
              <a:buNone/>
            </a:pPr>
            <a:r>
              <a:rPr lang="zh-CN" altLang="en-US" sz="2000" spc="120" dirty="0">
                <a:solidFill>
                  <a:schemeClr val="dk1"/>
                </a:solidFill>
                <a:uLnTx/>
                <a:uFillTx/>
                <a:cs typeface="微软雅黑" panose="020B0503020204020204" pitchFamily="34" charset="-122"/>
                <a:sym typeface="+mn-ea"/>
              </a:rPr>
              <a:t>输入信息有两类：</a:t>
            </a:r>
            <a:endParaRPr lang="zh-CN" altLang="en-US" sz="2000" spc="12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软件配置,包括需求说明书、设计说明书和源程序清单等;</a:t>
            </a:r>
            <a:endParaRPr lang="en-US" altLang="zh-CN" spc="200" dirty="0">
              <a:solidFill>
                <a:schemeClr val="dk1"/>
              </a:solidFill>
              <a:uLnTx/>
              <a:uFillTx/>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solidFill>
                  <a:schemeClr val="dk1"/>
                </a:solidFill>
                <a:uLnTx/>
                <a:uFillTx/>
                <a:cs typeface="微软雅黑" panose="020B0503020204020204" pitchFamily="34" charset="-122"/>
                <a:sym typeface="+mn-ea"/>
              </a:rPr>
              <a:t>测试配置,包括测试计划和测试方案。</a:t>
            </a:r>
            <a:endParaRPr lang="en-US" altLang="zh-CN" spc="200" dirty="0">
              <a:solidFill>
                <a:schemeClr val="dk1"/>
              </a:solidFill>
              <a:uLnTx/>
              <a:uFillTx/>
              <a:cs typeface="微软雅黑" panose="020B0503020204020204" pitchFamily="34" charset="-122"/>
              <a:sym typeface="+mn-ea"/>
            </a:endParaRPr>
          </a:p>
        </p:txBody>
      </p:sp>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914400"/>
            <a:ext cx="12192000" cy="50292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16" name="图片 1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13" name="文本框 12"/>
          <p:cNvSpPr txBox="1"/>
          <p:nvPr>
            <p:custDataLst>
              <p:tags r:id="rId6"/>
            </p:custDataLst>
          </p:nvPr>
        </p:nvSpPr>
        <p:spPr>
          <a:xfrm>
            <a:off x="908648" y="1676528"/>
            <a:ext cx="4267225" cy="1066698"/>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5200" b="1" spc="360" dirty="0">
                <a:solidFill>
                  <a:schemeClr val="accent1"/>
                </a:solidFill>
                <a:latin typeface="微软雅黑" panose="020B0503020204020204" pitchFamily="34" charset="-122"/>
                <a:ea typeface="微软雅黑" panose="020B0503020204020204" pitchFamily="34" charset="-122"/>
                <a:sym typeface="+mn-ea"/>
              </a:rPr>
              <a:t>单元测试</a:t>
            </a:r>
            <a:endParaRPr lang="zh-CN" altLang="en-US" sz="5200" b="1" spc="360" dirty="0">
              <a:solidFill>
                <a:schemeClr val="accent1"/>
              </a:solidFill>
              <a:latin typeface="微软雅黑" panose="020B0503020204020204" pitchFamily="34" charset="-122"/>
              <a:ea typeface="微软雅黑" panose="020B0503020204020204" pitchFamily="34" charset="-122"/>
              <a:sym typeface="+mn-ea"/>
            </a:endParaRPr>
          </a:p>
        </p:txBody>
      </p:sp>
      <p:sp>
        <p:nvSpPr>
          <p:cNvPr id="14" name="Title 6"/>
          <p:cNvSpPr txBox="1"/>
          <p:nvPr>
            <p:custDataLst>
              <p:tags r:id="rId7"/>
            </p:custDataLst>
          </p:nvPr>
        </p:nvSpPr>
        <p:spPr>
          <a:xfrm>
            <a:off x="908648" y="2895484"/>
            <a:ext cx="4267225" cy="228598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测试重点</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代码审查</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31800" lvl="0" indent="-431800" algn="l" fontAlgn="ctr">
              <a:lnSpc>
                <a:spcPct val="120000"/>
              </a:lnSpc>
              <a:spcBef>
                <a:spcPts val="0"/>
              </a:spcBef>
              <a:spcAft>
                <a:spcPts val="800"/>
              </a:spcAft>
              <a:buSzPct val="100000"/>
              <a:buFont typeface="+mn-ea"/>
              <a:buAutoNum type="ea1JpnChsDbPeriod"/>
            </a:pPr>
            <a:r>
              <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计算机测试</a:t>
            </a:r>
            <a:endParaRPr lang="en-US" altLang="zh-CN" sz="2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5" name="图片 14" descr="D:\meihua_service_cache\jpg/45471ab384a28514910ae1f62eaf5d0f.jpg45471ab384a28514910ae1f62eaf5d0f"/>
          <p:cNvPicPr>
            <a:picLocks noChangeAspect="1"/>
          </p:cNvPicPr>
          <p:nvPr>
            <p:custDataLst>
              <p:tags r:id="rId8"/>
            </p:custDataLst>
          </p:nvPr>
        </p:nvPicPr>
        <p:blipFill rotWithShape="1">
          <a:blip r:embed="rId9"/>
          <a:srcRect l="6834" r="6834"/>
          <a:stretch>
            <a:fillRect/>
          </a:stretch>
        </p:blipFill>
        <p:spPr>
          <a:xfrm>
            <a:off x="5492114" y="1676521"/>
            <a:ext cx="5791238" cy="3504959"/>
          </a:xfrm>
          <a:custGeom>
            <a:avLst/>
            <a:gdLst/>
            <a:ahLst/>
            <a:cxnLst>
              <a:cxn ang="3">
                <a:pos x="hc" y="t"/>
              </a:cxn>
              <a:cxn ang="cd2">
                <a:pos x="l" y="vc"/>
              </a:cxn>
              <a:cxn ang="cd4">
                <a:pos x="hc" y="b"/>
              </a:cxn>
              <a:cxn ang="0">
                <a:pos x="r" y="vc"/>
              </a:cxn>
            </a:cxnLst>
            <a:rect l="l" t="t" r="r" b="b"/>
            <a:pathLst>
              <a:path w="9120" h="4080">
                <a:moveTo>
                  <a:pt x="0" y="0"/>
                </a:moveTo>
                <a:lnTo>
                  <a:pt x="9120" y="0"/>
                </a:lnTo>
                <a:lnTo>
                  <a:pt x="9120" y="4080"/>
                </a:lnTo>
                <a:lnTo>
                  <a:pt x="0" y="4080"/>
                </a:lnTo>
                <a:lnTo>
                  <a:pt x="0" y="0"/>
                </a:lnTo>
                <a:close/>
              </a:path>
            </a:pathLst>
          </a:custGeom>
        </p:spPr>
      </p:pic>
    </p:spTree>
    <p:custDataLst>
      <p:tags r:id="rId10"/>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文本框 14"/>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cs typeface="微软雅黑" panose="020B0503020204020204" pitchFamily="34" charset="-122"/>
                <a:sym typeface="+mn-ea"/>
              </a:rPr>
              <a:t>1.测试重点</a:t>
            </a:r>
            <a:endParaRPr kumimoji="0" lang="en-US" altLang="zh-CN" sz="3200" b="1" i="0" kern="1200" cap="none" spc="160" normalizeH="0" noProof="0" dirty="0">
              <a:ln>
                <a:noFill/>
              </a:ln>
              <a:solidFill>
                <a:schemeClr val="accent1"/>
              </a:solidFill>
              <a:effectLst/>
              <a:cs typeface="微软雅黑" panose="020B0503020204020204" pitchFamily="34" charset="-122"/>
              <a:sym typeface="+mn-ea"/>
            </a:endParaRPr>
          </a:p>
        </p:txBody>
      </p:sp>
      <p:sp>
        <p:nvSpPr>
          <p:cNvPr id="14" name="矩形 13"/>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模块接口</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局部数据结构</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重要的执行通路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出错处理通路</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边界条件</a:t>
            </a:r>
            <a:endParaRPr kumimoji="0" lang="en-US" altLang="zh-CN" sz="1800" b="1" i="0" kern="1200" cap="none" spc="200" normalizeH="0" noProof="0" dirty="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2.代码审查</a:t>
            </a:r>
            <a:endParaRPr lang="en-US" altLang="zh-CN" sz="4000" spc="240" dirty="0">
              <a:solidFill>
                <a:schemeClr val="lt1"/>
              </a:solidFill>
              <a:cs typeface="微软雅黑" panose="020B0503020204020204" pitchFamily="34" charset="-122"/>
              <a:sym typeface="+mn-ea"/>
            </a:endParaRPr>
          </a:p>
        </p:txBody>
      </p:sp>
      <p:sp>
        <p:nvSpPr>
          <p:cNvPr id="14" name="文本框 13"/>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由审查小组正式进行测试称为代码审査;</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可查出30%~70%的逻辑设计错误和编码错误;</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审查小组组成:</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组长</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程序的设计者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程序的编写者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程序的测试者</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Aft>
                <a:spcPts val="800"/>
              </a:spcAft>
              <a:buSzPct val="100000"/>
              <a:buFont typeface="Arial" panose="020B0604020202020204" pitchFamily="34" charset="0"/>
              <a:buNone/>
            </a:pPr>
            <a:r>
              <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一次审査会上可以发现许多错误,可以减少系统验证的总工作量。</a:t>
            </a:r>
            <a:endParaRPr lang="zh-CN" altLang="en-US" sz="1800" spc="20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61"/>
          <p:cNvSpPr txBox="1"/>
          <p:nvPr>
            <p:custDataLst>
              <p:tags r:id="rId5"/>
            </p:custDataLst>
          </p:nvPr>
        </p:nvSpPr>
        <p:spPr>
          <a:xfrm>
            <a:off x="6578600" y="144208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实现</a:t>
            </a:r>
            <a:r>
              <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rPr>
              <a:t>内容</a:t>
            </a:r>
            <a:endParaRPr lang="zh-CN" altLang="en-US"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custDataLst>
              <p:tags r:id="rId6"/>
            </p:custDataLst>
          </p:nvPr>
        </p:nvSpPr>
        <p:spPr>
          <a:xfrm>
            <a:off x="5657215" y="135953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58"/>
          <p:cNvSpPr txBox="1"/>
          <p:nvPr>
            <p:custDataLst>
              <p:tags r:id="rId7"/>
            </p:custDataLst>
          </p:nvPr>
        </p:nvSpPr>
        <p:spPr>
          <a:xfrm>
            <a:off x="5755005" y="149034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01</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0" name="文本框 61"/>
          <p:cNvSpPr txBox="1"/>
          <p:nvPr>
            <p:custDataLst>
              <p:tags r:id="rId8"/>
            </p:custDataLst>
          </p:nvPr>
        </p:nvSpPr>
        <p:spPr>
          <a:xfrm>
            <a:off x="6578600" y="257175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参考文献</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657215" y="248920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文本框 58"/>
          <p:cNvSpPr txBox="1"/>
          <p:nvPr>
            <p:custDataLst>
              <p:tags r:id="rId10"/>
            </p:custDataLst>
          </p:nvPr>
        </p:nvSpPr>
        <p:spPr>
          <a:xfrm>
            <a:off x="5755005" y="262001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02</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46" name="文本框 61"/>
          <p:cNvSpPr txBox="1"/>
          <p:nvPr>
            <p:custDataLst>
              <p:tags r:id="rId11"/>
            </p:custDataLst>
          </p:nvPr>
        </p:nvSpPr>
        <p:spPr>
          <a:xfrm>
            <a:off x="6578600" y="3701415"/>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会议纪要</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custDataLst>
              <p:tags r:id="rId12"/>
            </p:custDataLst>
          </p:nvPr>
        </p:nvSpPr>
        <p:spPr>
          <a:xfrm>
            <a:off x="5657215" y="3618865"/>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5" name="文本框 58"/>
          <p:cNvSpPr txBox="1"/>
          <p:nvPr>
            <p:custDataLst>
              <p:tags r:id="rId13"/>
            </p:custDataLst>
          </p:nvPr>
        </p:nvSpPr>
        <p:spPr>
          <a:xfrm>
            <a:off x="5755005" y="3749675"/>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03</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52" name="文本框 61"/>
          <p:cNvSpPr txBox="1"/>
          <p:nvPr>
            <p:custDataLst>
              <p:tags r:id="rId14"/>
            </p:custDataLst>
          </p:nvPr>
        </p:nvSpPr>
        <p:spPr>
          <a:xfrm>
            <a:off x="6578600" y="4831080"/>
            <a:ext cx="3179445" cy="58483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rPr>
              <a:t>小组分工及评价</a:t>
            </a:r>
            <a:endParaRPr lang="en-US" altLang="zh-CN" sz="3000" b="1" spc="220">
              <a:solidFill>
                <a:schemeClr val="dk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custDataLst>
              <p:tags r:id="rId15"/>
            </p:custDataLst>
          </p:nvPr>
        </p:nvSpPr>
        <p:spPr>
          <a:xfrm>
            <a:off x="5657215" y="4748530"/>
            <a:ext cx="749935" cy="7499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文本框 58"/>
          <p:cNvSpPr txBox="1"/>
          <p:nvPr>
            <p:custDataLst>
              <p:tags r:id="rId16"/>
            </p:custDataLst>
          </p:nvPr>
        </p:nvSpPr>
        <p:spPr>
          <a:xfrm>
            <a:off x="5755005" y="4879340"/>
            <a:ext cx="555625" cy="488315"/>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3200" b="1" spc="240" dirty="0">
                <a:solidFill>
                  <a:schemeClr val="lt1"/>
                </a:solidFill>
                <a:latin typeface="微软雅黑" panose="020B0503020204020204" pitchFamily="34" charset="-122"/>
                <a:ea typeface="微软雅黑" panose="020B0503020204020204" pitchFamily="34" charset="-122"/>
              </a:rPr>
              <a:t>04</a:t>
            </a:r>
            <a:endParaRPr lang="en-US" altLang="zh-CN" sz="3200" b="1" spc="240" dirty="0">
              <a:solidFill>
                <a:schemeClr val="lt1"/>
              </a:solidFill>
              <a:latin typeface="微软雅黑" panose="020B0503020204020204" pitchFamily="34" charset="-122"/>
              <a:ea typeface="微软雅黑" panose="020B0503020204020204" pitchFamily="34" charset="-122"/>
            </a:endParaRPr>
          </a:p>
        </p:txBody>
      </p:sp>
      <p:sp>
        <p:nvSpPr>
          <p:cNvPr id="20" name="文本框 61"/>
          <p:cNvSpPr txBox="1"/>
          <p:nvPr>
            <p:custDataLst>
              <p:tags r:id="rId17"/>
            </p:custDataLst>
          </p:nvPr>
        </p:nvSpPr>
        <p:spPr>
          <a:xfrm>
            <a:off x="2621280" y="2159000"/>
            <a:ext cx="1212215" cy="2540000"/>
          </a:xfrm>
          <a:prstGeom prst="rect">
            <a:avLst/>
          </a:prstGeom>
          <a:noFill/>
        </p:spPr>
        <p:txBody>
          <a:bodyPr vert="eaVert" wrap="square"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zh-CN" altLang="en-US" sz="5200" b="1" spc="360">
                <a:solidFill>
                  <a:schemeClr val="accent1"/>
                </a:solidFill>
                <a:latin typeface="微软雅黑" panose="020B0503020204020204" pitchFamily="34" charset="-122"/>
                <a:ea typeface="微软雅黑" panose="020B0503020204020204" pitchFamily="34" charset="-122"/>
              </a:rPr>
              <a:t>目录</a:t>
            </a:r>
            <a:endParaRPr lang="zh-CN" altLang="en-US" sz="5200" b="1" spc="360">
              <a:solidFill>
                <a:schemeClr val="accent1"/>
              </a:solidFill>
              <a:latin typeface="微软雅黑" panose="020B0503020204020204" pitchFamily="34" charset="-122"/>
              <a:ea typeface="微软雅黑" panose="020B0503020204020204" pitchFamily="34" charset="-122"/>
            </a:endParaRPr>
          </a:p>
        </p:txBody>
      </p:sp>
      <p:sp>
        <p:nvSpPr>
          <p:cNvPr id="21" name="矩形 20"/>
          <p:cNvSpPr/>
          <p:nvPr>
            <p:custDataLst>
              <p:tags r:id="rId18"/>
            </p:custDataLst>
          </p:nvPr>
        </p:nvSpPr>
        <p:spPr>
          <a:xfrm>
            <a:off x="2433955" y="2159000"/>
            <a:ext cx="1437640" cy="2540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cs typeface="微软雅黑" panose="020B0503020204020204" pitchFamily="34" charset="-122"/>
                <a:sym typeface="+mn-ea"/>
              </a:rPr>
              <a:t>3.计算机测试</a:t>
            </a:r>
            <a:endParaRPr lang="en-US" altLang="zh-CN" sz="4000" spc="240" dirty="0">
              <a:solidFill>
                <a:schemeClr val="lt1"/>
              </a:solidFill>
              <a:cs typeface="微软雅黑" panose="020B0503020204020204" pitchFamily="34" charset="-122"/>
              <a:sym typeface="+mn-ea"/>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必须为每个单元测试开发驱动程序和(或)存根程序。</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驱动程序是一个“主程序”,它接收测试数据,传送给被测试的模块,并且印出有关的结果。</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存根程序代替被测试的模块所调用的模块。它使用被它代替的模块的接口,可能做最少量的数据操作,印出对入口的检验或操作结果,并且把控制归还给调用它的模块。</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a:lnSpc>
                <a:spcPct val="120000"/>
              </a:lnSpc>
              <a:buClr>
                <a:schemeClr val="tx1">
                  <a:lumMod val="95000"/>
                  <a:lumOff val="5000"/>
                </a:schemeClr>
              </a:buClr>
              <a:buSzPct val="100000"/>
              <a:buFont typeface="+mj-ea"/>
            </a:pPr>
            <a:r>
              <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驱动程序和存根程序代表开销,通常并不把它们作为软件产品的一部分交给用户</a:t>
            </a:r>
            <a:endParaRPr lang="zh-CN" altLang="en-US" sz="2000" spc="120" dirty="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8" name="矩形 7"/>
          <p:cNvSpPr/>
          <p:nvPr>
            <p:custDataLst>
              <p:tags r:id="rId5"/>
            </p:custDataLst>
          </p:nvPr>
        </p:nvSpPr>
        <p:spPr>
          <a:xfrm>
            <a:off x="0" y="0"/>
            <a:ext cx="12191999" cy="6858000"/>
          </a:xfrm>
          <a:prstGeom prst="rect">
            <a:avLst/>
          </a:prstGeom>
          <a:gradFill>
            <a:gsLst>
              <a:gs pos="22000">
                <a:srgbClr val="267DAF">
                  <a:alpha val="15000"/>
                </a:srgbClr>
              </a:gs>
              <a:gs pos="100000">
                <a:srgbClr val="267DA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object 3"/>
          <p:cNvSpPr/>
          <p:nvPr>
            <p:custDataLst>
              <p:tags r:id="rId6"/>
            </p:custDataLst>
          </p:nvPr>
        </p:nvSpPr>
        <p:spPr>
          <a:xfrm>
            <a:off x="163195" y="1176727"/>
            <a:ext cx="12200381" cy="5676054"/>
          </a:xfrm>
          <a:custGeom>
            <a:avLst/>
            <a:gdLst/>
            <a:ahLst/>
            <a:cxnLst/>
            <a:rect l="l" t="t" r="r" b="b"/>
            <a:pathLst>
              <a:path w="9144000" h="4257040">
                <a:moveTo>
                  <a:pt x="1228069" y="0"/>
                </a:moveTo>
                <a:lnTo>
                  <a:pt x="1178108" y="316"/>
                </a:lnTo>
                <a:lnTo>
                  <a:pt x="1125512" y="4429"/>
                </a:lnTo>
                <a:lnTo>
                  <a:pt x="1072373" y="12036"/>
                </a:lnTo>
                <a:lnTo>
                  <a:pt x="1020785" y="22836"/>
                </a:lnTo>
                <a:lnTo>
                  <a:pt x="972840" y="36526"/>
                </a:lnTo>
                <a:lnTo>
                  <a:pt x="930630" y="52804"/>
                </a:lnTo>
                <a:lnTo>
                  <a:pt x="0" y="474825"/>
                </a:lnTo>
                <a:lnTo>
                  <a:pt x="0" y="4256587"/>
                </a:lnTo>
                <a:lnTo>
                  <a:pt x="9143492" y="4256587"/>
                </a:lnTo>
                <a:lnTo>
                  <a:pt x="9143492" y="1132304"/>
                </a:lnTo>
                <a:lnTo>
                  <a:pt x="1273302" y="3782"/>
                </a:lnTo>
                <a:lnTo>
                  <a:pt x="1228069" y="0"/>
                </a:lnTo>
                <a:close/>
              </a:path>
            </a:pathLst>
          </a:custGeom>
          <a:solidFill>
            <a:schemeClr val="lt1">
              <a:alpha val="99000"/>
            </a:schemeClr>
          </a:solidFill>
        </p:spPr>
        <p:txBody>
          <a:bodyPr wrap="square" lIns="0" tIns="0" rIns="0" bIns="0" rtlCol="0"/>
          <a:p>
            <a:pPr defTabSz="1216660"/>
            <a:endParaRPr sz="2395" dirty="0">
              <a:solidFill>
                <a:prstClr val="black"/>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7"/>
            </p:custDataLst>
          </p:nvPr>
        </p:nvSpPr>
        <p:spPr>
          <a:xfrm>
            <a:off x="6248360" y="609605"/>
            <a:ext cx="5029238" cy="9144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buNone/>
            </a:pPr>
            <a:r>
              <a:rPr lang="zh-CN" altLang="en-US" sz="5200" b="1" spc="360">
                <a:solidFill>
                  <a:schemeClr val="lt1"/>
                </a:solidFill>
                <a:latin typeface="微软雅黑" panose="020B0503020204020204" pitchFamily="34" charset="-122"/>
                <a:ea typeface="微软雅黑" panose="020B0503020204020204" pitchFamily="34" charset="-122"/>
              </a:rPr>
              <a:t>集成测试</a:t>
            </a:r>
            <a:endParaRPr lang="zh-CN" altLang="en-US" sz="5200" b="1" spc="360">
              <a:solidFill>
                <a:schemeClr val="l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8"/>
            </p:custDataLst>
          </p:nvPr>
        </p:nvSpPr>
        <p:spPr>
          <a:xfrm>
            <a:off x="632460" y="4984750"/>
            <a:ext cx="7574915" cy="1494155"/>
          </a:xfrm>
          <a:prstGeom prst="rect">
            <a:avLst/>
          </a:prstGeom>
          <a:noFill/>
          <a:ln w="3175">
            <a:noFill/>
            <a:prstDash val="dash"/>
          </a:ln>
        </p:spPr>
        <p:txBody>
          <a:bodyPr wrap="square" lIns="63500" tIns="25400" rIns="63500" bIns="254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模块组装成程序的方法：</a:t>
            </a:r>
            <a:endParaRPr lang="zh-CN" altLang="en-US"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1.非渐增式测试。把庞大的程序作为一个整体测试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20000"/>
              </a:lnSpc>
              <a:spcBef>
                <a:spcPts val="0"/>
              </a:spcBef>
              <a:spcAft>
                <a:spcPts val="800"/>
              </a:spcAft>
              <a:buSzPct val="100000"/>
              <a:buFont typeface="Wingdings" panose="05000000000000000000" charset="0"/>
              <a:buNone/>
            </a:pPr>
            <a:r>
              <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2.渐增式测试：把程序划分成小段来构造测试</a:t>
            </a:r>
            <a:endParaRPr lang="en-US" altLang="zh-CN" sz="26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itle 6"/>
          <p:cNvSpPr txBox="1"/>
          <p:nvPr>
            <p:custDataLst>
              <p:tags r:id="rId9"/>
            </p:custDataLst>
          </p:nvPr>
        </p:nvSpPr>
        <p:spPr>
          <a:xfrm>
            <a:off x="163195" y="1613535"/>
            <a:ext cx="10363200" cy="58610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集成测试是测试和组装软件的系统化技术</a:t>
            </a:r>
            <a:endParaRPr lang="zh-CN" altLang="en-US" sz="26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32460" y="2199640"/>
            <a:ext cx="5233670" cy="2676525"/>
          </a:xfrm>
          <a:prstGeom prst="rect">
            <a:avLst/>
          </a:prstGeom>
          <a:noFill/>
        </p:spPr>
        <p:txBody>
          <a:bodyPr wrap="square" rtlCol="0">
            <a:spAutoFit/>
          </a:bodyPr>
          <a:p>
            <a:pPr fontAlgn="auto">
              <a:lnSpc>
                <a:spcPct val="150000"/>
              </a:lnSpc>
            </a:pPr>
            <a:r>
              <a:rPr lang="en-US" altLang="zh-CN" sz="2800"/>
              <a:t>1.</a:t>
            </a:r>
            <a:r>
              <a:rPr lang="zh-CN" altLang="en-US" sz="2800"/>
              <a:t>自顶向下集成</a:t>
            </a:r>
            <a:endParaRPr lang="zh-CN" altLang="en-US" sz="2800"/>
          </a:p>
          <a:p>
            <a:pPr fontAlgn="auto">
              <a:lnSpc>
                <a:spcPct val="150000"/>
              </a:lnSpc>
            </a:pPr>
            <a:r>
              <a:rPr lang="en-US" altLang="zh-CN" sz="2800"/>
              <a:t>2.</a:t>
            </a:r>
            <a:r>
              <a:rPr lang="zh-CN" altLang="en-US" sz="2800"/>
              <a:t>自底向上集成</a:t>
            </a:r>
            <a:endParaRPr lang="zh-CN" altLang="en-US" sz="2800"/>
          </a:p>
          <a:p>
            <a:pPr fontAlgn="auto">
              <a:lnSpc>
                <a:spcPct val="150000"/>
              </a:lnSpc>
            </a:pPr>
            <a:r>
              <a:rPr lang="en-US" altLang="zh-CN" sz="2800"/>
              <a:t>3.</a:t>
            </a:r>
            <a:r>
              <a:rPr lang="zh-CN" altLang="en-US" sz="2800"/>
              <a:t>不同集成测试策略的比较</a:t>
            </a:r>
            <a:endParaRPr lang="zh-CN" altLang="en-US" sz="2800"/>
          </a:p>
          <a:p>
            <a:pPr fontAlgn="auto">
              <a:lnSpc>
                <a:spcPct val="150000"/>
              </a:lnSpc>
            </a:pPr>
            <a:r>
              <a:rPr lang="en-US" altLang="zh-CN" sz="2800"/>
              <a:t>4.</a:t>
            </a:r>
            <a:r>
              <a:rPr lang="zh-CN" altLang="en-US" sz="2800"/>
              <a:t>回归测试</a:t>
            </a:r>
            <a:endParaRPr lang="zh-CN" altLang="en-US" sz="2800"/>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0" name="组合 9"/>
          <p:cNvGrpSpPr/>
          <p:nvPr>
            <p:custDataLst>
              <p:tags r:id="rId10"/>
            </p:custDataLst>
          </p:nvPr>
        </p:nvGrpSpPr>
        <p:grpSpPr>
          <a:xfrm>
            <a:off x="10013950" y="4904105"/>
            <a:ext cx="1777365" cy="1687830"/>
            <a:chOff x="14021" y="6063"/>
            <a:chExt cx="4548" cy="4318"/>
          </a:xfrm>
        </p:grpSpPr>
        <p:sp>
          <p:nvSpPr>
            <p:cNvPr id="11" name="椭圆 10"/>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椭圆 11"/>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1770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14"/>
            </p:custDataLst>
          </p:nvPr>
        </p:nvSpPr>
        <p:spPr>
          <a:xfrm>
            <a:off x="1523968" y="1066785"/>
            <a:ext cx="9144064" cy="7924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1.自顶向下集成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itle 6"/>
          <p:cNvSpPr txBox="1"/>
          <p:nvPr>
            <p:custDataLst>
              <p:tags r:id="rId15"/>
            </p:custDataLst>
          </p:nvPr>
        </p:nvSpPr>
        <p:spPr>
          <a:xfrm>
            <a:off x="1523969" y="2468882"/>
            <a:ext cx="9144064" cy="332233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从主控制模块开始，沿着程序的控制层次向下移动，逐渐把各个模块结合起来。在把附属于（及最终附属于）主控制模块的那些模块组装到程序结构中去时，或者使用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的策略，或者使用</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的策略。</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深度优先的结合方法</a:t>
            </a:r>
            <a:r>
              <a:rPr lang="en-US" altLang="zh-CN" spc="20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先组装在软件结构的一条主控制通路上的所有模块。选择一条主控制通路取决于应用的特点，并且有很大任意性。</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auto">
              <a:lnSpc>
                <a:spcPct val="120000"/>
              </a:lnSpc>
              <a:spcBef>
                <a:spcPts val="0"/>
              </a:spcBef>
              <a:spcAft>
                <a:spcPts val="800"/>
              </a:spcAft>
              <a:buSzPct val="100000"/>
              <a:buNone/>
            </a:pPr>
            <a:r>
              <a:rPr lang="zh-CN"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宽度优先的结合方法</a:t>
            </a:r>
            <a:r>
              <a:rPr lang="en-US" altLang="zh-CN" spc="18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沿软件结构水平地移动，把处于同一个控制层次上的所有模块组装起来。</a:t>
            </a:r>
            <a:endParaRPr lang="zh-CN" altLang="zh-CN"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lt1"/>
                </a:solidFill>
                <a:uFillTx/>
                <a:sym typeface="Arial" panose="020B0604020202020204" pitchFamily="34" charset="0"/>
              </a:rPr>
              <a:t>结合步骤</a:t>
            </a:r>
            <a:endParaRPr lang="zh-CN" altLang="en-US" sz="3200" spc="300" dirty="0">
              <a:solidFill>
                <a:schemeClr val="lt1"/>
              </a:solidFill>
              <a:uFillTx/>
              <a:sym typeface="Arial" panose="020B0604020202020204" pitchFamily="34" charset="0"/>
            </a:endParaRPr>
          </a:p>
        </p:txBody>
      </p:sp>
      <p:sp>
        <p:nvSpPr>
          <p:cNvPr id="12" name="文本框 11"/>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模块结合进软件结构的具体过程由下述4个步骤完成：</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对主控制模块进行测试，测试时用存根程序代替所有直接附属于主控制模块的模块；</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根据选定的结合策略(深度优先或宽度优先)，每次用一个实际模块代换一个存根程序(新结合进来的模块往往又需要新的存根程序)；</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在结合进一个模块的同时进行测试；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为了保证加入模块没有引进新的错误，可能需要进行回归测试(即全部或部分地重复以前做过的测试)。</a:t>
            </a:r>
            <a:endParaRPr lang="zh-CN"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en-US"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从②开始不断地重复进行上述过程，直到构造起完整的软件结构为止。</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矩形 8"/>
          <p:cNvSpPr/>
          <p:nvPr>
            <p:custDataLst>
              <p:tags r:id="rId1"/>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1147191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1" name="Title 6"/>
          <p:cNvSpPr txBox="1"/>
          <p:nvPr>
            <p:custDataLst>
              <p:tags r:id="rId6"/>
            </p:custDataLst>
          </p:nvPr>
        </p:nvSpPr>
        <p:spPr>
          <a:xfrm>
            <a:off x="6515162" y="1687513"/>
            <a:ext cx="5067325" cy="34829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如左图，使用深度优先的结合方法，选取左通路，首先结合模块M1\,M2和M5；其次，M8或M6(如果为了使M2具有适当功能需要M6)将被结合进来。然后构造中央的和右侧的控制通路。使用宽度优先的结合方法，首先结合模块M2\,M3和M4(代替存根程序S4)，然后结合下一个控制层次中的模块M5\,M6和M7；如此继续进行下去，直到所有模块都被结合进来为止。</a:t>
            </a:r>
            <a:endParaRPr lang="zh-CN" altLang="en-US" sz="1800" spc="2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bj"/>
          <p:cNvSpPr/>
          <p:nvPr>
            <p:custDataLst>
              <p:tags r:id="rId7"/>
            </p:custDataLst>
          </p:nvPr>
        </p:nvSpPr>
        <p:spPr>
          <a:xfrm>
            <a:off x="1278890" y="1066165"/>
            <a:ext cx="4083050" cy="3970655"/>
          </a:xfrm>
          <a:prstGeom prst="rect">
            <a:avLst/>
          </a:prstGeom>
          <a:noFill/>
          <a:ln w="12700">
            <a:solidFill>
              <a:schemeClr val="accent1">
                <a:alpha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chemeClr val="lt1"/>
              </a:solidFill>
              <a:latin typeface="微软雅黑" panose="020B0503020204020204" pitchFamily="34" charset="-122"/>
              <a:ea typeface="微软雅黑" panose="020B0503020204020204" pitchFamily="34" charset="-122"/>
            </a:endParaRPr>
          </a:p>
        </p:txBody>
      </p:sp>
      <p:pic>
        <p:nvPicPr>
          <p:cNvPr id="95236" name="图片 1"/>
          <p:cNvPicPr>
            <a:picLocks noChangeAspect="1"/>
          </p:cNvPicPr>
          <p:nvPr/>
        </p:nvPicPr>
        <p:blipFill>
          <a:blip r:embed="rId8"/>
          <a:stretch>
            <a:fillRect/>
          </a:stretch>
        </p:blipFill>
        <p:spPr>
          <a:xfrm>
            <a:off x="1278890" y="1034415"/>
            <a:ext cx="4134485" cy="4033520"/>
          </a:xfrm>
          <a:prstGeom prst="rect">
            <a:avLst/>
          </a:prstGeom>
          <a:noFill/>
          <a:ln w="9525">
            <a:noFill/>
          </a:ln>
        </p:spPr>
      </p:pic>
    </p:spTree>
    <p:custDataLst>
      <p:tags r:id="rId9"/>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4" name="Right Triangle 1"/>
          <p:cNvSpPr/>
          <p:nvPr>
            <p:custDataLst>
              <p:tags r:id="rId5"/>
            </p:custDataLst>
          </p:nvPr>
        </p:nvSpPr>
        <p:spPr>
          <a:xfrm>
            <a:off x="5156202" y="4160896"/>
            <a:ext cx="7035797" cy="2697102"/>
          </a:xfrm>
          <a:custGeom>
            <a:avLst/>
            <a:gdLst>
              <a:gd name="connsiteX0" fmla="*/ 7035796 w 7035797"/>
              <a:gd name="connsiteY0" fmla="*/ 0 h 2697102"/>
              <a:gd name="connsiteX1" fmla="*/ 7035797 w 7035797"/>
              <a:gd name="connsiteY1" fmla="*/ 2697101 h 2697102"/>
              <a:gd name="connsiteX2" fmla="*/ 0 w 7035797"/>
              <a:gd name="connsiteY2" fmla="*/ 2697102 h 2697102"/>
            </a:gdLst>
            <a:ahLst/>
            <a:cxnLst>
              <a:cxn ang="0">
                <a:pos x="connsiteX0" y="connsiteY0"/>
              </a:cxn>
              <a:cxn ang="0">
                <a:pos x="connsiteX1" y="connsiteY1"/>
              </a:cxn>
              <a:cxn ang="0">
                <a:pos x="connsiteX2" y="connsiteY2"/>
              </a:cxn>
            </a:cxnLst>
            <a:rect l="l" t="t" r="r" b="b"/>
            <a:pathLst>
              <a:path w="7035797" h="2697102">
                <a:moveTo>
                  <a:pt x="7035796" y="0"/>
                </a:moveTo>
                <a:lnTo>
                  <a:pt x="7035797" y="2697101"/>
                </a:lnTo>
                <a:lnTo>
                  <a:pt x="0" y="26971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80" name="Right Triangle 18"/>
          <p:cNvSpPr/>
          <p:nvPr>
            <p:custDataLst>
              <p:tags r:id="rId6"/>
            </p:custDataLst>
          </p:nvPr>
        </p:nvSpPr>
        <p:spPr>
          <a:xfrm>
            <a:off x="26" y="8"/>
            <a:ext cx="7035793" cy="2697104"/>
          </a:xfrm>
          <a:custGeom>
            <a:avLst/>
            <a:gdLst>
              <a:gd name="connsiteX0" fmla="*/ 0 w 7035793"/>
              <a:gd name="connsiteY0" fmla="*/ 0 h 2697104"/>
              <a:gd name="connsiteX1" fmla="*/ 7035793 w 7035793"/>
              <a:gd name="connsiteY1" fmla="*/ 1 h 2697104"/>
              <a:gd name="connsiteX2" fmla="*/ 1 w 7035793"/>
              <a:gd name="connsiteY2" fmla="*/ 2697104 h 2697104"/>
            </a:gdLst>
            <a:ahLst/>
            <a:cxnLst>
              <a:cxn ang="0">
                <a:pos x="connsiteX0" y="connsiteY0"/>
              </a:cxn>
              <a:cxn ang="0">
                <a:pos x="connsiteX1" y="connsiteY1"/>
              </a:cxn>
              <a:cxn ang="0">
                <a:pos x="connsiteX2" y="connsiteY2"/>
              </a:cxn>
            </a:cxnLst>
            <a:rect l="l" t="t" r="r" b="b"/>
            <a:pathLst>
              <a:path w="7035793" h="2697104">
                <a:moveTo>
                  <a:pt x="0" y="0"/>
                </a:moveTo>
                <a:lnTo>
                  <a:pt x="7035793" y="1"/>
                </a:lnTo>
                <a:lnTo>
                  <a:pt x="1" y="2697104"/>
                </a:lnTo>
                <a:close/>
              </a:path>
            </a:pathLst>
          </a:cu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rgbClr val="FFFFFF"/>
              </a:solidFill>
              <a:latin typeface="微软雅黑" panose="020B0503020204020204" pitchFamily="34" charset="-122"/>
              <a:ea typeface="微软雅黑" panose="020B0503020204020204" pitchFamily="34" charset="-122"/>
            </a:endParaRPr>
          </a:p>
        </p:txBody>
      </p:sp>
      <p:sp>
        <p:nvSpPr>
          <p:cNvPr id="6" name="矩形 5"/>
          <p:cNvSpPr/>
          <p:nvPr>
            <p:custDataLst>
              <p:tags r:id="rId7"/>
            </p:custDataLst>
          </p:nvPr>
        </p:nvSpPr>
        <p:spPr>
          <a:xfrm>
            <a:off x="457204" y="6367871"/>
            <a:ext cx="11226890" cy="10531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8"/>
            </p:custDataLst>
          </p:nvPr>
        </p:nvSpPr>
        <p:spPr>
          <a:xfrm>
            <a:off x="457200" y="457200"/>
            <a:ext cx="11226890" cy="1988820"/>
          </a:xfrm>
          <a:prstGeom prst="rect">
            <a:avLst/>
          </a:prstGeom>
          <a:solidFill>
            <a:schemeClr val="lt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9"/>
            </p:custDataLst>
          </p:nvPr>
        </p:nvSpPr>
        <p:spPr>
          <a:xfrm>
            <a:off x="457204" y="2438420"/>
            <a:ext cx="11226890" cy="3784630"/>
          </a:xfrm>
          <a:prstGeom prst="rect">
            <a:avLst/>
          </a:prstGeom>
          <a:solidFill>
            <a:schemeClr val="dk2"/>
          </a:solidFill>
          <a:ln w="19050">
            <a:solidFill>
              <a:schemeClr val="dk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0"/>
            </p:custDataLst>
          </p:nvPr>
        </p:nvSpPr>
        <p:spPr>
          <a:xfrm>
            <a:off x="1219210" y="762006"/>
            <a:ext cx="9753676" cy="1371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2.自底向上集成</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1"/>
            </p:custDataLst>
          </p:nvPr>
        </p:nvSpPr>
        <p:spPr>
          <a:xfrm>
            <a:off x="1219200" y="2906417"/>
            <a:ext cx="9753676" cy="32004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把低层模块组合成实现某个特定的软件子功能的族；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写一个驱动程序(用于测试的控制程序)，协调测试数据的输入和输出；</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对由模块组成的子功能族进行测试；</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去掉驱动程序，沿软件结构自下向上移动，把子功能族组合起来形成更大的子功能族。</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1" indent="0" algn="l" fontAlgn="ctr">
              <a:lnSpc>
                <a:spcPct val="120000"/>
              </a:lnSpc>
              <a:spcBef>
                <a:spcPts val="0"/>
              </a:spcBef>
              <a:spcAft>
                <a:spcPts val="800"/>
              </a:spcAft>
              <a:buSzPct val="100000"/>
              <a:buFont typeface="Arial" panose="020B0604020202020204" pitchFamily="34" charset="0"/>
              <a:buNone/>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上述第二到四步实质上构成了一个循环。</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42415" y="2446020"/>
            <a:ext cx="5118100" cy="460375"/>
          </a:xfrm>
          <a:prstGeom prst="rect">
            <a:avLst/>
          </a:prstGeom>
          <a:noFill/>
        </p:spPr>
        <p:txBody>
          <a:bodyPr wrap="square" rtlCol="0">
            <a:spAutoFit/>
          </a:bodyPr>
          <a:p>
            <a:r>
              <a:rPr lang="zh-CN" altLang="zh-CN" sz="2400" noProof="0" dirty="0" smtClean="0">
                <a:ln>
                  <a:noFill/>
                </a:ln>
                <a:effectLst/>
                <a:uLnTx/>
                <a:uFillTx/>
                <a:latin typeface="+mn-ea"/>
                <a:sym typeface="+mn-ea"/>
              </a:rPr>
              <a:t>自底向上的结合策略</a:t>
            </a:r>
            <a:r>
              <a:rPr lang="zh-CN" altLang="en-US" sz="2400"/>
              <a:t>步骤</a:t>
            </a:r>
            <a:endParaRPr lang="zh-CN" altLang="en-US" sz="2400"/>
          </a:p>
        </p:txBody>
      </p:sp>
    </p:spTree>
    <p:custDataLst>
      <p:tags r:id="rId1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0" name="文本框 9"/>
          <p:cNvSpPr txBox="1"/>
          <p:nvPr>
            <p:custDataLst>
              <p:tags r:id="rId5"/>
            </p:custDataLst>
          </p:nvPr>
        </p:nvSpPr>
        <p:spPr>
          <a:xfrm>
            <a:off x="315151" y="964414"/>
            <a:ext cx="6380913" cy="4360696"/>
          </a:xfrm>
          <a:prstGeom prst="rect">
            <a:avLst/>
          </a:prstGeom>
          <a:noFill/>
        </p:spPr>
        <p:txBody>
          <a:bodyPr vert="horz" lIns="90000" tIns="46800" rIns="90000" bIns="46800" rtlCol="0" anchor="ctr" anchorCtr="0">
            <a:normAutofit/>
          </a:bodyPr>
          <a:lstStyle>
            <a:lvl1pPr marL="285750" indent="-285750" fontAlgn="auto">
              <a:lnSpc>
                <a:spcPct val="130000"/>
              </a:lnSpc>
              <a:spcBef>
                <a:spcPts val="0"/>
              </a:spcBef>
              <a:spcAft>
                <a:spcPts val="800"/>
              </a:spcAft>
              <a:buFont typeface="+mj-ea"/>
              <a:buAutoNum type="ea1JpnChsDbPeriod"/>
              <a:defRPr sz="1100" u="none" strike="noStrike" cap="none" spc="150" normalizeH="0" baseline="0">
                <a:solidFill>
                  <a:schemeClr val="tx1">
                    <a:lumMod val="75000"/>
                    <a:lumOff val="25000"/>
                  </a:schemeClr>
                </a:solidFill>
                <a:uFillTx/>
                <a:latin typeface="微软雅黑" panose="020B0503020204020204" pitchFamily="34" charset="-122"/>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85000"/>
                  <a:lumOff val="15000"/>
                </a:schemeClr>
              </a:buClr>
              <a:buSzPct val="100000"/>
              <a:buNone/>
            </a:pPr>
            <a:r>
              <a:rPr lang="zh-CN" altLang="en-US" sz="2200" spc="140">
                <a:solidFill>
                  <a:schemeClr val="dk1">
                    <a:lumMod val="75000"/>
                    <a:lumOff val="25000"/>
                  </a:schemeClr>
                </a:solidFill>
                <a:cs typeface="微软雅黑" panose="020B0503020204020204" pitchFamily="34" charset="-122"/>
              </a:rPr>
              <a:t>右图描绘了自底向上的结合过程。首先把模块组合成族1、族2和族3，使用驱动程序(图中用虚线方框表示)对每个子功能族进行测试。族1和族2中的模块附属于模块Ma,去掉驱动程序D1和D2，把这两个族直接同Ma连接起来。类似地，在和模块Mb结合之前去掉族3的驱动程序D3。最终Ma和Mb这两个模块都与模块Mc结合起来。随着结合向上移动，对测试驱动程序的需要减少了。</a:t>
            </a:r>
            <a:endParaRPr lang="zh-CN" altLang="en-US" sz="2200" spc="140">
              <a:solidFill>
                <a:schemeClr val="dk1">
                  <a:lumMod val="75000"/>
                  <a:lumOff val="25000"/>
                </a:schemeClr>
              </a:solidFill>
              <a:cs typeface="微软雅黑" panose="020B0503020204020204" pitchFamily="34" charset="-122"/>
            </a:endParaRPr>
          </a:p>
        </p:txBody>
      </p:sp>
      <p:cxnSp>
        <p:nvCxnSpPr>
          <p:cNvPr id="7" name="直接连接符 6"/>
          <p:cNvCxnSpPr/>
          <p:nvPr>
            <p:custDataLst>
              <p:tags r:id="rId6"/>
            </p:custDataLst>
          </p:nvPr>
        </p:nvCxnSpPr>
        <p:spPr>
          <a:xfrm>
            <a:off x="0" y="6467293"/>
            <a:ext cx="12192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7"/>
            </p:custDataLst>
          </p:nvPr>
        </p:nvSpPr>
        <p:spPr>
          <a:xfrm>
            <a:off x="0" y="6405679"/>
            <a:ext cx="592646" cy="123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 name="矩形 8"/>
          <p:cNvSpPr/>
          <p:nvPr>
            <p:custDataLst>
              <p:tags r:id="rId8"/>
            </p:custDataLst>
          </p:nvPr>
        </p:nvSpPr>
        <p:spPr>
          <a:xfrm>
            <a:off x="11727903" y="552674"/>
            <a:ext cx="464097" cy="622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103428" name="图片 1"/>
          <p:cNvPicPr>
            <a:picLocks noChangeAspect="1"/>
          </p:cNvPicPr>
          <p:nvPr/>
        </p:nvPicPr>
        <p:blipFill>
          <a:blip r:embed="rId9"/>
          <a:stretch>
            <a:fillRect/>
          </a:stretch>
        </p:blipFill>
        <p:spPr>
          <a:xfrm>
            <a:off x="6792595" y="691515"/>
            <a:ext cx="4847590" cy="4992370"/>
          </a:xfrm>
          <a:prstGeom prst="rect">
            <a:avLst/>
          </a:prstGeom>
          <a:noFill/>
          <a:ln w="9525">
            <a:noFill/>
          </a:ln>
        </p:spPr>
      </p:pic>
    </p:spTree>
    <p:custDataLst>
      <p:tags r:id="rId10"/>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3" name="图片 12"/>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07390" y="-1270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10"/>
            </p:custDataLst>
          </p:nvPr>
        </p:nvGrpSpPr>
        <p:grpSpPr>
          <a:xfrm>
            <a:off x="10013950" y="4904105"/>
            <a:ext cx="1777365" cy="1687830"/>
            <a:chOff x="14021" y="6063"/>
            <a:chExt cx="4548" cy="4318"/>
          </a:xfrm>
        </p:grpSpPr>
        <p:sp>
          <p:nvSpPr>
            <p:cNvPr id="8" name="椭圆 7"/>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483461"/>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14"/>
            </p:custDataLst>
          </p:nvPr>
        </p:nvSpPr>
        <p:spPr>
          <a:xfrm>
            <a:off x="1523968" y="1066785"/>
            <a:ext cx="9144064" cy="11582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3.不同集成测试策略的比较</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Title 6"/>
          <p:cNvSpPr txBox="1"/>
          <p:nvPr>
            <p:custDataLst>
              <p:tags r:id="rId15"/>
            </p:custDataLst>
          </p:nvPr>
        </p:nvSpPr>
        <p:spPr>
          <a:xfrm>
            <a:off x="1523969" y="2834642"/>
            <a:ext cx="9144064" cy="295657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优点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是不需要测试驱动程序，能够在测试阶段的早期实现并验证系统的主要功能，而且能在早期发现上层模块的接口错误。</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自顶向下测试方法</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的主要</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缺点</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是需要存根程序，可能遇到与此相联系的测试困难，低层关键模块中的错误发现较晚，而且用这种方法在早期不能充分展开人力。</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自底向上测试方法的优缺点与上述自顶向下测试方法的优缺点刚好相反。</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rPr>
              <a:t>4.回归测试</a:t>
            </a:r>
            <a:endParaRPr kumimoji="0" lang="en-US" altLang="zh-CN" sz="3200" b="1" i="0" kern="1200" cap="none" spc="160" normalizeH="0" noProof="0" dirty="0">
              <a:ln>
                <a:noFill/>
              </a:ln>
              <a:solidFill>
                <a:schemeClr val="accent1"/>
              </a:solidFill>
              <a:effectLst/>
              <a:uLnTx/>
              <a:uFillTx/>
              <a:cs typeface="微软雅黑" panose="020B0503020204020204" pitchFamily="34" charset="-122"/>
              <a:sym typeface="+mn-ea"/>
            </a:endParaRPr>
          </a:p>
        </p:txBody>
      </p:sp>
      <p:sp>
        <p:nvSpPr>
          <p:cNvPr id="10" name="矩形 9"/>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2260600" y="2348865"/>
            <a:ext cx="7670800" cy="2933065"/>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保证由于调试或其他原因引起的变化，不会导致非预期的软件行为或额外错误的测试活动。</a:t>
            </a: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20000"/>
              </a:lnSpc>
              <a:spcBef>
                <a:spcPts val="0"/>
              </a:spcBef>
              <a:spcAft>
                <a:spcPts val="800"/>
              </a:spcAft>
              <a:buSzPct val="100000"/>
              <a:buFontTx/>
              <a:buNone/>
            </a:pPr>
            <a:r>
              <a:rPr lang="zh-CN" altLang="zh-CN" sz="2000" b="1" spc="0" noProof="0" dirty="0">
                <a:ln>
                  <a:noFill/>
                </a:ln>
                <a:solidFill>
                  <a:srgbClr val="C00000"/>
                </a:solidFill>
                <a:effectLst/>
                <a:uLnTx/>
                <a:latin typeface="+mn-ea"/>
                <a:sym typeface="+mn-ea"/>
              </a:rPr>
              <a:t>回归测试</a:t>
            </a:r>
            <a:r>
              <a:rPr lang="zh-CN" altLang="zh-CN" sz="2000" spc="0" noProof="0" dirty="0">
                <a:ln>
                  <a:noFill/>
                </a:ln>
                <a:effectLst/>
                <a:uLnTx/>
                <a:latin typeface="+mn-ea"/>
                <a:sym typeface="+mn-ea"/>
              </a:rPr>
              <a:t>可以</a:t>
            </a:r>
            <a:r>
              <a:rPr lang="zh-CN" altLang="zh-CN" sz="2000" spc="0" noProof="0" dirty="0" smtClean="0">
                <a:ln>
                  <a:noFill/>
                </a:ln>
                <a:effectLst/>
                <a:uLnTx/>
                <a:latin typeface="+mn-ea"/>
                <a:sym typeface="+mn-ea"/>
              </a:rPr>
              <a:t>通过</a:t>
            </a:r>
            <a:r>
              <a:rPr lang="zh-CN" altLang="zh-CN" sz="2000" spc="0" noProof="0" dirty="0" smtClean="0">
                <a:ln>
                  <a:noFill/>
                </a:ln>
                <a:solidFill>
                  <a:srgbClr val="FF0000"/>
                </a:solidFill>
                <a:effectLst/>
                <a:uLnTx/>
                <a:latin typeface="+mn-ea"/>
                <a:sym typeface="+mn-ea"/>
              </a:rPr>
              <a:t>人工</a:t>
            </a:r>
            <a:r>
              <a:rPr lang="zh-CN" altLang="zh-CN" sz="2000" spc="0" noProof="0" dirty="0">
                <a:ln>
                  <a:noFill/>
                </a:ln>
                <a:effectLst/>
                <a:uLnTx/>
                <a:latin typeface="+mn-ea"/>
                <a:sym typeface="+mn-ea"/>
              </a:rPr>
              <a:t>地进行，也可以使用</a:t>
            </a:r>
            <a:r>
              <a:rPr lang="zh-CN" altLang="zh-CN" sz="2000" spc="0" noProof="0" dirty="0">
                <a:ln>
                  <a:noFill/>
                </a:ln>
                <a:solidFill>
                  <a:srgbClr val="FF0000"/>
                </a:solidFill>
                <a:effectLst/>
                <a:uLnTx/>
                <a:latin typeface="+mn-ea"/>
                <a:sym typeface="+mn-ea"/>
              </a:rPr>
              <a:t>自动化</a:t>
            </a:r>
            <a:r>
              <a:rPr lang="zh-CN" altLang="zh-CN" sz="2000" spc="0" noProof="0" dirty="0">
                <a:ln>
                  <a:noFill/>
                </a:ln>
                <a:effectLst/>
                <a:uLnTx/>
                <a:latin typeface="+mn-ea"/>
                <a:sym typeface="+mn-ea"/>
              </a:rPr>
              <a:t>的捕获回放工具自动进行。利用捕获回放工具，软件工程师能够捕获测试用例和实际运行结果，然后可以回放（即重新执行测试用例），并且比较软件变化前后所得到的运行结果。</a:t>
            </a:r>
            <a:endParaRPr kumimoji="0" lang="en-US" altLang="zh-CN" sz="20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auto" latinLnBrk="0" hangingPunct="1">
              <a:lnSpc>
                <a:spcPct val="120000"/>
              </a:lnSpc>
              <a:spcBef>
                <a:spcPts val="0"/>
              </a:spcBef>
              <a:spcAft>
                <a:spcPts val="800"/>
              </a:spcAft>
              <a:buSzPct val="100000"/>
              <a:buFontTx/>
              <a:buNone/>
            </a:pPr>
            <a:endParaRPr kumimoji="0" lang="zh-CN" altLang="zh-CN" sz="2000" b="1" i="0" kern="1200" cap="none" spc="12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 name="矩形 3"/>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4000" spc="240" dirty="0">
                <a:solidFill>
                  <a:schemeClr val="lt1"/>
                </a:solidFill>
                <a:uLnTx/>
                <a:cs typeface="微软雅黑" panose="020B0503020204020204" pitchFamily="34" charset="-122"/>
                <a:sym typeface="+mn-ea"/>
              </a:rPr>
              <a:t>4.回归测试</a:t>
            </a:r>
            <a:endParaRPr lang="en-US" altLang="zh-CN" sz="4000" spc="240" dirty="0">
              <a:solidFill>
                <a:schemeClr val="lt1"/>
              </a:solidFill>
              <a:uLnTx/>
              <a:cs typeface="微软雅黑" panose="020B0503020204020204" pitchFamily="34" charset="-122"/>
              <a:sym typeface="+mn-ea"/>
            </a:endParaRPr>
          </a:p>
        </p:txBody>
      </p:sp>
      <p:sp>
        <p:nvSpPr>
          <p:cNvPr id="18" name="文本框 17"/>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回归测试集（已执行过的测试用例的子集）包括下述3类不同的测试用例。</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检测软件全部功能的代表性测试用例。</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专门针对可能受修改影响的软件功能的附加测试。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针对被修改过的软件成分的测试。</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矩形 4"/>
          <p:cNvSpPr/>
          <p:nvPr>
            <p:custDataLst>
              <p:tags r:id="rId5"/>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r>
              <a:rPr lang="en-US" altLang="zh-CN">
                <a:solidFill>
                  <a:schemeClr val="dk1"/>
                </a:solidFill>
                <a:latin typeface="微软雅黑" panose="020B0503020204020204" pitchFamily="34" charset="-122"/>
                <a:ea typeface="微软雅黑" panose="020B0503020204020204" pitchFamily="34" charset="-122"/>
              </a:rPr>
              <a:t>1</a:t>
            </a:r>
            <a:endParaRPr lang="en-US" altLang="zh-CN">
              <a:solidFill>
                <a:schemeClr val="dk1"/>
              </a:solidFill>
              <a:latin typeface="微软雅黑" panose="020B0503020204020204" pitchFamily="34" charset="-122"/>
              <a:ea typeface="微软雅黑" panose="020B0503020204020204" pitchFamily="34" charset="-122"/>
            </a:endParaRPr>
          </a:p>
        </p:txBody>
      </p:sp>
      <p:sp>
        <p:nvSpPr>
          <p:cNvPr id="8" name="矩形 3"/>
          <p:cNvSpPr/>
          <p:nvPr>
            <p:custDataLst>
              <p:tags r:id="rId6"/>
            </p:custDataLst>
          </p:nvPr>
        </p:nvSpPr>
        <p:spPr>
          <a:xfrm>
            <a:off x="914358" y="914403"/>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7"/>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8"/>
            </p:custDataLst>
          </p:nvPr>
        </p:nvSpPr>
        <p:spPr>
          <a:xfrm>
            <a:off x="2286000" y="1981086"/>
            <a:ext cx="7620000" cy="917346"/>
          </a:xfrm>
          <a:prstGeom prst="rect">
            <a:avLst/>
          </a:prstGeom>
          <a:noFill/>
        </p:spPr>
        <p:txBody>
          <a:bodyPr wrap="square" lIns="63500" tIns="25400" rIns="63500" bIns="25400" rtlCol="0" anchor="b" anchorCtr="0">
            <a:normAutofit lnSpcReduction="20000"/>
          </a:bodyPr>
          <a:p>
            <a:pPr marL="0" indent="0" algn="l">
              <a:lnSpc>
                <a:spcPct val="100000"/>
              </a:lnSpc>
              <a:spcBef>
                <a:spcPts val="0"/>
              </a:spcBef>
              <a:spcAft>
                <a:spcPts val="0"/>
              </a:spcAft>
              <a:buSzPct val="100000"/>
              <a:buNone/>
            </a:pPr>
            <a:r>
              <a:rPr lang="zh-CN" altLang="en-US" sz="5400" b="1" spc="380">
                <a:solidFill>
                  <a:schemeClr val="accent1"/>
                </a:solidFill>
                <a:latin typeface="微软雅黑" panose="020B0503020204020204" pitchFamily="34" charset="-122"/>
                <a:ea typeface="微软雅黑" panose="020B0503020204020204" pitchFamily="34" charset="-122"/>
              </a:rPr>
              <a:t>编码</a:t>
            </a:r>
            <a:endParaRPr lang="zh-CN" altLang="en-US" sz="5400" b="1" spc="38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9"/>
            </p:custDataLst>
          </p:nvPr>
        </p:nvSpPr>
        <p:spPr>
          <a:xfrm>
            <a:off x="2286000" y="3200400"/>
            <a:ext cx="7620000" cy="18288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编码风格</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660400" lvl="0" indent="-660400" algn="l" fontAlgn="ctr">
              <a:lnSpc>
                <a:spcPct val="120000"/>
              </a:lnSpc>
              <a:spcBef>
                <a:spcPts val="0"/>
              </a:spcBef>
              <a:spcAft>
                <a:spcPts val="800"/>
              </a:spcAft>
              <a:buSzPct val="100000"/>
              <a:buFont typeface="+mn-ea"/>
              <a:buAutoNum type="ea1JpnChsDbPeriod"/>
            </a:pPr>
            <a:r>
              <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选择程序设计语言</a:t>
            </a:r>
            <a:endParaRPr lang="en-US" altLang="zh-CN" sz="4400" spc="2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1066762" y="1371582"/>
            <a:ext cx="10058476" cy="97155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rPr>
              <a:t>确认测试</a:t>
            </a:r>
            <a:endParaRPr lang="zh-CN" altLang="zh-CN" sz="44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3" name="任意多边形 2"/>
          <p:cNvSpPr/>
          <p:nvPr>
            <p:custDataLst>
              <p:tags r:id="rId10"/>
            </p:custDataLst>
          </p:nvPr>
        </p:nvSpPr>
        <p:spPr>
          <a:xfrm>
            <a:off x="1834536"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4"/>
          <p:cNvSpPr/>
          <p:nvPr>
            <p:custDataLst>
              <p:tags r:id="rId11"/>
            </p:custDataLst>
          </p:nvPr>
        </p:nvSpPr>
        <p:spPr>
          <a:xfrm>
            <a:off x="2150623"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7"/>
          <p:cNvSpPr/>
          <p:nvPr>
            <p:custDataLst>
              <p:tags r:id="rId12"/>
            </p:custDataLst>
          </p:nvPr>
        </p:nvSpPr>
        <p:spPr>
          <a:xfrm>
            <a:off x="2438955"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01</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13"/>
            </p:custDataLst>
          </p:nvPr>
        </p:nvSpPr>
        <p:spPr>
          <a:xfrm>
            <a:off x="2204870"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rPr>
              <a:t>确认测试的范围</a:t>
            </a:r>
            <a:endParaRPr lang="en-US" altLang="zh-CN" sz="2000" b="1" kern="0" spc="220" dirty="0">
              <a:solidFill>
                <a:schemeClr val="accent1">
                  <a:lumMod val="75000"/>
                </a:schemeClr>
              </a:solidFill>
              <a:uLnTx/>
              <a:uFillTx/>
              <a:latin typeface="微软雅黑" panose="020B0503020204020204" pitchFamily="34" charset="-122"/>
              <a:ea typeface="微软雅黑" panose="020B0503020204020204" pitchFamily="34" charset="-122"/>
              <a:sym typeface="+mn-ea"/>
            </a:endParaRPr>
          </a:p>
        </p:txBody>
      </p:sp>
      <p:sp>
        <p:nvSpPr>
          <p:cNvPr id="9" name="任意多边形 8"/>
          <p:cNvSpPr/>
          <p:nvPr>
            <p:custDataLst>
              <p:tags r:id="rId14"/>
            </p:custDataLst>
          </p:nvPr>
        </p:nvSpPr>
        <p:spPr>
          <a:xfrm>
            <a:off x="476809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15"/>
            </p:custDataLst>
          </p:nvPr>
        </p:nvSpPr>
        <p:spPr>
          <a:xfrm>
            <a:off x="5084182"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10"/>
          <p:cNvSpPr/>
          <p:nvPr>
            <p:custDataLst>
              <p:tags r:id="rId16"/>
            </p:custDataLst>
          </p:nvPr>
        </p:nvSpPr>
        <p:spPr>
          <a:xfrm>
            <a:off x="5372516"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02</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框 39"/>
          <p:cNvSpPr txBox="1"/>
          <p:nvPr>
            <p:custDataLst>
              <p:tags r:id="rId17"/>
            </p:custDataLst>
          </p:nvPr>
        </p:nvSpPr>
        <p:spPr>
          <a:xfrm>
            <a:off x="5138431" y="3357189"/>
            <a:ext cx="1915138" cy="1267574"/>
          </a:xfrm>
          <a:prstGeom prst="rect">
            <a:avLst/>
          </a:prstGeom>
          <a:noFill/>
        </p:spPr>
        <p:txBody>
          <a:bodyPr wrap="square" rtlCol="0" anchor="ctr" anchorCtr="0">
            <a:normAutofit/>
          </a:bodyPr>
          <a:p>
            <a:pPr marL="0" lvl="0" indent="0" algn="l">
              <a:lnSpc>
                <a:spcPct val="100000"/>
              </a:lnSpc>
              <a:spcBef>
                <a:spcPts val="0"/>
              </a:spcBef>
              <a:spcAft>
                <a:spcPts val="800"/>
              </a:spcAft>
              <a:buSzPct val="100000"/>
            </a:pPr>
            <a:r>
              <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rPr>
              <a:t>软件配置复查</a:t>
            </a:r>
            <a:endParaRPr lang="en-US" altLang="zh-CN" sz="2000" b="1" kern="0" spc="120" dirty="0">
              <a:solidFill>
                <a:schemeClr val="accent2">
                  <a:lumMod val="75000"/>
                </a:schemeClr>
              </a:solidFill>
              <a:uLnTx/>
              <a:uFillTx/>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18"/>
            </p:custDataLst>
          </p:nvPr>
        </p:nvSpPr>
        <p:spPr>
          <a:xfrm>
            <a:off x="7701657" y="2719958"/>
            <a:ext cx="2655806" cy="2542034"/>
          </a:xfrm>
          <a:custGeom>
            <a:avLst/>
            <a:gdLst>
              <a:gd name="connsiteX0" fmla="*/ 961691 w 1844621"/>
              <a:gd name="connsiteY0" fmla="*/ 1643760 h 1765598"/>
              <a:gd name="connsiteX1" fmla="*/ 964657 w 1844621"/>
              <a:gd name="connsiteY1" fmla="*/ 1718060 h 1765598"/>
              <a:gd name="connsiteX2" fmla="*/ 948083 w 1844621"/>
              <a:gd name="connsiteY2" fmla="*/ 1717184 h 1765598"/>
              <a:gd name="connsiteX3" fmla="*/ 946614 w 1844621"/>
              <a:gd name="connsiteY3" fmla="*/ 1717353 h 1765598"/>
              <a:gd name="connsiteX4" fmla="*/ 943691 w 1844621"/>
              <a:gd name="connsiteY4" fmla="*/ 1644103 h 1765598"/>
              <a:gd name="connsiteX5" fmla="*/ 875350 w 1844621"/>
              <a:gd name="connsiteY5" fmla="*/ 1643169 h 1765598"/>
              <a:gd name="connsiteX6" fmla="*/ 893299 w 1844621"/>
              <a:gd name="connsiteY6" fmla="*/ 1644629 h 1765598"/>
              <a:gd name="connsiteX7" fmla="*/ 889341 w 1844621"/>
              <a:gd name="connsiteY7" fmla="*/ 1723945 h 1765598"/>
              <a:gd name="connsiteX8" fmla="*/ 871214 w 1844621"/>
              <a:gd name="connsiteY8" fmla="*/ 1726031 h 1765598"/>
              <a:gd name="connsiteX9" fmla="*/ 1029699 w 1844621"/>
              <a:gd name="connsiteY9" fmla="*/ 1636826 h 1765598"/>
              <a:gd name="connsiteX10" fmla="*/ 1040815 w 1844621"/>
              <a:gd name="connsiteY10" fmla="*/ 1722087 h 1765598"/>
              <a:gd name="connsiteX11" fmla="*/ 1022537 w 1844621"/>
              <a:gd name="connsiteY11" fmla="*/ 1721121 h 1765598"/>
              <a:gd name="connsiteX12" fmla="*/ 1011828 w 1844621"/>
              <a:gd name="connsiteY12" fmla="*/ 1638982 h 1765598"/>
              <a:gd name="connsiteX13" fmla="*/ 807350 w 1844621"/>
              <a:gd name="connsiteY13" fmla="*/ 1636115 h 1765598"/>
              <a:gd name="connsiteX14" fmla="*/ 822430 w 1844621"/>
              <a:gd name="connsiteY14" fmla="*/ 1638864 h 1765598"/>
              <a:gd name="connsiteX15" fmla="*/ 825110 w 1844621"/>
              <a:gd name="connsiteY15" fmla="*/ 1639083 h 1765598"/>
              <a:gd name="connsiteX16" fmla="*/ 811751 w 1844621"/>
              <a:gd name="connsiteY16" fmla="*/ 1734136 h 1765598"/>
              <a:gd name="connsiteX17" fmla="*/ 792774 w 1844621"/>
              <a:gd name="connsiteY17" fmla="*/ 1739833 h 1765598"/>
              <a:gd name="connsiteX18" fmla="*/ 1096827 w 1844621"/>
              <a:gd name="connsiteY18" fmla="*/ 1624033 h 1765598"/>
              <a:gd name="connsiteX19" fmla="*/ 1121385 w 1844621"/>
              <a:gd name="connsiteY19" fmla="*/ 1734155 h 1765598"/>
              <a:gd name="connsiteX20" fmla="*/ 1101928 w 1844621"/>
              <a:gd name="connsiteY20" fmla="*/ 1729603 h 1765598"/>
              <a:gd name="connsiteX21" fmla="*/ 1079265 w 1844621"/>
              <a:gd name="connsiteY21" fmla="*/ 1627978 h 1765598"/>
              <a:gd name="connsiteX22" fmla="*/ 740342 w 1844621"/>
              <a:gd name="connsiteY22" fmla="*/ 1622534 h 1765598"/>
              <a:gd name="connsiteX23" fmla="*/ 749046 w 1844621"/>
              <a:gd name="connsiteY23" fmla="*/ 1625484 h 1765598"/>
              <a:gd name="connsiteX24" fmla="*/ 757767 w 1844621"/>
              <a:gd name="connsiteY24" fmla="*/ 1627074 h 1765598"/>
              <a:gd name="connsiteX25" fmla="*/ 726815 w 1844621"/>
              <a:gd name="connsiteY25" fmla="*/ 1759631 h 1765598"/>
              <a:gd name="connsiteX26" fmla="*/ 706937 w 1844621"/>
              <a:gd name="connsiteY26" fmla="*/ 1765598 h 1765598"/>
              <a:gd name="connsiteX27" fmla="*/ 1162592 w 1844621"/>
              <a:gd name="connsiteY27" fmla="*/ 1605474 h 1765598"/>
              <a:gd name="connsiteX28" fmla="*/ 1211506 w 1844621"/>
              <a:gd name="connsiteY28" fmla="*/ 1758609 h 1765598"/>
              <a:gd name="connsiteX29" fmla="*/ 1193512 w 1844621"/>
              <a:gd name="connsiteY29" fmla="*/ 1751032 h 1765598"/>
              <a:gd name="connsiteX30" fmla="*/ 1189921 w 1844621"/>
              <a:gd name="connsiteY30" fmla="*/ 1750192 h 1765598"/>
              <a:gd name="connsiteX31" fmla="*/ 1145515 w 1844621"/>
              <a:gd name="connsiteY31" fmla="*/ 1611170 h 1765598"/>
              <a:gd name="connsiteX32" fmla="*/ 675637 w 1844621"/>
              <a:gd name="connsiteY32" fmla="*/ 1600604 h 1765598"/>
              <a:gd name="connsiteX33" fmla="*/ 692686 w 1844621"/>
              <a:gd name="connsiteY33" fmla="*/ 1606382 h 1765598"/>
              <a:gd name="connsiteX34" fmla="*/ 641486 w 1844621"/>
              <a:gd name="connsiteY34" fmla="*/ 1761326 h 1765598"/>
              <a:gd name="connsiteX35" fmla="*/ 631383 w 1844621"/>
              <a:gd name="connsiteY35" fmla="*/ 1744623 h 1765598"/>
              <a:gd name="connsiteX36" fmla="*/ 628970 w 1844621"/>
              <a:gd name="connsiteY36" fmla="*/ 1741831 h 1765598"/>
              <a:gd name="connsiteX37" fmla="*/ 1225916 w 1844621"/>
              <a:gd name="connsiteY37" fmla="*/ 1579868 h 1765598"/>
              <a:gd name="connsiteX38" fmla="*/ 1279540 w 1844621"/>
              <a:gd name="connsiteY38" fmla="*/ 1707080 h 1765598"/>
              <a:gd name="connsiteX39" fmla="*/ 1266966 w 1844621"/>
              <a:gd name="connsiteY39" fmla="*/ 1723591 h 1765598"/>
              <a:gd name="connsiteX40" fmla="*/ 1209837 w 1844621"/>
              <a:gd name="connsiteY40" fmla="*/ 1588066 h 1765598"/>
              <a:gd name="connsiteX41" fmla="*/ 610954 w 1844621"/>
              <a:gd name="connsiteY41" fmla="*/ 1578681 h 1765598"/>
              <a:gd name="connsiteX42" fmla="*/ 628059 w 1844621"/>
              <a:gd name="connsiteY42" fmla="*/ 1584478 h 1765598"/>
              <a:gd name="connsiteX43" fmla="*/ 582951 w 1844621"/>
              <a:gd name="connsiteY43" fmla="*/ 1688574 h 1765598"/>
              <a:gd name="connsiteX44" fmla="*/ 569886 w 1844621"/>
              <a:gd name="connsiteY44" fmla="*/ 1673454 h 1765598"/>
              <a:gd name="connsiteX45" fmla="*/ 1286670 w 1844621"/>
              <a:gd name="connsiteY45" fmla="*/ 1548893 h 1765598"/>
              <a:gd name="connsiteX46" fmla="*/ 1333269 w 1844621"/>
              <a:gd name="connsiteY46" fmla="*/ 1636531 h 1765598"/>
              <a:gd name="connsiteX47" fmla="*/ 1321264 w 1844621"/>
              <a:gd name="connsiteY47" fmla="*/ 1652294 h 1765598"/>
              <a:gd name="connsiteX48" fmla="*/ 1270632 w 1844621"/>
              <a:gd name="connsiteY48" fmla="*/ 1557070 h 1765598"/>
              <a:gd name="connsiteX49" fmla="*/ 551444 w 1844621"/>
              <a:gd name="connsiteY49" fmla="*/ 1545001 h 1765598"/>
              <a:gd name="connsiteX50" fmla="*/ 567074 w 1844621"/>
              <a:gd name="connsiteY50" fmla="*/ 1553937 h 1765598"/>
              <a:gd name="connsiteX51" fmla="*/ 524862 w 1844621"/>
              <a:gd name="connsiteY51" fmla="*/ 1631452 h 1765598"/>
              <a:gd name="connsiteX52" fmla="*/ 510642 w 1844621"/>
              <a:gd name="connsiteY52" fmla="*/ 1619926 h 1765598"/>
              <a:gd name="connsiteX53" fmla="*/ 1346034 w 1844621"/>
              <a:gd name="connsiteY53" fmla="*/ 1515267 h 1765598"/>
              <a:gd name="connsiteX54" fmla="*/ 1390051 w 1844621"/>
              <a:gd name="connsiteY54" fmla="*/ 1582679 h 1765598"/>
              <a:gd name="connsiteX55" fmla="*/ 1376613 w 1844621"/>
              <a:gd name="connsiteY55" fmla="*/ 1595021 h 1765598"/>
              <a:gd name="connsiteX56" fmla="*/ 1331552 w 1844621"/>
              <a:gd name="connsiteY56" fmla="*/ 1526010 h 1765598"/>
              <a:gd name="connsiteX57" fmla="*/ 1333983 w 1844621"/>
              <a:gd name="connsiteY57" fmla="*/ 1524770 h 1765598"/>
              <a:gd name="connsiteX58" fmla="*/ 492213 w 1844621"/>
              <a:gd name="connsiteY58" fmla="*/ 1511140 h 1765598"/>
              <a:gd name="connsiteX59" fmla="*/ 507877 w 1844621"/>
              <a:gd name="connsiteY59" fmla="*/ 1520095 h 1765598"/>
              <a:gd name="connsiteX60" fmla="*/ 465615 w 1844621"/>
              <a:gd name="connsiteY60" fmla="*/ 1583429 h 1765598"/>
              <a:gd name="connsiteX61" fmla="*/ 452723 w 1844621"/>
              <a:gd name="connsiteY61" fmla="*/ 1572979 h 1765598"/>
              <a:gd name="connsiteX62" fmla="*/ 451434 w 1844621"/>
              <a:gd name="connsiteY62" fmla="*/ 1572252 h 1765598"/>
              <a:gd name="connsiteX63" fmla="*/ 1399641 w 1844621"/>
              <a:gd name="connsiteY63" fmla="*/ 1472989 h 1765598"/>
              <a:gd name="connsiteX64" fmla="*/ 1447523 w 1844621"/>
              <a:gd name="connsiteY64" fmla="*/ 1533649 h 1765598"/>
              <a:gd name="connsiteX65" fmla="*/ 1433600 w 1844621"/>
              <a:gd name="connsiteY65" fmla="*/ 1542681 h 1765598"/>
              <a:gd name="connsiteX66" fmla="*/ 1432510 w 1844621"/>
              <a:gd name="connsiteY66" fmla="*/ 1543682 h 1765598"/>
              <a:gd name="connsiteX67" fmla="*/ 1385507 w 1844621"/>
              <a:gd name="connsiteY67" fmla="*/ 1484135 h 1765598"/>
              <a:gd name="connsiteX68" fmla="*/ 439084 w 1844621"/>
              <a:gd name="connsiteY68" fmla="*/ 1468240 h 1765598"/>
              <a:gd name="connsiteX69" fmla="*/ 452737 w 1844621"/>
              <a:gd name="connsiteY69" fmla="*/ 1479985 h 1765598"/>
              <a:gd name="connsiteX70" fmla="*/ 401226 w 1844621"/>
              <a:gd name="connsiteY70" fmla="*/ 1543921 h 1765598"/>
              <a:gd name="connsiteX71" fmla="*/ 385335 w 1844621"/>
              <a:gd name="connsiteY71" fmla="*/ 1534955 h 1765598"/>
              <a:gd name="connsiteX72" fmla="*/ 1452700 w 1844621"/>
              <a:gd name="connsiteY72" fmla="*/ 1430017 h 1765598"/>
              <a:gd name="connsiteX73" fmla="*/ 1511505 w 1844621"/>
              <a:gd name="connsiteY73" fmla="*/ 1492141 h 1765598"/>
              <a:gd name="connsiteX74" fmla="*/ 1496150 w 1844621"/>
              <a:gd name="connsiteY74" fmla="*/ 1502102 h 1765598"/>
              <a:gd name="connsiteX75" fmla="*/ 1439119 w 1844621"/>
              <a:gd name="connsiteY75" fmla="*/ 1441854 h 1765598"/>
              <a:gd name="connsiteX76" fmla="*/ 1449687 w 1844621"/>
              <a:gd name="connsiteY76" fmla="*/ 1433519 h 1765598"/>
              <a:gd name="connsiteX77" fmla="*/ 387391 w 1844621"/>
              <a:gd name="connsiteY77" fmla="*/ 1423768 h 1765598"/>
              <a:gd name="connsiteX78" fmla="*/ 401059 w 1844621"/>
              <a:gd name="connsiteY78" fmla="*/ 1435526 h 1765598"/>
              <a:gd name="connsiteX79" fmla="*/ 332463 w 1844621"/>
              <a:gd name="connsiteY79" fmla="*/ 1506560 h 1765598"/>
              <a:gd name="connsiteX80" fmla="*/ 313761 w 1844621"/>
              <a:gd name="connsiteY80" fmla="*/ 1500014 h 1765598"/>
              <a:gd name="connsiteX81" fmla="*/ 1497274 w 1844621"/>
              <a:gd name="connsiteY81" fmla="*/ 1378205 h 1765598"/>
              <a:gd name="connsiteX82" fmla="*/ 1583781 w 1844621"/>
              <a:gd name="connsiteY82" fmla="*/ 1454547 h 1765598"/>
              <a:gd name="connsiteX83" fmla="*/ 1565364 w 1844621"/>
              <a:gd name="connsiteY83" fmla="*/ 1462300 h 1765598"/>
              <a:gd name="connsiteX84" fmla="*/ 1485535 w 1844621"/>
              <a:gd name="connsiteY84" fmla="*/ 1391850 h 1765598"/>
              <a:gd name="connsiteX85" fmla="*/ 342078 w 1844621"/>
              <a:gd name="connsiteY85" fmla="*/ 1372754 h 1765598"/>
              <a:gd name="connsiteX86" fmla="*/ 353236 w 1844621"/>
              <a:gd name="connsiteY86" fmla="*/ 1386902 h 1765598"/>
              <a:gd name="connsiteX87" fmla="*/ 248764 w 1844621"/>
              <a:gd name="connsiteY87" fmla="*/ 1477262 h 1765598"/>
              <a:gd name="connsiteX88" fmla="*/ 229175 w 1844621"/>
              <a:gd name="connsiteY88" fmla="*/ 1470405 h 1765598"/>
              <a:gd name="connsiteX89" fmla="*/ 1541797 w 1844621"/>
              <a:gd name="connsiteY89" fmla="*/ 1326453 h 1765598"/>
              <a:gd name="connsiteX90" fmla="*/ 1671063 w 1844621"/>
              <a:gd name="connsiteY90" fmla="*/ 1421359 h 1765598"/>
              <a:gd name="connsiteX91" fmla="*/ 1652052 w 1844621"/>
              <a:gd name="connsiteY91" fmla="*/ 1425806 h 1765598"/>
              <a:gd name="connsiteX92" fmla="*/ 1648653 w 1844621"/>
              <a:gd name="connsiteY92" fmla="*/ 1427237 h 1765598"/>
              <a:gd name="connsiteX93" fmla="*/ 1530022 w 1844621"/>
              <a:gd name="connsiteY93" fmla="*/ 1340139 h 1765598"/>
              <a:gd name="connsiteX94" fmla="*/ 299862 w 1844621"/>
              <a:gd name="connsiteY94" fmla="*/ 1319225 h 1765598"/>
              <a:gd name="connsiteX95" fmla="*/ 311019 w 1844621"/>
              <a:gd name="connsiteY95" fmla="*/ 1333372 h 1765598"/>
              <a:gd name="connsiteX96" fmla="*/ 178732 w 1844621"/>
              <a:gd name="connsiteY96" fmla="*/ 1428480 h 1765598"/>
              <a:gd name="connsiteX97" fmla="*/ 180377 w 1844621"/>
              <a:gd name="connsiteY97" fmla="*/ 1409027 h 1765598"/>
              <a:gd name="connsiteX98" fmla="*/ 180067 w 1844621"/>
              <a:gd name="connsiteY98" fmla="*/ 1405352 h 1765598"/>
              <a:gd name="connsiteX99" fmla="*/ 1576542 w 1844621"/>
              <a:gd name="connsiteY99" fmla="*/ 1267609 h 1765598"/>
              <a:gd name="connsiteX100" fmla="*/ 1695816 w 1844621"/>
              <a:gd name="connsiteY100" fmla="*/ 1339681 h 1765598"/>
              <a:gd name="connsiteX101" fmla="*/ 1695348 w 1844621"/>
              <a:gd name="connsiteY101" fmla="*/ 1360430 h 1765598"/>
              <a:gd name="connsiteX102" fmla="*/ 1567606 w 1844621"/>
              <a:gd name="connsiteY102" fmla="*/ 1283241 h 1765598"/>
              <a:gd name="connsiteX103" fmla="*/ 263531 w 1844621"/>
              <a:gd name="connsiteY103" fmla="*/ 1261503 h 1765598"/>
              <a:gd name="connsiteX104" fmla="*/ 271723 w 1844621"/>
              <a:gd name="connsiteY104" fmla="*/ 1277570 h 1765598"/>
              <a:gd name="connsiteX105" fmla="*/ 174140 w 1844621"/>
              <a:gd name="connsiteY105" fmla="*/ 1335215 h 1765598"/>
              <a:gd name="connsiteX106" fmla="*/ 172457 w 1844621"/>
              <a:gd name="connsiteY106" fmla="*/ 1315303 h 1765598"/>
              <a:gd name="connsiteX107" fmla="*/ 1610398 w 1844621"/>
              <a:gd name="connsiteY107" fmla="*/ 1208387 h 1765598"/>
              <a:gd name="connsiteX108" fmla="*/ 1697816 w 1844621"/>
              <a:gd name="connsiteY108" fmla="*/ 1251024 h 1765598"/>
              <a:gd name="connsiteX109" fmla="*/ 1697369 w 1844621"/>
              <a:gd name="connsiteY109" fmla="*/ 1270832 h 1765598"/>
              <a:gd name="connsiteX110" fmla="*/ 1601446 w 1844621"/>
              <a:gd name="connsiteY110" fmla="*/ 1224047 h 1765598"/>
              <a:gd name="connsiteX111" fmla="*/ 232566 w 1844621"/>
              <a:gd name="connsiteY111" fmla="*/ 1200770 h 1765598"/>
              <a:gd name="connsiteX112" fmla="*/ 240745 w 1844621"/>
              <a:gd name="connsiteY112" fmla="*/ 1216812 h 1765598"/>
              <a:gd name="connsiteX113" fmla="*/ 160720 w 1844621"/>
              <a:gd name="connsiteY113" fmla="*/ 1254859 h 1765598"/>
              <a:gd name="connsiteX114" fmla="*/ 155991 w 1844621"/>
              <a:gd name="connsiteY114" fmla="*/ 1237178 h 1765598"/>
              <a:gd name="connsiteX115" fmla="*/ 1634958 w 1844621"/>
              <a:gd name="connsiteY115" fmla="*/ 1144690 h 1765598"/>
              <a:gd name="connsiteX116" fmla="*/ 1712099 w 1844621"/>
              <a:gd name="connsiteY116" fmla="*/ 1174082 h 1765598"/>
              <a:gd name="connsiteX117" fmla="*/ 1708482 w 1844621"/>
              <a:gd name="connsiteY117" fmla="*/ 1191966 h 1765598"/>
              <a:gd name="connsiteX118" fmla="*/ 1629176 w 1844621"/>
              <a:gd name="connsiteY118" fmla="*/ 1161750 h 1765598"/>
              <a:gd name="connsiteX119" fmla="*/ 204756 w 1844621"/>
              <a:gd name="connsiteY119" fmla="*/ 1138431 h 1765598"/>
              <a:gd name="connsiteX120" fmla="*/ 210455 w 1844621"/>
              <a:gd name="connsiteY120" fmla="*/ 1155515 h 1765598"/>
              <a:gd name="connsiteX121" fmla="*/ 141015 w 1844621"/>
              <a:gd name="connsiteY121" fmla="*/ 1181182 h 1765598"/>
              <a:gd name="connsiteX122" fmla="*/ 136727 w 1844621"/>
              <a:gd name="connsiteY122" fmla="*/ 1165150 h 1765598"/>
              <a:gd name="connsiteX123" fmla="*/ 136112 w 1844621"/>
              <a:gd name="connsiteY123" fmla="*/ 1163804 h 1765598"/>
              <a:gd name="connsiteX124" fmla="*/ 1656844 w 1844621"/>
              <a:gd name="connsiteY124" fmla="*/ 1080115 h 1765598"/>
              <a:gd name="connsiteX125" fmla="*/ 1729776 w 1844621"/>
              <a:gd name="connsiteY125" fmla="*/ 1100634 h 1765598"/>
              <a:gd name="connsiteX126" fmla="*/ 1723821 w 1844621"/>
              <a:gd name="connsiteY126" fmla="*/ 1116126 h 1765598"/>
              <a:gd name="connsiteX127" fmla="*/ 1723528 w 1844621"/>
              <a:gd name="connsiteY127" fmla="*/ 1117576 h 1765598"/>
              <a:gd name="connsiteX128" fmla="*/ 1651058 w 1844621"/>
              <a:gd name="connsiteY128" fmla="*/ 1097186 h 1765598"/>
              <a:gd name="connsiteX129" fmla="*/ 184625 w 1844621"/>
              <a:gd name="connsiteY129" fmla="*/ 1073110 h 1765598"/>
              <a:gd name="connsiteX130" fmla="*/ 188043 w 1844621"/>
              <a:gd name="connsiteY130" fmla="*/ 1088326 h 1765598"/>
              <a:gd name="connsiteX131" fmla="*/ 188810 w 1844621"/>
              <a:gd name="connsiteY131" fmla="*/ 1090624 h 1765598"/>
              <a:gd name="connsiteX132" fmla="*/ 112145 w 1844621"/>
              <a:gd name="connsiteY132" fmla="*/ 1111372 h 1765598"/>
              <a:gd name="connsiteX133" fmla="*/ 104560 w 1844621"/>
              <a:gd name="connsiteY133" fmla="*/ 1094778 h 1765598"/>
              <a:gd name="connsiteX134" fmla="*/ 1672722 w 1844621"/>
              <a:gd name="connsiteY134" fmla="*/ 1013691 h 1765598"/>
              <a:gd name="connsiteX135" fmla="*/ 1757141 w 1844621"/>
              <a:gd name="connsiteY135" fmla="*/ 1029446 h 1765598"/>
              <a:gd name="connsiteX136" fmla="*/ 1750574 w 1844621"/>
              <a:gd name="connsiteY136" fmla="*/ 1046531 h 1765598"/>
              <a:gd name="connsiteX137" fmla="*/ 1669493 w 1844621"/>
              <a:gd name="connsiteY137" fmla="*/ 1031399 h 1765598"/>
              <a:gd name="connsiteX138" fmla="*/ 170225 w 1844621"/>
              <a:gd name="connsiteY138" fmla="*/ 1006273 h 1765598"/>
              <a:gd name="connsiteX139" fmla="*/ 170936 w 1844621"/>
              <a:gd name="connsiteY139" fmla="*/ 1012170 h 1765598"/>
              <a:gd name="connsiteX140" fmla="*/ 173584 w 1844621"/>
              <a:gd name="connsiteY140" fmla="*/ 1023958 h 1765598"/>
              <a:gd name="connsiteX141" fmla="*/ 78475 w 1844621"/>
              <a:gd name="connsiteY141" fmla="*/ 1040728 h 1765598"/>
              <a:gd name="connsiteX142" fmla="*/ 67193 w 1844621"/>
              <a:gd name="connsiteY142" fmla="*/ 1024440 h 1765598"/>
              <a:gd name="connsiteX143" fmla="*/ 1681368 w 1844621"/>
              <a:gd name="connsiteY143" fmla="*/ 945892 h 1765598"/>
              <a:gd name="connsiteX144" fmla="*/ 1793516 w 1844621"/>
              <a:gd name="connsiteY144" fmla="*/ 956550 h 1765598"/>
              <a:gd name="connsiteX145" fmla="*/ 1783173 w 1844621"/>
              <a:gd name="connsiteY145" fmla="*/ 973649 h 1765598"/>
              <a:gd name="connsiteX146" fmla="*/ 1679909 w 1844621"/>
              <a:gd name="connsiteY146" fmla="*/ 963835 h 1765598"/>
              <a:gd name="connsiteX147" fmla="*/ 162034 w 1844621"/>
              <a:gd name="connsiteY147" fmla="*/ 938372 h 1765598"/>
              <a:gd name="connsiteX148" fmla="*/ 164191 w 1844621"/>
              <a:gd name="connsiteY148" fmla="*/ 956254 h 1765598"/>
              <a:gd name="connsiteX149" fmla="*/ 27981 w 1844621"/>
              <a:gd name="connsiteY149" fmla="*/ 967828 h 1765598"/>
              <a:gd name="connsiteX150" fmla="*/ 16164 w 1844621"/>
              <a:gd name="connsiteY150" fmla="*/ 950767 h 1765598"/>
              <a:gd name="connsiteX151" fmla="*/ 1683923 w 1844621"/>
              <a:gd name="connsiteY151" fmla="*/ 877596 h 1765598"/>
              <a:gd name="connsiteX152" fmla="*/ 1844621 w 1844621"/>
              <a:gd name="connsiteY152" fmla="*/ 878397 h 1765598"/>
              <a:gd name="connsiteX153" fmla="*/ 1831855 w 1844621"/>
              <a:gd name="connsiteY153" fmla="*/ 893168 h 1765598"/>
              <a:gd name="connsiteX154" fmla="*/ 1829946 w 1844621"/>
              <a:gd name="connsiteY154" fmla="*/ 896325 h 1765598"/>
              <a:gd name="connsiteX155" fmla="*/ 1684266 w 1844621"/>
              <a:gd name="connsiteY155" fmla="*/ 895598 h 1765598"/>
              <a:gd name="connsiteX156" fmla="*/ 14676 w 1844621"/>
              <a:gd name="connsiteY156" fmla="*/ 869273 h 1765598"/>
              <a:gd name="connsiteX157" fmla="*/ 160356 w 1844621"/>
              <a:gd name="connsiteY157" fmla="*/ 869999 h 1765598"/>
              <a:gd name="connsiteX158" fmla="*/ 160699 w 1844621"/>
              <a:gd name="connsiteY158" fmla="*/ 888001 h 1765598"/>
              <a:gd name="connsiteX159" fmla="*/ 0 w 1844621"/>
              <a:gd name="connsiteY159" fmla="*/ 887200 h 1765598"/>
              <a:gd name="connsiteX160" fmla="*/ 12766 w 1844621"/>
              <a:gd name="connsiteY160" fmla="*/ 872429 h 1765598"/>
              <a:gd name="connsiteX161" fmla="*/ 1816638 w 1844621"/>
              <a:gd name="connsiteY161" fmla="*/ 797770 h 1765598"/>
              <a:gd name="connsiteX162" fmla="*/ 1828455 w 1844621"/>
              <a:gd name="connsiteY162" fmla="*/ 814831 h 1765598"/>
              <a:gd name="connsiteX163" fmla="*/ 1682588 w 1844621"/>
              <a:gd name="connsiteY163" fmla="*/ 827227 h 1765598"/>
              <a:gd name="connsiteX164" fmla="*/ 1680430 w 1844621"/>
              <a:gd name="connsiteY164" fmla="*/ 809345 h 1765598"/>
              <a:gd name="connsiteX165" fmla="*/ 61447 w 1844621"/>
              <a:gd name="connsiteY165" fmla="*/ 791950 h 1765598"/>
              <a:gd name="connsiteX166" fmla="*/ 164713 w 1844621"/>
              <a:gd name="connsiteY166" fmla="*/ 801763 h 1765598"/>
              <a:gd name="connsiteX167" fmla="*/ 163253 w 1844621"/>
              <a:gd name="connsiteY167" fmla="*/ 819705 h 1765598"/>
              <a:gd name="connsiteX168" fmla="*/ 51105 w 1844621"/>
              <a:gd name="connsiteY168" fmla="*/ 809048 h 1765598"/>
              <a:gd name="connsiteX169" fmla="*/ 1766145 w 1844621"/>
              <a:gd name="connsiteY169" fmla="*/ 724870 h 1765598"/>
              <a:gd name="connsiteX170" fmla="*/ 1777427 w 1844621"/>
              <a:gd name="connsiteY170" fmla="*/ 741158 h 1765598"/>
              <a:gd name="connsiteX171" fmla="*/ 1674396 w 1844621"/>
              <a:gd name="connsiteY171" fmla="*/ 759325 h 1765598"/>
              <a:gd name="connsiteX172" fmla="*/ 1673685 w 1844621"/>
              <a:gd name="connsiteY172" fmla="*/ 753429 h 1765598"/>
              <a:gd name="connsiteX173" fmla="*/ 1670588 w 1844621"/>
              <a:gd name="connsiteY173" fmla="*/ 741719 h 1765598"/>
              <a:gd name="connsiteX174" fmla="*/ 94047 w 1844621"/>
              <a:gd name="connsiteY174" fmla="*/ 719066 h 1765598"/>
              <a:gd name="connsiteX175" fmla="*/ 175129 w 1844621"/>
              <a:gd name="connsiteY175" fmla="*/ 734198 h 1765598"/>
              <a:gd name="connsiteX176" fmla="*/ 171900 w 1844621"/>
              <a:gd name="connsiteY176" fmla="*/ 751906 h 1765598"/>
              <a:gd name="connsiteX177" fmla="*/ 87480 w 1844621"/>
              <a:gd name="connsiteY177" fmla="*/ 736151 h 1765598"/>
              <a:gd name="connsiteX178" fmla="*/ 1732475 w 1844621"/>
              <a:gd name="connsiteY178" fmla="*/ 654227 h 1765598"/>
              <a:gd name="connsiteX179" fmla="*/ 1740061 w 1844621"/>
              <a:gd name="connsiteY179" fmla="*/ 670822 h 1765598"/>
              <a:gd name="connsiteX180" fmla="*/ 1657733 w 1844621"/>
              <a:gd name="connsiteY180" fmla="*/ 693102 h 1765598"/>
              <a:gd name="connsiteX181" fmla="*/ 1653131 w 1844621"/>
              <a:gd name="connsiteY181" fmla="*/ 675699 h 1765598"/>
              <a:gd name="connsiteX182" fmla="*/ 121093 w 1844621"/>
              <a:gd name="connsiteY182" fmla="*/ 648021 h 1765598"/>
              <a:gd name="connsiteX183" fmla="*/ 193564 w 1844621"/>
              <a:gd name="connsiteY183" fmla="*/ 668412 h 1765598"/>
              <a:gd name="connsiteX184" fmla="*/ 187778 w 1844621"/>
              <a:gd name="connsiteY184" fmla="*/ 685483 h 1765598"/>
              <a:gd name="connsiteX185" fmla="*/ 114844 w 1844621"/>
              <a:gd name="connsiteY185" fmla="*/ 664963 h 1765598"/>
              <a:gd name="connsiteX186" fmla="*/ 120799 w 1844621"/>
              <a:gd name="connsiteY186" fmla="*/ 649471 h 1765598"/>
              <a:gd name="connsiteX187" fmla="*/ 1703605 w 1844621"/>
              <a:gd name="connsiteY187" fmla="*/ 584417 h 1765598"/>
              <a:gd name="connsiteX188" fmla="*/ 1707892 w 1844621"/>
              <a:gd name="connsiteY188" fmla="*/ 600448 h 1765598"/>
              <a:gd name="connsiteX189" fmla="*/ 1708508 w 1844621"/>
              <a:gd name="connsiteY189" fmla="*/ 601796 h 1765598"/>
              <a:gd name="connsiteX190" fmla="*/ 1640259 w 1844621"/>
              <a:gd name="connsiteY190" fmla="*/ 627022 h 1765598"/>
              <a:gd name="connsiteX191" fmla="*/ 1639049 w 1844621"/>
              <a:gd name="connsiteY191" fmla="*/ 622444 h 1765598"/>
              <a:gd name="connsiteX192" fmla="*/ 1633440 w 1844621"/>
              <a:gd name="connsiteY192" fmla="*/ 610352 h 1765598"/>
              <a:gd name="connsiteX193" fmla="*/ 136138 w 1844621"/>
              <a:gd name="connsiteY193" fmla="*/ 573632 h 1765598"/>
              <a:gd name="connsiteX194" fmla="*/ 215446 w 1844621"/>
              <a:gd name="connsiteY194" fmla="*/ 603848 h 1765598"/>
              <a:gd name="connsiteX195" fmla="*/ 209665 w 1844621"/>
              <a:gd name="connsiteY195" fmla="*/ 620908 h 1765598"/>
              <a:gd name="connsiteX196" fmla="*/ 132521 w 1844621"/>
              <a:gd name="connsiteY196" fmla="*/ 591516 h 1765598"/>
              <a:gd name="connsiteX197" fmla="*/ 1683900 w 1844621"/>
              <a:gd name="connsiteY197" fmla="*/ 510741 h 1765598"/>
              <a:gd name="connsiteX198" fmla="*/ 1688629 w 1844621"/>
              <a:gd name="connsiteY198" fmla="*/ 528423 h 1765598"/>
              <a:gd name="connsiteX199" fmla="*/ 1612275 w 1844621"/>
              <a:gd name="connsiteY199" fmla="*/ 564725 h 1765598"/>
              <a:gd name="connsiteX200" fmla="*/ 1604700 w 1844621"/>
              <a:gd name="connsiteY200" fmla="*/ 548396 h 1765598"/>
              <a:gd name="connsiteX201" fmla="*/ 147252 w 1844621"/>
              <a:gd name="connsiteY201" fmla="*/ 494765 h 1765598"/>
              <a:gd name="connsiteX202" fmla="*/ 243177 w 1844621"/>
              <a:gd name="connsiteY202" fmla="*/ 541551 h 1765598"/>
              <a:gd name="connsiteX203" fmla="*/ 234224 w 1844621"/>
              <a:gd name="connsiteY203" fmla="*/ 557210 h 1765598"/>
              <a:gd name="connsiteX204" fmla="*/ 146805 w 1844621"/>
              <a:gd name="connsiteY204" fmla="*/ 514573 h 1765598"/>
              <a:gd name="connsiteX205" fmla="*/ 1670480 w 1844621"/>
              <a:gd name="connsiteY205" fmla="*/ 430384 h 1765598"/>
              <a:gd name="connsiteX206" fmla="*/ 1672163 w 1844621"/>
              <a:gd name="connsiteY206" fmla="*/ 450296 h 1765598"/>
              <a:gd name="connsiteX207" fmla="*/ 1583450 w 1844621"/>
              <a:gd name="connsiteY207" fmla="*/ 502701 h 1765598"/>
              <a:gd name="connsiteX208" fmla="*/ 1573155 w 1844621"/>
              <a:gd name="connsiteY208" fmla="*/ 487877 h 1765598"/>
              <a:gd name="connsiteX209" fmla="*/ 149273 w 1844621"/>
              <a:gd name="connsiteY209" fmla="*/ 405169 h 1765598"/>
              <a:gd name="connsiteX210" fmla="*/ 277016 w 1844621"/>
              <a:gd name="connsiteY210" fmla="*/ 482359 h 1765598"/>
              <a:gd name="connsiteX211" fmla="*/ 268080 w 1844621"/>
              <a:gd name="connsiteY211" fmla="*/ 497989 h 1765598"/>
              <a:gd name="connsiteX212" fmla="*/ 148805 w 1844621"/>
              <a:gd name="connsiteY212" fmla="*/ 425916 h 1765598"/>
              <a:gd name="connsiteX213" fmla="*/ 195968 w 1844621"/>
              <a:gd name="connsiteY213" fmla="*/ 338361 h 1765598"/>
              <a:gd name="connsiteX214" fmla="*/ 314600 w 1844621"/>
              <a:gd name="connsiteY214" fmla="*/ 425459 h 1765598"/>
              <a:gd name="connsiteX215" fmla="*/ 302826 w 1844621"/>
              <a:gd name="connsiteY215" fmla="*/ 439145 h 1765598"/>
              <a:gd name="connsiteX216" fmla="*/ 173559 w 1844621"/>
              <a:gd name="connsiteY216" fmla="*/ 344239 h 1765598"/>
              <a:gd name="connsiteX217" fmla="*/ 192568 w 1844621"/>
              <a:gd name="connsiteY217" fmla="*/ 339792 h 1765598"/>
              <a:gd name="connsiteX218" fmla="*/ 1665887 w 1844621"/>
              <a:gd name="connsiteY218" fmla="*/ 337121 h 1765598"/>
              <a:gd name="connsiteX219" fmla="*/ 1664242 w 1844621"/>
              <a:gd name="connsiteY219" fmla="*/ 356571 h 1765598"/>
              <a:gd name="connsiteX220" fmla="*/ 1664553 w 1844621"/>
              <a:gd name="connsiteY220" fmla="*/ 360248 h 1765598"/>
              <a:gd name="connsiteX221" fmla="*/ 1544474 w 1844621"/>
              <a:gd name="connsiteY221" fmla="*/ 446578 h 1765598"/>
              <a:gd name="connsiteX222" fmla="*/ 1534206 w 1844621"/>
              <a:gd name="connsiteY222" fmla="*/ 431793 h 1765598"/>
              <a:gd name="connsiteX223" fmla="*/ 279257 w 1844621"/>
              <a:gd name="connsiteY223" fmla="*/ 303297 h 1765598"/>
              <a:gd name="connsiteX224" fmla="*/ 359087 w 1844621"/>
              <a:gd name="connsiteY224" fmla="*/ 373748 h 1765598"/>
              <a:gd name="connsiteX225" fmla="*/ 347347 w 1844621"/>
              <a:gd name="connsiteY225" fmla="*/ 387394 h 1765598"/>
              <a:gd name="connsiteX226" fmla="*/ 260839 w 1844621"/>
              <a:gd name="connsiteY226" fmla="*/ 311051 h 1765598"/>
              <a:gd name="connsiteX227" fmla="*/ 1595859 w 1844621"/>
              <a:gd name="connsiteY227" fmla="*/ 288337 h 1765598"/>
              <a:gd name="connsiteX228" fmla="*/ 1615448 w 1844621"/>
              <a:gd name="connsiteY228" fmla="*/ 295194 h 1765598"/>
              <a:gd name="connsiteX229" fmla="*/ 1504459 w 1844621"/>
              <a:gd name="connsiteY229" fmla="*/ 391189 h 1765598"/>
              <a:gd name="connsiteX230" fmla="*/ 1491819 w 1844621"/>
              <a:gd name="connsiteY230" fmla="*/ 378322 h 1765598"/>
              <a:gd name="connsiteX231" fmla="*/ 348471 w 1844621"/>
              <a:gd name="connsiteY231" fmla="*/ 263494 h 1765598"/>
              <a:gd name="connsiteX232" fmla="*/ 405504 w 1844621"/>
              <a:gd name="connsiteY232" fmla="*/ 323744 h 1765598"/>
              <a:gd name="connsiteX233" fmla="*/ 394934 w 1844621"/>
              <a:gd name="connsiteY233" fmla="*/ 332080 h 1765598"/>
              <a:gd name="connsiteX234" fmla="*/ 391923 w 1844621"/>
              <a:gd name="connsiteY234" fmla="*/ 335581 h 1765598"/>
              <a:gd name="connsiteX235" fmla="*/ 333116 w 1844621"/>
              <a:gd name="connsiteY235" fmla="*/ 273456 h 1765598"/>
              <a:gd name="connsiteX236" fmla="*/ 1512159 w 1844621"/>
              <a:gd name="connsiteY236" fmla="*/ 259039 h 1765598"/>
              <a:gd name="connsiteX237" fmla="*/ 1530860 w 1844621"/>
              <a:gd name="connsiteY237" fmla="*/ 265585 h 1765598"/>
              <a:gd name="connsiteX238" fmla="*/ 1456606 w 1844621"/>
              <a:gd name="connsiteY238" fmla="*/ 342477 h 1765598"/>
              <a:gd name="connsiteX239" fmla="*/ 1443988 w 1844621"/>
              <a:gd name="connsiteY239" fmla="*/ 329632 h 1765598"/>
              <a:gd name="connsiteX240" fmla="*/ 412110 w 1844621"/>
              <a:gd name="connsiteY240" fmla="*/ 221916 h 1765598"/>
              <a:gd name="connsiteX241" fmla="*/ 459114 w 1844621"/>
              <a:gd name="connsiteY241" fmla="*/ 281464 h 1765598"/>
              <a:gd name="connsiteX242" fmla="*/ 444980 w 1844621"/>
              <a:gd name="connsiteY242" fmla="*/ 292610 h 1765598"/>
              <a:gd name="connsiteX243" fmla="*/ 397097 w 1844621"/>
              <a:gd name="connsiteY243" fmla="*/ 231949 h 1765598"/>
              <a:gd name="connsiteX244" fmla="*/ 411019 w 1844621"/>
              <a:gd name="connsiteY244" fmla="*/ 222917 h 1765598"/>
              <a:gd name="connsiteX245" fmla="*/ 1443396 w 1844621"/>
              <a:gd name="connsiteY245" fmla="*/ 221678 h 1765598"/>
              <a:gd name="connsiteX246" fmla="*/ 1459286 w 1844621"/>
              <a:gd name="connsiteY246" fmla="*/ 230644 h 1765598"/>
              <a:gd name="connsiteX247" fmla="*/ 1406897 w 1844621"/>
              <a:gd name="connsiteY247" fmla="*/ 295670 h 1765598"/>
              <a:gd name="connsiteX248" fmla="*/ 1392300 w 1844621"/>
              <a:gd name="connsiteY248" fmla="*/ 285098 h 1765598"/>
              <a:gd name="connsiteX249" fmla="*/ 1379005 w 1844621"/>
              <a:gd name="connsiteY249" fmla="*/ 182170 h 1765598"/>
              <a:gd name="connsiteX250" fmla="*/ 1391896 w 1844621"/>
              <a:gd name="connsiteY250" fmla="*/ 192619 h 1765598"/>
              <a:gd name="connsiteX251" fmla="*/ 1393186 w 1844621"/>
              <a:gd name="connsiteY251" fmla="*/ 193347 h 1765598"/>
              <a:gd name="connsiteX252" fmla="*/ 1351622 w 1844621"/>
              <a:gd name="connsiteY252" fmla="*/ 255636 h 1765598"/>
              <a:gd name="connsiteX253" fmla="*/ 1337034 w 1844621"/>
              <a:gd name="connsiteY253" fmla="*/ 245070 h 1765598"/>
              <a:gd name="connsiteX254" fmla="*/ 468008 w 1844621"/>
              <a:gd name="connsiteY254" fmla="*/ 170577 h 1765598"/>
              <a:gd name="connsiteX255" fmla="*/ 513069 w 1844621"/>
              <a:gd name="connsiteY255" fmla="*/ 239589 h 1765598"/>
              <a:gd name="connsiteX256" fmla="*/ 510638 w 1844621"/>
              <a:gd name="connsiteY256" fmla="*/ 240828 h 1765598"/>
              <a:gd name="connsiteX257" fmla="*/ 498586 w 1844621"/>
              <a:gd name="connsiteY257" fmla="*/ 250333 h 1765598"/>
              <a:gd name="connsiteX258" fmla="*/ 454568 w 1844621"/>
              <a:gd name="connsiteY258" fmla="*/ 182920 h 1765598"/>
              <a:gd name="connsiteX259" fmla="*/ 1319759 w 1844621"/>
              <a:gd name="connsiteY259" fmla="*/ 134146 h 1765598"/>
              <a:gd name="connsiteX260" fmla="*/ 1333978 w 1844621"/>
              <a:gd name="connsiteY260" fmla="*/ 145672 h 1765598"/>
              <a:gd name="connsiteX261" fmla="*/ 1294036 w 1844621"/>
              <a:gd name="connsiteY261" fmla="*/ 219016 h 1765598"/>
              <a:gd name="connsiteX262" fmla="*/ 1277891 w 1844621"/>
              <a:gd name="connsiteY262" fmla="*/ 211027 h 1765598"/>
              <a:gd name="connsiteX263" fmla="*/ 523355 w 1844621"/>
              <a:gd name="connsiteY263" fmla="*/ 113305 h 1765598"/>
              <a:gd name="connsiteX264" fmla="*/ 573987 w 1844621"/>
              <a:gd name="connsiteY264" fmla="*/ 208530 h 1765598"/>
              <a:gd name="connsiteX265" fmla="*/ 557949 w 1844621"/>
              <a:gd name="connsiteY265" fmla="*/ 216707 h 1765598"/>
              <a:gd name="connsiteX266" fmla="*/ 511350 w 1844621"/>
              <a:gd name="connsiteY266" fmla="*/ 129068 h 1765598"/>
              <a:gd name="connsiteX267" fmla="*/ 1261668 w 1844621"/>
              <a:gd name="connsiteY267" fmla="*/ 77024 h 1765598"/>
              <a:gd name="connsiteX268" fmla="*/ 1274734 w 1844621"/>
              <a:gd name="connsiteY268" fmla="*/ 92144 h 1765598"/>
              <a:gd name="connsiteX269" fmla="*/ 1232872 w 1844621"/>
              <a:gd name="connsiteY269" fmla="*/ 188750 h 1765598"/>
              <a:gd name="connsiteX270" fmla="*/ 1216718 w 1844621"/>
              <a:gd name="connsiteY270" fmla="*/ 180757 h 1765598"/>
              <a:gd name="connsiteX271" fmla="*/ 879964 w 1844621"/>
              <a:gd name="connsiteY271" fmla="*/ 47539 h 1765598"/>
              <a:gd name="connsiteX272" fmla="*/ 896536 w 1844621"/>
              <a:gd name="connsiteY272" fmla="*/ 48415 h 1765598"/>
              <a:gd name="connsiteX273" fmla="*/ 898006 w 1844621"/>
              <a:gd name="connsiteY273" fmla="*/ 48246 h 1765598"/>
              <a:gd name="connsiteX274" fmla="*/ 900930 w 1844621"/>
              <a:gd name="connsiteY274" fmla="*/ 121496 h 1765598"/>
              <a:gd name="connsiteX275" fmla="*/ 882930 w 1844621"/>
              <a:gd name="connsiteY275" fmla="*/ 121839 h 1765598"/>
              <a:gd name="connsiteX276" fmla="*/ 803804 w 1844621"/>
              <a:gd name="connsiteY276" fmla="*/ 43511 h 1765598"/>
              <a:gd name="connsiteX277" fmla="*/ 822082 w 1844621"/>
              <a:gd name="connsiteY277" fmla="*/ 44478 h 1765598"/>
              <a:gd name="connsiteX278" fmla="*/ 832792 w 1844621"/>
              <a:gd name="connsiteY278" fmla="*/ 126618 h 1765598"/>
              <a:gd name="connsiteX279" fmla="*/ 814920 w 1844621"/>
              <a:gd name="connsiteY279" fmla="*/ 128774 h 1765598"/>
              <a:gd name="connsiteX280" fmla="*/ 577653 w 1844621"/>
              <a:gd name="connsiteY280" fmla="*/ 42008 h 1765598"/>
              <a:gd name="connsiteX281" fmla="*/ 634782 w 1844621"/>
              <a:gd name="connsiteY281" fmla="*/ 177534 h 1765598"/>
              <a:gd name="connsiteX282" fmla="*/ 618704 w 1844621"/>
              <a:gd name="connsiteY282" fmla="*/ 185731 h 1765598"/>
              <a:gd name="connsiteX283" fmla="*/ 565079 w 1844621"/>
              <a:gd name="connsiteY283" fmla="*/ 58518 h 1765598"/>
              <a:gd name="connsiteX284" fmla="*/ 973404 w 1844621"/>
              <a:gd name="connsiteY284" fmla="*/ 39567 h 1765598"/>
              <a:gd name="connsiteX285" fmla="*/ 969228 w 1844621"/>
              <a:gd name="connsiteY285" fmla="*/ 123258 h 1765598"/>
              <a:gd name="connsiteX286" fmla="*/ 951312 w 1844621"/>
              <a:gd name="connsiteY286" fmla="*/ 121130 h 1765598"/>
              <a:gd name="connsiteX287" fmla="*/ 955278 w 1844621"/>
              <a:gd name="connsiteY287" fmla="*/ 41654 h 1765598"/>
              <a:gd name="connsiteX288" fmla="*/ 723233 w 1844621"/>
              <a:gd name="connsiteY288" fmla="*/ 31443 h 1765598"/>
              <a:gd name="connsiteX289" fmla="*/ 742691 w 1844621"/>
              <a:gd name="connsiteY289" fmla="*/ 35995 h 1765598"/>
              <a:gd name="connsiteX290" fmla="*/ 765354 w 1844621"/>
              <a:gd name="connsiteY290" fmla="*/ 137622 h 1765598"/>
              <a:gd name="connsiteX291" fmla="*/ 747791 w 1844621"/>
              <a:gd name="connsiteY291" fmla="*/ 141567 h 1765598"/>
              <a:gd name="connsiteX292" fmla="*/ 1051847 w 1844621"/>
              <a:gd name="connsiteY292" fmla="*/ 25765 h 1765598"/>
              <a:gd name="connsiteX293" fmla="*/ 1037014 w 1844621"/>
              <a:gd name="connsiteY293" fmla="*/ 131308 h 1765598"/>
              <a:gd name="connsiteX294" fmla="*/ 1019135 w 1844621"/>
              <a:gd name="connsiteY294" fmla="*/ 129184 h 1765598"/>
              <a:gd name="connsiteX295" fmla="*/ 1032869 w 1844621"/>
              <a:gd name="connsiteY295" fmla="*/ 31462 h 1765598"/>
              <a:gd name="connsiteX296" fmla="*/ 633115 w 1844621"/>
              <a:gd name="connsiteY296" fmla="*/ 6990 h 1765598"/>
              <a:gd name="connsiteX297" fmla="*/ 651107 w 1844621"/>
              <a:gd name="connsiteY297" fmla="*/ 14566 h 1765598"/>
              <a:gd name="connsiteX298" fmla="*/ 654699 w 1844621"/>
              <a:gd name="connsiteY298" fmla="*/ 15406 h 1765598"/>
              <a:gd name="connsiteX299" fmla="*/ 699105 w 1844621"/>
              <a:gd name="connsiteY299" fmla="*/ 154429 h 1765598"/>
              <a:gd name="connsiteX300" fmla="*/ 682029 w 1844621"/>
              <a:gd name="connsiteY300" fmla="*/ 160125 h 1765598"/>
              <a:gd name="connsiteX301" fmla="*/ 1203134 w 1844621"/>
              <a:gd name="connsiteY301" fmla="*/ 4273 h 1765598"/>
              <a:gd name="connsiteX302" fmla="*/ 1213236 w 1844621"/>
              <a:gd name="connsiteY302" fmla="*/ 20976 h 1765598"/>
              <a:gd name="connsiteX303" fmla="*/ 1215649 w 1844621"/>
              <a:gd name="connsiteY303" fmla="*/ 23769 h 1765598"/>
              <a:gd name="connsiteX304" fmla="*/ 1169442 w 1844621"/>
              <a:gd name="connsiteY304" fmla="*/ 163605 h 1765598"/>
              <a:gd name="connsiteX305" fmla="*/ 1152188 w 1844621"/>
              <a:gd name="connsiteY305" fmla="*/ 158449 h 1765598"/>
              <a:gd name="connsiteX306" fmla="*/ 1137683 w 1844621"/>
              <a:gd name="connsiteY306" fmla="*/ 0 h 1765598"/>
              <a:gd name="connsiteX307" fmla="*/ 1104046 w 1844621"/>
              <a:gd name="connsiteY307" fmla="*/ 144062 h 1765598"/>
              <a:gd name="connsiteX308" fmla="*/ 1086767 w 1844621"/>
              <a:gd name="connsiteY308" fmla="*/ 138898 h 1765598"/>
              <a:gd name="connsiteX309" fmla="*/ 1117806 w 1844621"/>
              <a:gd name="connsiteY309" fmla="*/ 5966 h 17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1844621" h="1765598">
                <a:moveTo>
                  <a:pt x="961691" y="1643760"/>
                </a:moveTo>
                <a:lnTo>
                  <a:pt x="964657" y="1718060"/>
                </a:lnTo>
                <a:lnTo>
                  <a:pt x="948083" y="1717184"/>
                </a:lnTo>
                <a:lnTo>
                  <a:pt x="946614" y="1717353"/>
                </a:lnTo>
                <a:lnTo>
                  <a:pt x="943691" y="1644103"/>
                </a:lnTo>
                <a:close/>
                <a:moveTo>
                  <a:pt x="875350" y="1643169"/>
                </a:moveTo>
                <a:lnTo>
                  <a:pt x="893299" y="1644629"/>
                </a:lnTo>
                <a:lnTo>
                  <a:pt x="889341" y="1723945"/>
                </a:lnTo>
                <a:lnTo>
                  <a:pt x="871214" y="1726031"/>
                </a:lnTo>
                <a:close/>
                <a:moveTo>
                  <a:pt x="1029699" y="1636826"/>
                </a:moveTo>
                <a:lnTo>
                  <a:pt x="1040815" y="1722087"/>
                </a:lnTo>
                <a:lnTo>
                  <a:pt x="1022537" y="1721121"/>
                </a:lnTo>
                <a:lnTo>
                  <a:pt x="1011828" y="1638982"/>
                </a:lnTo>
                <a:close/>
                <a:moveTo>
                  <a:pt x="807350" y="1636115"/>
                </a:moveTo>
                <a:lnTo>
                  <a:pt x="822430" y="1638864"/>
                </a:lnTo>
                <a:lnTo>
                  <a:pt x="825110" y="1639083"/>
                </a:lnTo>
                <a:lnTo>
                  <a:pt x="811751" y="1734136"/>
                </a:lnTo>
                <a:lnTo>
                  <a:pt x="792774" y="1739833"/>
                </a:lnTo>
                <a:close/>
                <a:moveTo>
                  <a:pt x="1096827" y="1624033"/>
                </a:moveTo>
                <a:lnTo>
                  <a:pt x="1121385" y="1734155"/>
                </a:lnTo>
                <a:lnTo>
                  <a:pt x="1101928" y="1729603"/>
                </a:lnTo>
                <a:lnTo>
                  <a:pt x="1079265" y="1627978"/>
                </a:lnTo>
                <a:close/>
                <a:moveTo>
                  <a:pt x="740342" y="1622534"/>
                </a:moveTo>
                <a:lnTo>
                  <a:pt x="749046" y="1625484"/>
                </a:lnTo>
                <a:lnTo>
                  <a:pt x="757767" y="1627074"/>
                </a:lnTo>
                <a:lnTo>
                  <a:pt x="726815" y="1759631"/>
                </a:lnTo>
                <a:lnTo>
                  <a:pt x="706937" y="1765598"/>
                </a:lnTo>
                <a:close/>
                <a:moveTo>
                  <a:pt x="1162592" y="1605474"/>
                </a:moveTo>
                <a:lnTo>
                  <a:pt x="1211506" y="1758609"/>
                </a:lnTo>
                <a:lnTo>
                  <a:pt x="1193512" y="1751032"/>
                </a:lnTo>
                <a:lnTo>
                  <a:pt x="1189921" y="1750192"/>
                </a:lnTo>
                <a:lnTo>
                  <a:pt x="1145515" y="1611170"/>
                </a:lnTo>
                <a:close/>
                <a:moveTo>
                  <a:pt x="675637" y="1600604"/>
                </a:moveTo>
                <a:lnTo>
                  <a:pt x="692686" y="1606382"/>
                </a:lnTo>
                <a:lnTo>
                  <a:pt x="641486" y="1761326"/>
                </a:lnTo>
                <a:lnTo>
                  <a:pt x="631383" y="1744623"/>
                </a:lnTo>
                <a:lnTo>
                  <a:pt x="628970" y="1741831"/>
                </a:lnTo>
                <a:close/>
                <a:moveTo>
                  <a:pt x="1225916" y="1579868"/>
                </a:moveTo>
                <a:lnTo>
                  <a:pt x="1279540" y="1707080"/>
                </a:lnTo>
                <a:lnTo>
                  <a:pt x="1266966" y="1723591"/>
                </a:lnTo>
                <a:lnTo>
                  <a:pt x="1209837" y="1588066"/>
                </a:lnTo>
                <a:close/>
                <a:moveTo>
                  <a:pt x="610954" y="1578681"/>
                </a:moveTo>
                <a:lnTo>
                  <a:pt x="628059" y="1584478"/>
                </a:lnTo>
                <a:lnTo>
                  <a:pt x="582951" y="1688574"/>
                </a:lnTo>
                <a:lnTo>
                  <a:pt x="569886" y="1673454"/>
                </a:lnTo>
                <a:close/>
                <a:moveTo>
                  <a:pt x="1286670" y="1548893"/>
                </a:moveTo>
                <a:lnTo>
                  <a:pt x="1333269" y="1636531"/>
                </a:lnTo>
                <a:lnTo>
                  <a:pt x="1321264" y="1652294"/>
                </a:lnTo>
                <a:lnTo>
                  <a:pt x="1270632" y="1557070"/>
                </a:lnTo>
                <a:close/>
                <a:moveTo>
                  <a:pt x="551444" y="1545001"/>
                </a:moveTo>
                <a:lnTo>
                  <a:pt x="567074" y="1553937"/>
                </a:lnTo>
                <a:lnTo>
                  <a:pt x="524862" y="1631452"/>
                </a:lnTo>
                <a:lnTo>
                  <a:pt x="510642" y="1619926"/>
                </a:lnTo>
                <a:close/>
                <a:moveTo>
                  <a:pt x="1346034" y="1515267"/>
                </a:moveTo>
                <a:lnTo>
                  <a:pt x="1390051" y="1582679"/>
                </a:lnTo>
                <a:lnTo>
                  <a:pt x="1376613" y="1595021"/>
                </a:lnTo>
                <a:lnTo>
                  <a:pt x="1331552" y="1526010"/>
                </a:lnTo>
                <a:lnTo>
                  <a:pt x="1333983" y="1524770"/>
                </a:lnTo>
                <a:close/>
                <a:moveTo>
                  <a:pt x="492213" y="1511140"/>
                </a:moveTo>
                <a:lnTo>
                  <a:pt x="507877" y="1520095"/>
                </a:lnTo>
                <a:lnTo>
                  <a:pt x="465615" y="1583429"/>
                </a:lnTo>
                <a:lnTo>
                  <a:pt x="452723" y="1572979"/>
                </a:lnTo>
                <a:lnTo>
                  <a:pt x="451434" y="1572252"/>
                </a:lnTo>
                <a:close/>
                <a:moveTo>
                  <a:pt x="1399641" y="1472989"/>
                </a:moveTo>
                <a:lnTo>
                  <a:pt x="1447523" y="1533649"/>
                </a:lnTo>
                <a:lnTo>
                  <a:pt x="1433600" y="1542681"/>
                </a:lnTo>
                <a:lnTo>
                  <a:pt x="1432510" y="1543682"/>
                </a:lnTo>
                <a:lnTo>
                  <a:pt x="1385507" y="1484135"/>
                </a:lnTo>
                <a:close/>
                <a:moveTo>
                  <a:pt x="439084" y="1468240"/>
                </a:moveTo>
                <a:lnTo>
                  <a:pt x="452737" y="1479985"/>
                </a:lnTo>
                <a:lnTo>
                  <a:pt x="401226" y="1543921"/>
                </a:lnTo>
                <a:lnTo>
                  <a:pt x="385335" y="1534955"/>
                </a:lnTo>
                <a:close/>
                <a:moveTo>
                  <a:pt x="1452700" y="1430017"/>
                </a:moveTo>
                <a:lnTo>
                  <a:pt x="1511505" y="1492141"/>
                </a:lnTo>
                <a:lnTo>
                  <a:pt x="1496150" y="1502102"/>
                </a:lnTo>
                <a:lnTo>
                  <a:pt x="1439119" y="1441854"/>
                </a:lnTo>
                <a:lnTo>
                  <a:pt x="1449687" y="1433519"/>
                </a:lnTo>
                <a:close/>
                <a:moveTo>
                  <a:pt x="387391" y="1423768"/>
                </a:moveTo>
                <a:lnTo>
                  <a:pt x="401059" y="1435526"/>
                </a:lnTo>
                <a:lnTo>
                  <a:pt x="332463" y="1506560"/>
                </a:lnTo>
                <a:lnTo>
                  <a:pt x="313761" y="1500014"/>
                </a:lnTo>
                <a:close/>
                <a:moveTo>
                  <a:pt x="1497274" y="1378205"/>
                </a:moveTo>
                <a:lnTo>
                  <a:pt x="1583781" y="1454547"/>
                </a:lnTo>
                <a:lnTo>
                  <a:pt x="1565364" y="1462300"/>
                </a:lnTo>
                <a:lnTo>
                  <a:pt x="1485535" y="1391850"/>
                </a:lnTo>
                <a:close/>
                <a:moveTo>
                  <a:pt x="342078" y="1372754"/>
                </a:moveTo>
                <a:lnTo>
                  <a:pt x="353236" y="1386902"/>
                </a:lnTo>
                <a:lnTo>
                  <a:pt x="248764" y="1477262"/>
                </a:lnTo>
                <a:lnTo>
                  <a:pt x="229175" y="1470405"/>
                </a:lnTo>
                <a:close/>
                <a:moveTo>
                  <a:pt x="1541797" y="1326453"/>
                </a:moveTo>
                <a:lnTo>
                  <a:pt x="1671063" y="1421359"/>
                </a:lnTo>
                <a:lnTo>
                  <a:pt x="1652052" y="1425806"/>
                </a:lnTo>
                <a:lnTo>
                  <a:pt x="1648653" y="1427237"/>
                </a:lnTo>
                <a:lnTo>
                  <a:pt x="1530022" y="1340139"/>
                </a:lnTo>
                <a:close/>
                <a:moveTo>
                  <a:pt x="299862" y="1319225"/>
                </a:moveTo>
                <a:lnTo>
                  <a:pt x="311019" y="1333372"/>
                </a:lnTo>
                <a:lnTo>
                  <a:pt x="178732" y="1428480"/>
                </a:lnTo>
                <a:lnTo>
                  <a:pt x="180377" y="1409027"/>
                </a:lnTo>
                <a:lnTo>
                  <a:pt x="180067" y="1405352"/>
                </a:lnTo>
                <a:close/>
                <a:moveTo>
                  <a:pt x="1576542" y="1267609"/>
                </a:moveTo>
                <a:lnTo>
                  <a:pt x="1695816" y="1339681"/>
                </a:lnTo>
                <a:lnTo>
                  <a:pt x="1695348" y="1360430"/>
                </a:lnTo>
                <a:lnTo>
                  <a:pt x="1567606" y="1283241"/>
                </a:lnTo>
                <a:close/>
                <a:moveTo>
                  <a:pt x="263531" y="1261503"/>
                </a:moveTo>
                <a:lnTo>
                  <a:pt x="271723" y="1277570"/>
                </a:lnTo>
                <a:lnTo>
                  <a:pt x="174140" y="1335215"/>
                </a:lnTo>
                <a:lnTo>
                  <a:pt x="172457" y="1315303"/>
                </a:lnTo>
                <a:close/>
                <a:moveTo>
                  <a:pt x="1610398" y="1208387"/>
                </a:moveTo>
                <a:lnTo>
                  <a:pt x="1697816" y="1251024"/>
                </a:lnTo>
                <a:lnTo>
                  <a:pt x="1697369" y="1270832"/>
                </a:lnTo>
                <a:lnTo>
                  <a:pt x="1601446" y="1224047"/>
                </a:lnTo>
                <a:close/>
                <a:moveTo>
                  <a:pt x="232566" y="1200770"/>
                </a:moveTo>
                <a:lnTo>
                  <a:pt x="240745" y="1216812"/>
                </a:lnTo>
                <a:lnTo>
                  <a:pt x="160720" y="1254859"/>
                </a:lnTo>
                <a:lnTo>
                  <a:pt x="155991" y="1237178"/>
                </a:lnTo>
                <a:close/>
                <a:moveTo>
                  <a:pt x="1634958" y="1144690"/>
                </a:moveTo>
                <a:lnTo>
                  <a:pt x="1712099" y="1174082"/>
                </a:lnTo>
                <a:lnTo>
                  <a:pt x="1708482" y="1191966"/>
                </a:lnTo>
                <a:lnTo>
                  <a:pt x="1629176" y="1161750"/>
                </a:lnTo>
                <a:close/>
                <a:moveTo>
                  <a:pt x="204756" y="1138431"/>
                </a:moveTo>
                <a:lnTo>
                  <a:pt x="210455" y="1155515"/>
                </a:lnTo>
                <a:lnTo>
                  <a:pt x="141015" y="1181182"/>
                </a:lnTo>
                <a:lnTo>
                  <a:pt x="136727" y="1165150"/>
                </a:lnTo>
                <a:lnTo>
                  <a:pt x="136112" y="1163804"/>
                </a:lnTo>
                <a:close/>
                <a:moveTo>
                  <a:pt x="1656844" y="1080115"/>
                </a:moveTo>
                <a:lnTo>
                  <a:pt x="1729776" y="1100634"/>
                </a:lnTo>
                <a:lnTo>
                  <a:pt x="1723821" y="1116126"/>
                </a:lnTo>
                <a:lnTo>
                  <a:pt x="1723528" y="1117576"/>
                </a:lnTo>
                <a:lnTo>
                  <a:pt x="1651058" y="1097186"/>
                </a:lnTo>
                <a:close/>
                <a:moveTo>
                  <a:pt x="184625" y="1073110"/>
                </a:moveTo>
                <a:lnTo>
                  <a:pt x="188043" y="1088326"/>
                </a:lnTo>
                <a:lnTo>
                  <a:pt x="188810" y="1090624"/>
                </a:lnTo>
                <a:lnTo>
                  <a:pt x="112145" y="1111372"/>
                </a:lnTo>
                <a:lnTo>
                  <a:pt x="104560" y="1094778"/>
                </a:lnTo>
                <a:close/>
                <a:moveTo>
                  <a:pt x="1672722" y="1013691"/>
                </a:moveTo>
                <a:lnTo>
                  <a:pt x="1757141" y="1029446"/>
                </a:lnTo>
                <a:lnTo>
                  <a:pt x="1750574" y="1046531"/>
                </a:lnTo>
                <a:lnTo>
                  <a:pt x="1669493" y="1031399"/>
                </a:lnTo>
                <a:close/>
                <a:moveTo>
                  <a:pt x="170225" y="1006273"/>
                </a:moveTo>
                <a:lnTo>
                  <a:pt x="170936" y="1012170"/>
                </a:lnTo>
                <a:lnTo>
                  <a:pt x="173584" y="1023958"/>
                </a:lnTo>
                <a:lnTo>
                  <a:pt x="78475" y="1040728"/>
                </a:lnTo>
                <a:lnTo>
                  <a:pt x="67193" y="1024440"/>
                </a:lnTo>
                <a:close/>
                <a:moveTo>
                  <a:pt x="1681368" y="945892"/>
                </a:moveTo>
                <a:lnTo>
                  <a:pt x="1793516" y="956550"/>
                </a:lnTo>
                <a:lnTo>
                  <a:pt x="1783173" y="973649"/>
                </a:lnTo>
                <a:lnTo>
                  <a:pt x="1679909" y="963835"/>
                </a:lnTo>
                <a:close/>
                <a:moveTo>
                  <a:pt x="162034" y="938372"/>
                </a:moveTo>
                <a:lnTo>
                  <a:pt x="164191" y="956254"/>
                </a:lnTo>
                <a:lnTo>
                  <a:pt x="27981" y="967828"/>
                </a:lnTo>
                <a:lnTo>
                  <a:pt x="16164" y="950767"/>
                </a:lnTo>
                <a:close/>
                <a:moveTo>
                  <a:pt x="1683923" y="877596"/>
                </a:moveTo>
                <a:lnTo>
                  <a:pt x="1844621" y="878397"/>
                </a:lnTo>
                <a:lnTo>
                  <a:pt x="1831855" y="893168"/>
                </a:lnTo>
                <a:lnTo>
                  <a:pt x="1829946" y="896325"/>
                </a:lnTo>
                <a:lnTo>
                  <a:pt x="1684266" y="895598"/>
                </a:lnTo>
                <a:close/>
                <a:moveTo>
                  <a:pt x="14676" y="869273"/>
                </a:moveTo>
                <a:lnTo>
                  <a:pt x="160356" y="869999"/>
                </a:lnTo>
                <a:lnTo>
                  <a:pt x="160699" y="888001"/>
                </a:lnTo>
                <a:lnTo>
                  <a:pt x="0" y="887200"/>
                </a:lnTo>
                <a:lnTo>
                  <a:pt x="12766" y="872429"/>
                </a:lnTo>
                <a:close/>
                <a:moveTo>
                  <a:pt x="1816638" y="797770"/>
                </a:moveTo>
                <a:lnTo>
                  <a:pt x="1828455" y="814831"/>
                </a:lnTo>
                <a:lnTo>
                  <a:pt x="1682588" y="827227"/>
                </a:lnTo>
                <a:lnTo>
                  <a:pt x="1680430" y="809345"/>
                </a:lnTo>
                <a:close/>
                <a:moveTo>
                  <a:pt x="61447" y="791950"/>
                </a:moveTo>
                <a:lnTo>
                  <a:pt x="164713" y="801763"/>
                </a:lnTo>
                <a:lnTo>
                  <a:pt x="163253" y="819705"/>
                </a:lnTo>
                <a:lnTo>
                  <a:pt x="51105" y="809048"/>
                </a:lnTo>
                <a:close/>
                <a:moveTo>
                  <a:pt x="1766145" y="724870"/>
                </a:moveTo>
                <a:lnTo>
                  <a:pt x="1777427" y="741158"/>
                </a:lnTo>
                <a:lnTo>
                  <a:pt x="1674396" y="759325"/>
                </a:lnTo>
                <a:lnTo>
                  <a:pt x="1673685" y="753429"/>
                </a:lnTo>
                <a:lnTo>
                  <a:pt x="1670588" y="741719"/>
                </a:lnTo>
                <a:close/>
                <a:moveTo>
                  <a:pt x="94047" y="719066"/>
                </a:moveTo>
                <a:lnTo>
                  <a:pt x="175129" y="734198"/>
                </a:lnTo>
                <a:lnTo>
                  <a:pt x="171900" y="751906"/>
                </a:lnTo>
                <a:lnTo>
                  <a:pt x="87480" y="736151"/>
                </a:lnTo>
                <a:close/>
                <a:moveTo>
                  <a:pt x="1732475" y="654227"/>
                </a:moveTo>
                <a:lnTo>
                  <a:pt x="1740061" y="670822"/>
                </a:lnTo>
                <a:lnTo>
                  <a:pt x="1657733" y="693102"/>
                </a:lnTo>
                <a:lnTo>
                  <a:pt x="1653131" y="675699"/>
                </a:lnTo>
                <a:close/>
                <a:moveTo>
                  <a:pt x="121093" y="648021"/>
                </a:moveTo>
                <a:lnTo>
                  <a:pt x="193564" y="668412"/>
                </a:lnTo>
                <a:lnTo>
                  <a:pt x="187778" y="685483"/>
                </a:lnTo>
                <a:lnTo>
                  <a:pt x="114844" y="664963"/>
                </a:lnTo>
                <a:lnTo>
                  <a:pt x="120799" y="649471"/>
                </a:lnTo>
                <a:close/>
                <a:moveTo>
                  <a:pt x="1703605" y="584417"/>
                </a:moveTo>
                <a:lnTo>
                  <a:pt x="1707892" y="600448"/>
                </a:lnTo>
                <a:lnTo>
                  <a:pt x="1708508" y="601796"/>
                </a:lnTo>
                <a:lnTo>
                  <a:pt x="1640259" y="627022"/>
                </a:lnTo>
                <a:lnTo>
                  <a:pt x="1639049" y="622444"/>
                </a:lnTo>
                <a:lnTo>
                  <a:pt x="1633440" y="610352"/>
                </a:lnTo>
                <a:close/>
                <a:moveTo>
                  <a:pt x="136138" y="573632"/>
                </a:moveTo>
                <a:lnTo>
                  <a:pt x="215446" y="603848"/>
                </a:lnTo>
                <a:lnTo>
                  <a:pt x="209665" y="620908"/>
                </a:lnTo>
                <a:lnTo>
                  <a:pt x="132521" y="591516"/>
                </a:lnTo>
                <a:close/>
                <a:moveTo>
                  <a:pt x="1683900" y="510741"/>
                </a:moveTo>
                <a:lnTo>
                  <a:pt x="1688629" y="528423"/>
                </a:lnTo>
                <a:lnTo>
                  <a:pt x="1612275" y="564725"/>
                </a:lnTo>
                <a:lnTo>
                  <a:pt x="1604700" y="548396"/>
                </a:lnTo>
                <a:close/>
                <a:moveTo>
                  <a:pt x="147252" y="494765"/>
                </a:moveTo>
                <a:lnTo>
                  <a:pt x="243177" y="541551"/>
                </a:lnTo>
                <a:lnTo>
                  <a:pt x="234224" y="557210"/>
                </a:lnTo>
                <a:lnTo>
                  <a:pt x="146805" y="514573"/>
                </a:lnTo>
                <a:close/>
                <a:moveTo>
                  <a:pt x="1670480" y="430384"/>
                </a:moveTo>
                <a:lnTo>
                  <a:pt x="1672163" y="450296"/>
                </a:lnTo>
                <a:lnTo>
                  <a:pt x="1583450" y="502701"/>
                </a:lnTo>
                <a:lnTo>
                  <a:pt x="1573155" y="487877"/>
                </a:lnTo>
                <a:close/>
                <a:moveTo>
                  <a:pt x="149273" y="405169"/>
                </a:moveTo>
                <a:lnTo>
                  <a:pt x="277016" y="482359"/>
                </a:lnTo>
                <a:lnTo>
                  <a:pt x="268080" y="497989"/>
                </a:lnTo>
                <a:lnTo>
                  <a:pt x="148805" y="425916"/>
                </a:lnTo>
                <a:close/>
                <a:moveTo>
                  <a:pt x="195968" y="338361"/>
                </a:moveTo>
                <a:lnTo>
                  <a:pt x="314600" y="425459"/>
                </a:lnTo>
                <a:lnTo>
                  <a:pt x="302826" y="439145"/>
                </a:lnTo>
                <a:lnTo>
                  <a:pt x="173559" y="344239"/>
                </a:lnTo>
                <a:lnTo>
                  <a:pt x="192568" y="339792"/>
                </a:lnTo>
                <a:close/>
                <a:moveTo>
                  <a:pt x="1665887" y="337121"/>
                </a:moveTo>
                <a:lnTo>
                  <a:pt x="1664242" y="356571"/>
                </a:lnTo>
                <a:lnTo>
                  <a:pt x="1664553" y="360248"/>
                </a:lnTo>
                <a:lnTo>
                  <a:pt x="1544474" y="446578"/>
                </a:lnTo>
                <a:lnTo>
                  <a:pt x="1534206" y="431793"/>
                </a:lnTo>
                <a:close/>
                <a:moveTo>
                  <a:pt x="279257" y="303297"/>
                </a:moveTo>
                <a:lnTo>
                  <a:pt x="359087" y="373748"/>
                </a:lnTo>
                <a:lnTo>
                  <a:pt x="347347" y="387394"/>
                </a:lnTo>
                <a:lnTo>
                  <a:pt x="260839" y="311051"/>
                </a:lnTo>
                <a:close/>
                <a:moveTo>
                  <a:pt x="1595859" y="288337"/>
                </a:moveTo>
                <a:lnTo>
                  <a:pt x="1615448" y="295194"/>
                </a:lnTo>
                <a:lnTo>
                  <a:pt x="1504459" y="391189"/>
                </a:lnTo>
                <a:lnTo>
                  <a:pt x="1491819" y="378322"/>
                </a:lnTo>
                <a:close/>
                <a:moveTo>
                  <a:pt x="348471" y="263494"/>
                </a:moveTo>
                <a:lnTo>
                  <a:pt x="405504" y="323744"/>
                </a:lnTo>
                <a:lnTo>
                  <a:pt x="394934" y="332080"/>
                </a:lnTo>
                <a:lnTo>
                  <a:pt x="391923" y="335581"/>
                </a:lnTo>
                <a:lnTo>
                  <a:pt x="333116" y="273456"/>
                </a:lnTo>
                <a:close/>
                <a:moveTo>
                  <a:pt x="1512159" y="259039"/>
                </a:moveTo>
                <a:lnTo>
                  <a:pt x="1530860" y="265585"/>
                </a:lnTo>
                <a:lnTo>
                  <a:pt x="1456606" y="342477"/>
                </a:lnTo>
                <a:lnTo>
                  <a:pt x="1443988" y="329632"/>
                </a:lnTo>
                <a:close/>
                <a:moveTo>
                  <a:pt x="412110" y="221916"/>
                </a:moveTo>
                <a:lnTo>
                  <a:pt x="459114" y="281464"/>
                </a:lnTo>
                <a:lnTo>
                  <a:pt x="444980" y="292610"/>
                </a:lnTo>
                <a:lnTo>
                  <a:pt x="397097" y="231949"/>
                </a:lnTo>
                <a:lnTo>
                  <a:pt x="411019" y="222917"/>
                </a:lnTo>
                <a:close/>
                <a:moveTo>
                  <a:pt x="1443396" y="221678"/>
                </a:moveTo>
                <a:lnTo>
                  <a:pt x="1459286" y="230644"/>
                </a:lnTo>
                <a:lnTo>
                  <a:pt x="1406897" y="295670"/>
                </a:lnTo>
                <a:lnTo>
                  <a:pt x="1392300" y="285098"/>
                </a:lnTo>
                <a:close/>
                <a:moveTo>
                  <a:pt x="1379005" y="182170"/>
                </a:moveTo>
                <a:lnTo>
                  <a:pt x="1391896" y="192619"/>
                </a:lnTo>
                <a:lnTo>
                  <a:pt x="1393186" y="193347"/>
                </a:lnTo>
                <a:lnTo>
                  <a:pt x="1351622" y="255636"/>
                </a:lnTo>
                <a:lnTo>
                  <a:pt x="1337034" y="245070"/>
                </a:lnTo>
                <a:close/>
                <a:moveTo>
                  <a:pt x="468008" y="170577"/>
                </a:moveTo>
                <a:lnTo>
                  <a:pt x="513069" y="239589"/>
                </a:lnTo>
                <a:lnTo>
                  <a:pt x="510638" y="240828"/>
                </a:lnTo>
                <a:lnTo>
                  <a:pt x="498586" y="250333"/>
                </a:lnTo>
                <a:lnTo>
                  <a:pt x="454568" y="182920"/>
                </a:lnTo>
                <a:close/>
                <a:moveTo>
                  <a:pt x="1319759" y="134146"/>
                </a:moveTo>
                <a:lnTo>
                  <a:pt x="1333978" y="145672"/>
                </a:lnTo>
                <a:lnTo>
                  <a:pt x="1294036" y="219016"/>
                </a:lnTo>
                <a:lnTo>
                  <a:pt x="1277891" y="211027"/>
                </a:lnTo>
                <a:close/>
                <a:moveTo>
                  <a:pt x="523355" y="113305"/>
                </a:moveTo>
                <a:lnTo>
                  <a:pt x="573987" y="208530"/>
                </a:lnTo>
                <a:lnTo>
                  <a:pt x="557949" y="216707"/>
                </a:lnTo>
                <a:lnTo>
                  <a:pt x="511350" y="129068"/>
                </a:lnTo>
                <a:close/>
                <a:moveTo>
                  <a:pt x="1261668" y="77024"/>
                </a:moveTo>
                <a:lnTo>
                  <a:pt x="1274734" y="92144"/>
                </a:lnTo>
                <a:lnTo>
                  <a:pt x="1232872" y="188750"/>
                </a:lnTo>
                <a:lnTo>
                  <a:pt x="1216718" y="180757"/>
                </a:lnTo>
                <a:close/>
                <a:moveTo>
                  <a:pt x="879964" y="47539"/>
                </a:moveTo>
                <a:lnTo>
                  <a:pt x="896536" y="48415"/>
                </a:lnTo>
                <a:lnTo>
                  <a:pt x="898006" y="48246"/>
                </a:lnTo>
                <a:lnTo>
                  <a:pt x="900930" y="121496"/>
                </a:lnTo>
                <a:lnTo>
                  <a:pt x="882930" y="121839"/>
                </a:lnTo>
                <a:close/>
                <a:moveTo>
                  <a:pt x="803804" y="43511"/>
                </a:moveTo>
                <a:lnTo>
                  <a:pt x="822082" y="44478"/>
                </a:lnTo>
                <a:lnTo>
                  <a:pt x="832792" y="126618"/>
                </a:lnTo>
                <a:lnTo>
                  <a:pt x="814920" y="128774"/>
                </a:lnTo>
                <a:close/>
                <a:moveTo>
                  <a:pt x="577653" y="42008"/>
                </a:moveTo>
                <a:lnTo>
                  <a:pt x="634782" y="177534"/>
                </a:lnTo>
                <a:lnTo>
                  <a:pt x="618704" y="185731"/>
                </a:lnTo>
                <a:lnTo>
                  <a:pt x="565079" y="58518"/>
                </a:lnTo>
                <a:close/>
                <a:moveTo>
                  <a:pt x="973404" y="39567"/>
                </a:moveTo>
                <a:lnTo>
                  <a:pt x="969228" y="123258"/>
                </a:lnTo>
                <a:lnTo>
                  <a:pt x="951312" y="121130"/>
                </a:lnTo>
                <a:lnTo>
                  <a:pt x="955278" y="41654"/>
                </a:lnTo>
                <a:close/>
                <a:moveTo>
                  <a:pt x="723233" y="31443"/>
                </a:moveTo>
                <a:lnTo>
                  <a:pt x="742691" y="35995"/>
                </a:lnTo>
                <a:lnTo>
                  <a:pt x="765354" y="137622"/>
                </a:lnTo>
                <a:lnTo>
                  <a:pt x="747791" y="141567"/>
                </a:lnTo>
                <a:close/>
                <a:moveTo>
                  <a:pt x="1051847" y="25765"/>
                </a:moveTo>
                <a:lnTo>
                  <a:pt x="1037014" y="131308"/>
                </a:lnTo>
                <a:lnTo>
                  <a:pt x="1019135" y="129184"/>
                </a:lnTo>
                <a:lnTo>
                  <a:pt x="1032869" y="31462"/>
                </a:lnTo>
                <a:close/>
                <a:moveTo>
                  <a:pt x="633115" y="6990"/>
                </a:moveTo>
                <a:lnTo>
                  <a:pt x="651107" y="14566"/>
                </a:lnTo>
                <a:lnTo>
                  <a:pt x="654699" y="15406"/>
                </a:lnTo>
                <a:lnTo>
                  <a:pt x="699105" y="154429"/>
                </a:lnTo>
                <a:lnTo>
                  <a:pt x="682029" y="160125"/>
                </a:lnTo>
                <a:close/>
                <a:moveTo>
                  <a:pt x="1203134" y="4273"/>
                </a:moveTo>
                <a:lnTo>
                  <a:pt x="1213236" y="20976"/>
                </a:lnTo>
                <a:lnTo>
                  <a:pt x="1215649" y="23769"/>
                </a:lnTo>
                <a:lnTo>
                  <a:pt x="1169442" y="163605"/>
                </a:lnTo>
                <a:lnTo>
                  <a:pt x="1152188" y="158449"/>
                </a:lnTo>
                <a:close/>
                <a:moveTo>
                  <a:pt x="1137683" y="0"/>
                </a:moveTo>
                <a:lnTo>
                  <a:pt x="1104046" y="144062"/>
                </a:lnTo>
                <a:lnTo>
                  <a:pt x="1086767" y="138898"/>
                </a:lnTo>
                <a:lnTo>
                  <a:pt x="1117806" y="59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19"/>
            </p:custDataLst>
          </p:nvPr>
        </p:nvSpPr>
        <p:spPr>
          <a:xfrm>
            <a:off x="8082820" y="2979157"/>
            <a:ext cx="2023634" cy="2023635"/>
          </a:xfrm>
          <a:custGeom>
            <a:avLst/>
            <a:gdLst>
              <a:gd name="connsiteX0" fmla="*/ 766985 w 1487101"/>
              <a:gd name="connsiteY0" fmla="*/ 20013 h 1487102"/>
              <a:gd name="connsiteX1" fmla="*/ 620740 w 1487101"/>
              <a:gd name="connsiteY1" fmla="*/ 30273 h 1487102"/>
              <a:gd name="connsiteX2" fmla="*/ 30272 w 1487101"/>
              <a:gd name="connsiteY2" fmla="*/ 866362 h 1487102"/>
              <a:gd name="connsiteX3" fmla="*/ 866362 w 1487101"/>
              <a:gd name="connsiteY3" fmla="*/ 1456830 h 1487102"/>
              <a:gd name="connsiteX4" fmla="*/ 1456829 w 1487101"/>
              <a:gd name="connsiteY4" fmla="*/ 620740 h 1487102"/>
              <a:gd name="connsiteX5" fmla="*/ 766985 w 1487101"/>
              <a:gd name="connsiteY5" fmla="*/ 20013 h 1487102"/>
              <a:gd name="connsiteX6" fmla="*/ 767622 w 1487101"/>
              <a:gd name="connsiteY6" fmla="*/ 364 h 1487102"/>
              <a:gd name="connsiteX7" fmla="*/ 1476200 w 1487101"/>
              <a:gd name="connsiteY7" fmla="*/ 617405 h 1487102"/>
              <a:gd name="connsiteX8" fmla="*/ 869697 w 1487101"/>
              <a:gd name="connsiteY8" fmla="*/ 1476201 h 1487102"/>
              <a:gd name="connsiteX9" fmla="*/ 10901 w 1487101"/>
              <a:gd name="connsiteY9" fmla="*/ 869698 h 1487102"/>
              <a:gd name="connsiteX10" fmla="*/ 617404 w 1487101"/>
              <a:gd name="connsiteY10" fmla="*/ 10902 h 1487102"/>
              <a:gd name="connsiteX11" fmla="*/ 767622 w 1487101"/>
              <a:gd name="connsiteY11" fmla="*/ 364 h 148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7101" h="1487102">
                <a:moveTo>
                  <a:pt x="766985" y="20013"/>
                </a:moveTo>
                <a:cubicBezTo>
                  <a:pt x="718916" y="18506"/>
                  <a:pt x="669981" y="21794"/>
                  <a:pt x="620740" y="30273"/>
                </a:cubicBezTo>
                <a:cubicBezTo>
                  <a:pt x="226807" y="98099"/>
                  <a:pt x="-37554" y="472430"/>
                  <a:pt x="30272" y="866362"/>
                </a:cubicBezTo>
                <a:cubicBezTo>
                  <a:pt x="98099" y="1260295"/>
                  <a:pt x="472430" y="1524656"/>
                  <a:pt x="866362" y="1456830"/>
                </a:cubicBezTo>
                <a:cubicBezTo>
                  <a:pt x="1260295" y="1389003"/>
                  <a:pt x="1524656" y="1014672"/>
                  <a:pt x="1456829" y="620740"/>
                </a:cubicBezTo>
                <a:cubicBezTo>
                  <a:pt x="1397481" y="276049"/>
                  <a:pt x="1103466" y="30561"/>
                  <a:pt x="766985" y="20013"/>
                </a:cubicBezTo>
                <a:close/>
                <a:moveTo>
                  <a:pt x="767622" y="364"/>
                </a:moveTo>
                <a:cubicBezTo>
                  <a:pt x="1113240" y="11198"/>
                  <a:pt x="1415240" y="263352"/>
                  <a:pt x="1476200" y="617405"/>
                </a:cubicBezTo>
                <a:cubicBezTo>
                  <a:pt x="1545869" y="1022036"/>
                  <a:pt x="1274328" y="1406532"/>
                  <a:pt x="869697" y="1476201"/>
                </a:cubicBezTo>
                <a:cubicBezTo>
                  <a:pt x="465066" y="1545869"/>
                  <a:pt x="80570" y="1274329"/>
                  <a:pt x="10901" y="869698"/>
                </a:cubicBezTo>
                <a:cubicBezTo>
                  <a:pt x="-58767" y="465067"/>
                  <a:pt x="212773" y="80570"/>
                  <a:pt x="617404" y="10902"/>
                </a:cubicBezTo>
                <a:cubicBezTo>
                  <a:pt x="667983" y="2193"/>
                  <a:pt x="718248" y="-1184"/>
                  <a:pt x="767622" y="364"/>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任意多边形 18"/>
          <p:cNvSpPr/>
          <p:nvPr>
            <p:custDataLst>
              <p:tags r:id="rId20"/>
            </p:custDataLst>
          </p:nvPr>
        </p:nvSpPr>
        <p:spPr>
          <a:xfrm>
            <a:off x="8371152" y="2979157"/>
            <a:ext cx="1446969" cy="306076"/>
          </a:xfrm>
          <a:custGeom>
            <a:avLst/>
            <a:gdLst>
              <a:gd name="connsiteX0" fmla="*/ 650988 w 1301976"/>
              <a:gd name="connsiteY0" fmla="*/ 0 h 275406"/>
              <a:gd name="connsiteX1" fmla="*/ 1294759 w 1301976"/>
              <a:gd name="connsiteY1" fmla="*/ 266659 h 275406"/>
              <a:gd name="connsiteX2" fmla="*/ 1301976 w 1301976"/>
              <a:gd name="connsiteY2" fmla="*/ 275406 h 275406"/>
              <a:gd name="connsiteX3" fmla="*/ 0 w 1301976"/>
              <a:gd name="connsiteY3" fmla="*/ 275406 h 275406"/>
              <a:gd name="connsiteX4" fmla="*/ 7218 w 1301976"/>
              <a:gd name="connsiteY4" fmla="*/ 266659 h 275406"/>
              <a:gd name="connsiteX5" fmla="*/ 650988 w 1301976"/>
              <a:gd name="connsiteY5" fmla="*/ 0 h 27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976" h="275406">
                <a:moveTo>
                  <a:pt x="650988" y="0"/>
                </a:moveTo>
                <a:cubicBezTo>
                  <a:pt x="902396" y="0"/>
                  <a:pt x="1130003" y="101903"/>
                  <a:pt x="1294759" y="266659"/>
                </a:cubicBezTo>
                <a:lnTo>
                  <a:pt x="1301976" y="275406"/>
                </a:lnTo>
                <a:lnTo>
                  <a:pt x="0" y="275406"/>
                </a:lnTo>
                <a:lnTo>
                  <a:pt x="7218" y="266659"/>
                </a:lnTo>
                <a:cubicBezTo>
                  <a:pt x="171973" y="101903"/>
                  <a:pt x="399580" y="0"/>
                  <a:pt x="65098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marL="0" algn="ctr">
              <a:lnSpc>
                <a:spcPct val="100000"/>
              </a:lnSpc>
              <a:spcBef>
                <a:spcPts val="0"/>
              </a:spcBef>
              <a:spcAft>
                <a:spcPts val="800"/>
              </a:spcAft>
            </a:pPr>
            <a:r>
              <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rPr>
              <a:t>03</a:t>
            </a:r>
            <a:endParaRPr lang="en-US" altLang="zh-CN" sz="1400" spc="60"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57"/>
          <p:cNvSpPr txBox="1"/>
          <p:nvPr>
            <p:custDataLst>
              <p:tags r:id="rId21"/>
            </p:custDataLst>
          </p:nvPr>
        </p:nvSpPr>
        <p:spPr>
          <a:xfrm>
            <a:off x="8137068" y="3357189"/>
            <a:ext cx="1915138" cy="1267574"/>
          </a:xfrm>
          <a:prstGeom prst="rect">
            <a:avLst/>
          </a:prstGeom>
          <a:noFill/>
        </p:spPr>
        <p:txBody>
          <a:bodyPr wrap="square" rtlCol="0" anchor="ctr" anchorCtr="0">
            <a:normAutofit/>
          </a:bodyPr>
          <a:p>
            <a:pPr marL="0" lvl="0" indent="0" algn="l">
              <a:lnSpc>
                <a:spcPct val="120000"/>
              </a:lnSpc>
              <a:spcBef>
                <a:spcPts val="0"/>
              </a:spcBef>
              <a:spcAft>
                <a:spcPts val="800"/>
              </a:spcAft>
              <a:buSzPct val="100000"/>
            </a:pPr>
            <a:r>
              <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Alpha和Beta测试</a:t>
            </a:r>
            <a:endParaRPr lang="en-US" altLang="zh-CN" sz="2000" b="1" kern="0" spc="200" dirty="0">
              <a:solidFill>
                <a:schemeClr val="accent3">
                  <a:lumMod val="7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2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6" name="任意多边形: 形状 65"/>
          <p:cNvSpPr/>
          <p:nvPr>
            <p:custDataLst>
              <p:tags r:id="rId5"/>
            </p:custDataLst>
          </p:nvPr>
        </p:nvSpPr>
        <p:spPr>
          <a:xfrm>
            <a:off x="1" y="1"/>
            <a:ext cx="1103575" cy="2417361"/>
          </a:xfrm>
          <a:custGeom>
            <a:avLst/>
            <a:gdLst>
              <a:gd name="connsiteX0" fmla="*/ 1015705 w 1103575"/>
              <a:gd name="connsiteY0" fmla="*/ 0 h 2417361"/>
              <a:gd name="connsiteX1" fmla="*/ 1103575 w 1103575"/>
              <a:gd name="connsiteY1" fmla="*/ 0 h 2417361"/>
              <a:gd name="connsiteX2" fmla="*/ 0 w 1103575"/>
              <a:gd name="connsiteY2" fmla="*/ 2417361 h 2417361"/>
              <a:gd name="connsiteX3" fmla="*/ 0 w 1103575"/>
              <a:gd name="connsiteY3" fmla="*/ 2224883 h 2417361"/>
            </a:gdLst>
            <a:ahLst/>
            <a:cxnLst>
              <a:cxn ang="0">
                <a:pos x="connsiteX0" y="connsiteY0"/>
              </a:cxn>
              <a:cxn ang="0">
                <a:pos x="connsiteX1" y="connsiteY1"/>
              </a:cxn>
              <a:cxn ang="0">
                <a:pos x="connsiteX2" y="connsiteY2"/>
              </a:cxn>
              <a:cxn ang="0">
                <a:pos x="connsiteX3" y="connsiteY3"/>
              </a:cxn>
            </a:cxnLst>
            <a:rect l="l" t="t" r="r" b="b"/>
            <a:pathLst>
              <a:path w="1103575" h="2417361">
                <a:moveTo>
                  <a:pt x="1015705" y="0"/>
                </a:moveTo>
                <a:lnTo>
                  <a:pt x="1103575" y="0"/>
                </a:lnTo>
                <a:lnTo>
                  <a:pt x="0" y="2417361"/>
                </a:lnTo>
                <a:lnTo>
                  <a:pt x="0" y="2224883"/>
                </a:lnTo>
                <a:close/>
              </a:path>
            </a:pathLst>
          </a:custGeom>
          <a:solidFill>
            <a:schemeClr val="accent1">
              <a:lumMod val="60000"/>
              <a:lumOff val="4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 name="平行四边形 60"/>
          <p:cNvSpPr/>
          <p:nvPr>
            <p:custDataLst>
              <p:tags r:id="rId6"/>
            </p:custDataLst>
          </p:nvPr>
        </p:nvSpPr>
        <p:spPr>
          <a:xfrm>
            <a:off x="6578600" y="0"/>
            <a:ext cx="3218689" cy="6858000"/>
          </a:xfrm>
          <a:prstGeom prst="parallelogram">
            <a:avLst>
              <a:gd name="adj" fmla="val 93597"/>
            </a:avLst>
          </a:prstGeom>
          <a:pattFill prst="zigZag">
            <a:fgClr>
              <a:schemeClr val="accent3">
                <a:lumMod val="20000"/>
                <a:lumOff val="8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平行四边形 39"/>
          <p:cNvSpPr/>
          <p:nvPr>
            <p:custDataLst>
              <p:tags r:id="rId7"/>
            </p:custDataLst>
          </p:nvPr>
        </p:nvSpPr>
        <p:spPr>
          <a:xfrm>
            <a:off x="7183372" y="0"/>
            <a:ext cx="4495800" cy="6858000"/>
          </a:xfrm>
          <a:prstGeom prst="parallelogram">
            <a:avLst>
              <a:gd name="adj" fmla="val 65395"/>
            </a:avLst>
          </a:prstGeom>
          <a:pattFill prst="zigZag">
            <a:fgClr>
              <a:schemeClr val="accent1">
                <a:lumMod val="60000"/>
                <a:lumOff val="40000"/>
              </a:schemeClr>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4"/>
          <p:cNvSpPr/>
          <p:nvPr>
            <p:custDataLst>
              <p:tags r:id="rId8"/>
            </p:custDataLst>
          </p:nvPr>
        </p:nvSpPr>
        <p:spPr>
          <a:xfrm>
            <a:off x="669882" y="6387797"/>
            <a:ext cx="10852237" cy="165403"/>
          </a:xfrm>
          <a:prstGeom prst="rect">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9"/>
            </p:custDataLst>
          </p:nvPr>
        </p:nvSpPr>
        <p:spPr>
          <a:xfrm>
            <a:off x="513080" y="478155"/>
            <a:ext cx="11166475" cy="5909945"/>
          </a:xfrm>
          <a:prstGeom prst="rect">
            <a:avLst/>
          </a:prstGeom>
          <a:solidFill>
            <a:schemeClr val="lt1"/>
          </a:solidFill>
          <a:ln w="50800">
            <a:solidFill>
              <a:schemeClr val="accent1">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10"/>
            </p:custDataLst>
          </p:nvPr>
        </p:nvSpPr>
        <p:spPr>
          <a:xfrm>
            <a:off x="1805998" y="855156"/>
            <a:ext cx="8580638" cy="5155942"/>
          </a:xfrm>
          <a:prstGeom prst="rect">
            <a:avLst/>
          </a:prstGeom>
          <a:noFill/>
        </p:spPr>
        <p:txBody>
          <a:bodyPr wrap="square" lIns="91440" tIns="45720" rIns="91440" bIns="45720" rtlCol="0" anchor="ctr" anchorCtr="0">
            <a:normAutofit/>
          </a:bodyPr>
          <a:p>
            <a:pPr marL="406400" lvl="0" indent="-406400" algn="l">
              <a:lnSpc>
                <a:spcPct val="120000"/>
              </a:lnSpc>
              <a:spcBef>
                <a:spcPts val="0"/>
              </a:spcBef>
              <a:spcAft>
                <a:spcPts val="800"/>
              </a:spcAft>
              <a:buClr>
                <a:schemeClr val="tx1">
                  <a:lumMod val="65000"/>
                  <a:lumOff val="35000"/>
                </a:schemeClr>
              </a:buClr>
              <a:buSzPct val="100000"/>
              <a:buFont typeface="Wingdings" panose="05000000000000000000" pitchFamily="2" charset="2"/>
              <a:buChar char="n"/>
            </a:pPr>
            <a:r>
              <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1.确认测试的范围</a:t>
            </a:r>
            <a:endParaRPr lang="en-US" altLang="zh-CN" sz="2400" spc="16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确认测试必须有</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用户</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积极参与，或以用户为主进行</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确认测试通常使用</a:t>
            </a:r>
            <a:r>
              <a:rPr lang="zh-CN" altLang="zh-CN" sz="2200" spc="140" dirty="0">
                <a:solidFill>
                  <a:srgbClr val="FF0000"/>
                </a:solidFill>
                <a:uLnTx/>
                <a:uFillTx/>
                <a:latin typeface="微软雅黑" panose="020B0503020204020204" pitchFamily="34" charset="-122"/>
                <a:ea typeface="微软雅黑" panose="020B0503020204020204" pitchFamily="34" charset="-122"/>
                <a:sym typeface="+mn-ea"/>
              </a:rPr>
              <a:t>黑盒测试法</a:t>
            </a: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。应该仔细设计测试计划和测试过程，测试计划包括要进行的测试的种类及进度安排，测试过程规定了用来检测软件是否与需求一致的测试方案。</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rPr>
              <a:t>通过测试和调试要保证软件能满足所有功能要求，能达到每个性能要求，文档资料是准确而完整的，此外，还应该保证软件能满足其他预定的要求（例如安全性、可移植性、兼容性和可维护性等）。</a:t>
            </a:r>
            <a:endParaRPr lang="zh-CN" altLang="zh-CN" sz="2200" spc="140" dirty="0">
              <a:solidFill>
                <a:schemeClr val="dk1">
                  <a:lumMod val="85000"/>
                  <a:lumOff val="15000"/>
                </a:schemeClr>
              </a:solidFill>
              <a:uLnTx/>
              <a:uFillTx/>
              <a:latin typeface="微软雅黑" panose="020B0503020204020204" pitchFamily="34" charset="-122"/>
              <a:ea typeface="微软雅黑" panose="020B0503020204020204" pitchFamily="34" charset="-122"/>
              <a:sym typeface="+mn-ea"/>
            </a:endParaRPr>
          </a:p>
        </p:txBody>
      </p:sp>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4" name="文本框 13"/>
          <p:cNvSpPr txBox="1"/>
          <p:nvPr>
            <p:custDataLst>
              <p:tags r:id="rId5"/>
            </p:custDataLst>
          </p:nvPr>
        </p:nvSpPr>
        <p:spPr>
          <a:xfrm>
            <a:off x="609605" y="511184"/>
            <a:ext cx="9753676" cy="1219200"/>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2.软件配置复查</a:t>
            </a:r>
            <a:endParaRPr lang="en-US" altLang="zh-CN" sz="4000" b="1" spc="24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Title 6"/>
          <p:cNvSpPr txBox="1"/>
          <p:nvPr>
            <p:custDataLst>
              <p:tags r:id="rId6"/>
            </p:custDataLst>
          </p:nvPr>
        </p:nvSpPr>
        <p:spPr>
          <a:xfrm>
            <a:off x="205740" y="3061335"/>
            <a:ext cx="11374755" cy="330644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软件配置复查是确认测试的一个重要内容。复查的目的是</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保证软件配置的所有成分都齐全</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质量符合要求，文档与程序完全一致</a:t>
            </a:r>
            <a:r>
              <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，具有完成软件维护所必须的细节，而且已经编好目录。</a:t>
            </a:r>
            <a:endParaRPr lang="zh-CN" altLang="en-US"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marR="0" lvl="1" indent="0" algn="l" defTabSz="914400" rtl="0" eaLnBrk="0" fontAlgn="auto" latinLnBrk="0" hangingPunct="0">
              <a:lnSpc>
                <a:spcPct val="120000"/>
              </a:lnSpc>
              <a:spcBef>
                <a:spcPts val="0"/>
              </a:spcBef>
              <a:spcAft>
                <a:spcPts val="800"/>
              </a:spcAft>
              <a:buSzPct val="100000"/>
              <a:buFontTx/>
              <a:buNone/>
            </a:pPr>
            <a:r>
              <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直角三角形 4"/>
          <p:cNvSpPr/>
          <p:nvPr>
            <p:custDataLst>
              <p:tags r:id="rId7"/>
            </p:custDataLst>
          </p:nvPr>
        </p:nvSpPr>
        <p:spPr>
          <a:xfrm flipH="1">
            <a:off x="539378" y="5270500"/>
            <a:ext cx="11652621" cy="1587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直角三角形 5"/>
          <p:cNvSpPr/>
          <p:nvPr>
            <p:custDataLst>
              <p:tags r:id="rId8"/>
            </p:custDataLst>
          </p:nvPr>
        </p:nvSpPr>
        <p:spPr>
          <a:xfrm>
            <a:off x="0" y="5523954"/>
            <a:ext cx="3390900" cy="133404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custDataLst>
              <p:tags r:id="rId9"/>
            </p:custDataLst>
          </p:nvPr>
        </p:nvCxnSpPr>
        <p:spPr>
          <a:xfrm flipH="1">
            <a:off x="637540" y="2574925"/>
            <a:ext cx="10919460" cy="10160"/>
          </a:xfrm>
          <a:prstGeom prst="line">
            <a:avLst/>
          </a:prstGeom>
          <a:ln w="1270">
            <a:solidFill>
              <a:schemeClr val="accent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3" name="组合 12"/>
          <p:cNvGrpSpPr/>
          <p:nvPr>
            <p:custDataLst>
              <p:tags r:id="rId10"/>
            </p:custDataLst>
          </p:nvPr>
        </p:nvGrpSpPr>
        <p:grpSpPr>
          <a:xfrm>
            <a:off x="10755630" y="1127125"/>
            <a:ext cx="824865" cy="716280"/>
            <a:chOff x="16938" y="1775"/>
            <a:chExt cx="1299" cy="1128"/>
          </a:xfrm>
        </p:grpSpPr>
        <p:grpSp>
          <p:nvGrpSpPr>
            <p:cNvPr id="8" name="组合 7"/>
            <p:cNvGrpSpPr>
              <a:grpSpLocks noChangeAspect="1"/>
            </p:cNvGrpSpPr>
            <p:nvPr>
              <p:custDataLst>
                <p:tags r:id="rId11"/>
              </p:custDataLst>
            </p:nvPr>
          </p:nvGrpSpPr>
          <p:grpSpPr>
            <a:xfrm rot="10800000">
              <a:off x="17057" y="1873"/>
              <a:ext cx="1180" cy="1030"/>
              <a:chOff x="1168400" y="1347856"/>
              <a:chExt cx="723913" cy="631688"/>
            </a:xfrm>
            <a:noFill/>
          </p:grpSpPr>
          <p:sp>
            <p:nvSpPr>
              <p:cNvPr id="11" name="任意多边形: 形状 10"/>
              <p:cNvSpPr>
                <a:spLocks noChangeAspect="1"/>
              </p:cNvSpPr>
              <p:nvPr>
                <p:custDataLst>
                  <p:tags r:id="rId12"/>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任意多边形: 形状 11"/>
              <p:cNvSpPr>
                <a:spLocks noChangeAspect="1"/>
              </p:cNvSpPr>
              <p:nvPr>
                <p:custDataLst>
                  <p:tags r:id="rId13"/>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grpFill/>
              <a:ln w="190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a:grpSpLocks noChangeAspect="1"/>
            </p:cNvGrpSpPr>
            <p:nvPr>
              <p:custDataLst>
                <p:tags r:id="rId14"/>
              </p:custDataLst>
            </p:nvPr>
          </p:nvGrpSpPr>
          <p:grpSpPr>
            <a:xfrm rot="10800000">
              <a:off x="16938" y="1775"/>
              <a:ext cx="1221" cy="1086"/>
              <a:chOff x="1182937" y="1347856"/>
              <a:chExt cx="709957" cy="631688"/>
            </a:xfrm>
            <a:solidFill>
              <a:schemeClr val="accent1"/>
            </a:solidFill>
          </p:grpSpPr>
          <p:sp>
            <p:nvSpPr>
              <p:cNvPr id="16" name="任意多边形: 形状 8"/>
              <p:cNvSpPr>
                <a:spLocks noChangeAspect="1"/>
              </p:cNvSpPr>
              <p:nvPr>
                <p:custDataLst>
                  <p:tags r:id="rId15"/>
                </p:custDataLst>
              </p:nvPr>
            </p:nvSpPr>
            <p:spPr>
              <a:xfrm>
                <a:off x="1182937"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任意多边形: 形状 9"/>
              <p:cNvSpPr>
                <a:spLocks noChangeAspect="1"/>
              </p:cNvSpPr>
              <p:nvPr>
                <p:custDataLst>
                  <p:tags r:id="rId16"/>
                </p:custDataLst>
              </p:nvPr>
            </p:nvSpPr>
            <p:spPr>
              <a:xfrm>
                <a:off x="1581599"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ustDataLst>
      <p:tags r:id="rId1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0" name="图片 1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5" name="矩形 4"/>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en-US" altLang="zh-CN" sz="3800" spc="220" dirty="0">
                <a:solidFill>
                  <a:schemeClr val="lt1"/>
                </a:solidFill>
                <a:uLnTx/>
                <a:cs typeface="微软雅黑" panose="020B0503020204020204" pitchFamily="34" charset="-122"/>
                <a:sym typeface="+mn-ea"/>
              </a:rPr>
              <a:t>3.Alpha和Beta测试</a:t>
            </a:r>
            <a:endParaRPr lang="en-US" altLang="zh-CN" sz="3800" spc="220" dirty="0">
              <a:solidFill>
                <a:schemeClr val="lt1"/>
              </a:solidFill>
              <a:uLnTx/>
              <a:cs typeface="微软雅黑" panose="020B0503020204020204" pitchFamily="34" charset="-122"/>
              <a:sym typeface="+mn-ea"/>
            </a:endParaRPr>
          </a:p>
        </p:txBody>
      </p:sp>
      <p:sp>
        <p:nvSpPr>
          <p:cNvPr id="19" name="文本框 18"/>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0" fontAlgn="base" latinLnBrk="0" hangingPunct="0">
              <a:lnSpc>
                <a:spcPct val="120000"/>
              </a:lnSpc>
              <a:buClr>
                <a:schemeClr val="tx1">
                  <a:lumMod val="95000"/>
                  <a:lumOff val="5000"/>
                </a:schemeClr>
              </a:buClr>
              <a:buSzPct val="100000"/>
              <a:buFont typeface="+mj-ea"/>
              <a:buNone/>
            </a:pP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如果一个软件是为许多客户开发的（例如，向大众公开出售的盒装软件产品），那么绝大多数软件开发商都使用被称为</a:t>
            </a:r>
            <a:r>
              <a:rPr lang="zh-CN" altLang="zh-CN" sz="2000" spc="12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Alpha测试和Beta测试</a:t>
            </a:r>
            <a:r>
              <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的过程，来发现那些看起来只有最终用户才能发现的错误。</a:t>
            </a:r>
            <a:endParaRPr lang="zh-CN" altLang="zh-CN" sz="2000" spc="12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Alpha测试由用户在开发者的场所进行，并且在开发者对</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用户的“指导”下</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进行测试。开发者负责记录发现的错误和使用中遇到的问题。</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Alpha测试是在受控的环境中进行的。</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Beta测试由软件的</a:t>
            </a:r>
            <a:r>
              <a:rPr lang="en-US" altLang="zh-CN" sz="1800" spc="20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最终用户们</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在一个或多个客户场所进行。与Alpha测试不同，开发者通常不在Beta测试的现场。</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Aft>
                <a:spcPts val="800"/>
              </a:spcAft>
              <a:buSzPct val="100000"/>
              <a:buFont typeface="Arial" panose="020B0604020202020204" pitchFamily="34" charset="0"/>
              <a:buChar char="○"/>
            </a:pP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Beta测试是软件在开发者不能控制的环境中的“真实”应用。</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9" name="图片 1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8" name="图片 1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custDataLst>
              <p:tags r:id="rId12"/>
            </p:custDataLst>
          </p:nvPr>
        </p:nvSpPr>
        <p:spPr>
          <a:xfrm>
            <a:off x="1828815" y="1118795"/>
            <a:ext cx="7924864" cy="711552"/>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4000" b="1" spc="160">
                <a:solidFill>
                  <a:schemeClr val="accent1"/>
                </a:solidFill>
                <a:latin typeface="微软雅黑" panose="020B0503020204020204" pitchFamily="34" charset="-122"/>
                <a:ea typeface="微软雅黑" panose="020B0503020204020204" pitchFamily="34" charset="-122"/>
              </a:rPr>
              <a:t>白盒测试技术</a:t>
            </a:r>
            <a:endParaRPr lang="zh-CN" altLang="en-US" sz="4000" b="1" spc="16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custDataLst>
              <p:tags r:id="rId13"/>
            </p:custDataLst>
          </p:nvPr>
        </p:nvSpPr>
        <p:spPr>
          <a:xfrm>
            <a:off x="3484093" y="2385502"/>
            <a:ext cx="5389963" cy="11047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任意多边形: 形状 1"/>
          <p:cNvSpPr/>
          <p:nvPr>
            <p:custDataLst>
              <p:tags r:id="rId14"/>
            </p:custDataLst>
          </p:nvPr>
        </p:nvSpPr>
        <p:spPr>
          <a:xfrm>
            <a:off x="3470436" y="2374880"/>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文本框 60"/>
          <p:cNvSpPr txBox="1"/>
          <p:nvPr>
            <p:custDataLst>
              <p:tags r:id="rId15"/>
            </p:custDataLst>
          </p:nvPr>
        </p:nvSpPr>
        <p:spPr>
          <a:xfrm>
            <a:off x="4855104" y="2532693"/>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逻辑覆盖</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7" name="文本框 58"/>
          <p:cNvSpPr txBox="1"/>
          <p:nvPr>
            <p:custDataLst>
              <p:tags r:id="rId16"/>
            </p:custDataLst>
          </p:nvPr>
        </p:nvSpPr>
        <p:spPr>
          <a:xfrm>
            <a:off x="3520511" y="2610084"/>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01</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17"/>
            </p:custDataLst>
          </p:nvPr>
        </p:nvSpPr>
        <p:spPr>
          <a:xfrm>
            <a:off x="3484093" y="3975968"/>
            <a:ext cx="5389963" cy="11047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任意多边形: 形状 1"/>
          <p:cNvSpPr/>
          <p:nvPr>
            <p:custDataLst>
              <p:tags r:id="rId18"/>
            </p:custDataLst>
          </p:nvPr>
        </p:nvSpPr>
        <p:spPr>
          <a:xfrm>
            <a:off x="3470436" y="3965346"/>
            <a:ext cx="1250374" cy="1128979"/>
          </a:xfrm>
          <a:custGeom>
            <a:avLst/>
            <a:gdLst>
              <a:gd name="connsiteX0" fmla="*/ 0 w 1097097"/>
              <a:gd name="connsiteY0" fmla="*/ 0 h 990600"/>
              <a:gd name="connsiteX1" fmla="*/ 1097097 w 1097097"/>
              <a:gd name="connsiteY1" fmla="*/ 0 h 990600"/>
              <a:gd name="connsiteX2" fmla="*/ 831667 w 1097097"/>
              <a:gd name="connsiteY2" fmla="*/ 990600 h 990600"/>
              <a:gd name="connsiteX3" fmla="*/ 0 w 1097097"/>
              <a:gd name="connsiteY3" fmla="*/ 990600 h 990600"/>
            </a:gdLst>
            <a:ahLst/>
            <a:cxnLst>
              <a:cxn ang="0">
                <a:pos x="connsiteX0" y="connsiteY0"/>
              </a:cxn>
              <a:cxn ang="0">
                <a:pos x="connsiteX1" y="connsiteY1"/>
              </a:cxn>
              <a:cxn ang="0">
                <a:pos x="connsiteX2" y="connsiteY2"/>
              </a:cxn>
              <a:cxn ang="0">
                <a:pos x="connsiteX3" y="connsiteY3"/>
              </a:cxn>
            </a:cxnLst>
            <a:rect l="l" t="t" r="r" b="b"/>
            <a:pathLst>
              <a:path w="1097097" h="990600">
                <a:moveTo>
                  <a:pt x="0" y="0"/>
                </a:moveTo>
                <a:lnTo>
                  <a:pt x="1097097" y="0"/>
                </a:lnTo>
                <a:lnTo>
                  <a:pt x="831667" y="990600"/>
                </a:lnTo>
                <a:lnTo>
                  <a:pt x="0" y="9906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文本框 60"/>
          <p:cNvSpPr txBox="1"/>
          <p:nvPr>
            <p:custDataLst>
              <p:tags r:id="rId19"/>
            </p:custDataLst>
          </p:nvPr>
        </p:nvSpPr>
        <p:spPr>
          <a:xfrm>
            <a:off x="4855104" y="4123160"/>
            <a:ext cx="3863414" cy="814109"/>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rPr>
              <a:t>控制结构测试</a:t>
            </a:r>
            <a:endParaRPr lang="en-US" altLang="zh-CN" sz="4400" spc="360" dirty="0">
              <a:solidFill>
                <a:schemeClr val="dk1">
                  <a:lumMod val="75000"/>
                  <a:lumOff val="25000"/>
                </a:schemeClr>
              </a:solidFill>
              <a:uLnTx/>
              <a:uFillTx/>
              <a:latin typeface="微软雅黑" panose="020B0503020204020204" pitchFamily="34" charset="-122"/>
              <a:ea typeface="微软雅黑" panose="020B0503020204020204" pitchFamily="34" charset="-122"/>
              <a:sym typeface="+mn-ea"/>
            </a:endParaRPr>
          </a:p>
        </p:txBody>
      </p:sp>
      <p:sp>
        <p:nvSpPr>
          <p:cNvPr id="17" name="文本框 58"/>
          <p:cNvSpPr txBox="1"/>
          <p:nvPr>
            <p:custDataLst>
              <p:tags r:id="rId20"/>
            </p:custDataLst>
          </p:nvPr>
        </p:nvSpPr>
        <p:spPr>
          <a:xfrm>
            <a:off x="3520511" y="4200550"/>
            <a:ext cx="919571" cy="659330"/>
          </a:xfrm>
          <a:prstGeom prst="rect">
            <a:avLst/>
          </a:prstGeom>
          <a:noFill/>
        </p:spPr>
        <p:txBody>
          <a:bodyPr wrap="square" lIns="0" tIns="0" rIns="0" bIns="0" rtlCol="0"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a:lnSpc>
                <a:spcPct val="100000"/>
              </a:lnSpc>
              <a:spcBef>
                <a:spcPts val="0"/>
              </a:spcBef>
              <a:spcAft>
                <a:spcPts val="800"/>
              </a:spcAft>
            </a:pPr>
            <a:r>
              <a:rPr lang="en-US" altLang="zh-CN" sz="4200" b="1" spc="340" dirty="0">
                <a:solidFill>
                  <a:schemeClr val="lt1"/>
                </a:solidFill>
                <a:latin typeface="微软雅黑" panose="020B0503020204020204" pitchFamily="34" charset="-122"/>
                <a:ea typeface="微软雅黑" panose="020B0503020204020204" pitchFamily="34" charset="-122"/>
              </a:rPr>
              <a:t>02</a:t>
            </a:r>
            <a:endParaRPr lang="en-US" altLang="zh-CN" sz="4200" b="1" spc="340" dirty="0">
              <a:solidFill>
                <a:schemeClr val="lt1"/>
              </a:solidFill>
              <a:latin typeface="微软雅黑" panose="020B0503020204020204" pitchFamily="34" charset="-122"/>
              <a:ea typeface="微软雅黑" panose="020B0503020204020204" pitchFamily="34" charset="-122"/>
            </a:endParaRPr>
          </a:p>
        </p:txBody>
      </p:sp>
    </p:spTree>
    <p:custDataLst>
      <p:tags r:id="rId2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7570" y="34480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344805"/>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2670" y="1768259"/>
            <a:ext cx="10111740" cy="3685266"/>
          </a:xfrm>
          <a:prstGeom prst="rect">
            <a:avLst/>
          </a:prstGeom>
          <a:noFill/>
        </p:spPr>
        <p:txBody>
          <a:bodyPr vert="horz" lIns="90000" tIns="46800" rIns="90000" bIns="468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语句覆盖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选择足够多的测试数据，使被测程序中每个语句至少执行一次。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判定覆盖</a:t>
            </a:r>
            <a:endParaRPr lang="en-US" altLang="zh-CN" sz="2000"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不仅每个语句必须至少执行一次，而且每个判定的每种可能的结果都应该至少执行一次，也就是每个判定的每个分支都至少执行一次。</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不仅每个语句至少执行一次，而且使判定表达式中的每个条件都取到各种可能的结果。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04800" lvl="0" indent="-304800" algn="l">
              <a:lnSpc>
                <a:spcPct val="120000"/>
              </a:lnSpc>
              <a:buClr>
                <a:schemeClr val="tx1">
                  <a:lumMod val="95000"/>
                  <a:lumOff val="5000"/>
                </a:schemeClr>
              </a:buClr>
              <a:buSzPct val="100000"/>
              <a:buFont typeface="+mj-ea"/>
            </a:pPr>
            <a:r>
              <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判定/条件覆盖</a:t>
            </a:r>
            <a:endParaRPr lang="en-US" altLang="zh-CN" sz="2000" b="1"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1" indent="-279400" algn="l" fontAlgn="ctr">
              <a:lnSpc>
                <a:spcPct val="120000"/>
              </a:lnSpc>
              <a:spcAft>
                <a:spcPts val="800"/>
              </a:spcAft>
              <a:buSzPct val="100000"/>
              <a:buFont typeface="Arial" panose="020B0604020202020204" pitchFamily="34" charset="0"/>
              <a:buChar char="○"/>
            </a:pPr>
            <a:r>
              <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选取足够多的测试数据，使得判定表达式中的每个条件都取到各种可能的值，而且每个判定表达式也都取到各种可能的结果。</a:t>
            </a:r>
            <a:endParaRPr lang="zh-CN" altLang="zh-CN" sz="2000" spc="16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5" name="图片 14"/>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000" spc="240" dirty="0">
                <a:solidFill>
                  <a:schemeClr val="lt1"/>
                </a:solidFill>
                <a:uLnTx/>
                <a:uFillTx/>
                <a:sym typeface="+mn-ea"/>
              </a:rPr>
              <a:t>逻辑覆盖</a:t>
            </a:r>
            <a:endParaRPr lang="zh-CN" altLang="zh-CN" sz="4000" spc="240" dirty="0">
              <a:solidFill>
                <a:schemeClr val="lt1"/>
              </a:solidFill>
              <a:uLnTx/>
              <a:uFillTx/>
              <a:sym typeface="+mn-ea"/>
            </a:endParaRPr>
          </a:p>
        </p:txBody>
      </p:sp>
      <p:sp>
        <p:nvSpPr>
          <p:cNvPr id="13" name="文本框 12"/>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五</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条件组合覆盖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它要求选取足够多的测试数据，使得每个判定表达式中条件的各种可能组合都至少出现一次。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六</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点覆盖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如果连通图G的子图G′是连通的，而且包含G的所有结点，则称G′是G的点覆盖。</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a:lnSpc>
                <a:spcPct val="120000"/>
              </a:lnSpc>
              <a:buClr>
                <a:schemeClr val="tx1">
                  <a:lumMod val="95000"/>
                  <a:lumOff val="5000"/>
                </a:schemeClr>
              </a:buClr>
              <a:buSzPct val="100000"/>
              <a:buFont typeface="+mj-ea"/>
              <a:buNone/>
            </a:pPr>
            <a:r>
              <a:rPr lang="zh-CN" altLang="en-US"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七</a:t>
            </a:r>
            <a:r>
              <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  边覆盖和路径覆盖</a:t>
            </a:r>
            <a:endParaRPr lang="en-US" altLang="zh-CN" sz="1800" spc="20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en-US" altLang="zh-CN" spc="200" dirty="0">
                <a:solidFill>
                  <a:srgbClr val="FF0000"/>
                </a:solidFill>
                <a:uLnTx/>
                <a:cs typeface="微软雅黑" panose="020B0503020204020204" pitchFamily="34" charset="-122"/>
                <a:sym typeface="+mn-ea"/>
              </a:rPr>
              <a:t>边覆盖</a:t>
            </a:r>
            <a:r>
              <a:rPr lang="en-US" altLang="zh-CN" spc="200" dirty="0">
                <a:solidFill>
                  <a:schemeClr val="dk1">
                    <a:lumMod val="85000"/>
                    <a:lumOff val="15000"/>
                  </a:schemeClr>
                </a:solidFill>
                <a:uLnTx/>
                <a:cs typeface="微软雅黑" panose="020B0503020204020204" pitchFamily="34" charset="-122"/>
                <a:sym typeface="+mn-ea"/>
              </a:rPr>
              <a:t>:</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如果连通图G的子图G″是连通的，而且包含G的所有边，则称G″是G的边覆盖。为了满足边覆盖的测试标准，</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35000" lvl="1" indent="-304800" algn="l" fontAlgn="ctr">
              <a:lnSpc>
                <a:spcPct val="120000"/>
              </a:lnSpc>
              <a:spcAft>
                <a:spcPts val="800"/>
              </a:spcAft>
              <a:buSzPct val="100000"/>
              <a:buFont typeface="Arial" panose="020B0604020202020204" pitchFamily="34" charset="0"/>
              <a:buChar char="○"/>
            </a:pPr>
            <a:r>
              <a:rPr lang="zh-CN" altLang="zh-CN" spc="180" dirty="0">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路径覆盖</a:t>
            </a:r>
            <a:r>
              <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：选取足够多测试数据，使程序的每条可能路径都至少执行一次(如果程序图中有环，则要求每个环至少经过一次)。</a:t>
            </a:r>
            <a:endParaRPr lang="zh-CN" altLang="zh-CN" spc="180" dirty="0">
              <a:solidFill>
                <a:schemeClr val="dk1">
                  <a:lumMod val="85000"/>
                  <a:lumOff val="1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9584"/>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1675145" y="54725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rPr>
              <a:t>控制结构测试</a:t>
            </a:r>
            <a:endParaRPr lang="zh-CN" altLang="en-US" sz="5200" b="1" spc="36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3" name="Title 6"/>
          <p:cNvSpPr txBox="1"/>
          <p:nvPr>
            <p:custDataLst>
              <p:tags r:id="rId13"/>
            </p:custDataLst>
          </p:nvPr>
        </p:nvSpPr>
        <p:spPr>
          <a:xfrm>
            <a:off x="869315" y="1567815"/>
            <a:ext cx="10995660" cy="4638040"/>
          </a:xfrm>
          <a:prstGeom prst="rect">
            <a:avLst/>
          </a:prstGeom>
          <a:noFill/>
          <a:ln w="3175">
            <a:noFill/>
            <a:prstDash val="dash"/>
          </a:ln>
        </p:spPr>
        <p:txBody>
          <a:bodyPr wrap="square" lIns="63500" tIns="25400" rIns="63500" bIns="25400" anchor="ctr"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基本路径测试</a:t>
            </a:r>
            <a:endParaRPr lang="en-US" altLang="zh-CN" sz="2400" spc="1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根据过程设计结果画出相应的流图。</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计算流图的环形复杂度。</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确定线性独立路径的基本集合。</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Calibri Light" panose="020F0302020204030204" charset="0"/>
              <a:buAutoNum type="arabicPeriod"/>
            </a:pPr>
            <a:r>
              <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设计可强制执行基本集合中每条路径的测试用例</a:t>
            </a:r>
            <a:endParaRPr lang="zh-CN" altLang="zh-CN" sz="2200" spc="14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条件测试 </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检</a:t>
            </a:r>
            <a:r>
              <a:rPr lang="zh-CN" altLang="zh-CN" sz="2285" spc="0" noProof="0">
                <a:ln>
                  <a:noFill/>
                </a:ln>
                <a:uLnTx/>
                <a:uFillTx/>
                <a:latin typeface="+mn-ea"/>
                <a:cs typeface="+mn-cs"/>
                <a:sym typeface="+mn-ea"/>
              </a:rPr>
              <a:t>查程序模块中包含的逻辑条件</a:t>
            </a:r>
            <a:endParaRPr lang="en-US" altLang="zh-CN" sz="2285"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fontAlgn="ctr">
              <a:lnSpc>
                <a:spcPct val="120000"/>
              </a:lnSpc>
              <a:spcBef>
                <a:spcPts val="0"/>
              </a:spcBef>
              <a:spcAft>
                <a:spcPts val="800"/>
              </a:spcAft>
              <a:buSzPct val="100000"/>
              <a:buFont typeface="+mn-ea"/>
              <a:buAutoNum type="ea1JpnChsDbPeriod"/>
            </a:pPr>
            <a:r>
              <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循环测试</a:t>
            </a:r>
            <a:endParaRPr lang="zh-CN" altLang="en-US"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1.简单循环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2.嵌套循环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r>
              <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3.串接循环</a:t>
            </a: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0" indent="0" algn="l" fontAlgn="ctr">
              <a:lnSpc>
                <a:spcPct val="120000"/>
              </a:lnSpc>
              <a:spcBef>
                <a:spcPts val="0"/>
              </a:spcBef>
              <a:spcAft>
                <a:spcPts val="800"/>
              </a:spcAft>
              <a:buSzPct val="100000"/>
              <a:buFont typeface="+mn-ea"/>
            </a:pPr>
            <a:endParaRPr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0" y="0"/>
            <a:ext cx="12192635" cy="6858635"/>
          </a:xfrm>
          <a:prstGeom prst="rect">
            <a:avLst/>
          </a:prstGeom>
          <a:pattFill prst="pct5">
            <a:fgClr>
              <a:schemeClr val="accent1"/>
            </a:fgClr>
            <a:bgClr>
              <a:schemeClr val="l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矩形 11"/>
          <p:cNvSpPr/>
          <p:nvPr>
            <p:custDataLst>
              <p:tags r:id="rId6"/>
            </p:custDataLst>
          </p:nvPr>
        </p:nvSpPr>
        <p:spPr>
          <a:xfrm>
            <a:off x="1066809" y="1066781"/>
            <a:ext cx="10134681" cy="4724438"/>
          </a:xfrm>
          <a:prstGeom prst="rect">
            <a:avLst/>
          </a:prstGeom>
          <a:solidFill>
            <a:schemeClr val="lt2"/>
          </a:solidFill>
          <a:ln w="254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7"/>
            </p:custDataLst>
          </p:nvPr>
        </p:nvSpPr>
        <p:spPr>
          <a:xfrm>
            <a:off x="0" y="2133617"/>
            <a:ext cx="4419635" cy="1371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8"/>
            </p:custDataLst>
          </p:nvPr>
        </p:nvSpPr>
        <p:spPr>
          <a:xfrm>
            <a:off x="1066800" y="2438400"/>
            <a:ext cx="3048013" cy="762000"/>
          </a:xfrm>
          <a:prstGeom prst="rect">
            <a:avLst/>
          </a:prstGeom>
          <a:noFill/>
        </p:spPr>
        <p:txBody>
          <a:bodyPr wrap="square" lIns="63500" tIns="25400" rIns="63500" bIns="25400" rtlCol="0" anchor="ctr" anchorCtr="0">
            <a:normAutofit/>
          </a:bodyPr>
          <a:p>
            <a:pPr marL="0" indent="0" algn="r">
              <a:lnSpc>
                <a:spcPct val="100000"/>
              </a:lnSpc>
              <a:spcBef>
                <a:spcPts val="0"/>
              </a:spcBef>
              <a:spcAft>
                <a:spcPts val="0"/>
              </a:spcAft>
              <a:buSzPct val="100000"/>
            </a:pPr>
            <a:r>
              <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rPr>
              <a:t>黑盒测试技术</a:t>
            </a:r>
            <a:endParaRPr lang="zh-CN" altLang="en-US" sz="3600" b="1" spc="200" dirty="0">
              <a:solidFill>
                <a:schemeClr val="lt1"/>
              </a:solidFill>
              <a:uLnTx/>
              <a:uFillTx/>
              <a:latin typeface="微软雅黑" panose="020B0503020204020204" pitchFamily="34" charset="-122"/>
              <a:ea typeface="微软雅黑" panose="020B0503020204020204" pitchFamily="34" charset="-122"/>
              <a:sym typeface="+mn-ea"/>
            </a:endParaRPr>
          </a:p>
        </p:txBody>
      </p:sp>
      <p:sp>
        <p:nvSpPr>
          <p:cNvPr id="6" name="Title 6"/>
          <p:cNvSpPr txBox="1"/>
          <p:nvPr>
            <p:custDataLst>
              <p:tags r:id="rId9"/>
            </p:custDataLst>
          </p:nvPr>
        </p:nvSpPr>
        <p:spPr>
          <a:xfrm>
            <a:off x="5943648" y="1950726"/>
            <a:ext cx="4419625" cy="2346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等价划分</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边界值分析</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84200" lvl="0" indent="-584200" algn="l" fontAlgn="ctr">
              <a:lnSpc>
                <a:spcPct val="120000"/>
              </a:lnSpc>
              <a:spcBef>
                <a:spcPts val="0"/>
              </a:spcBef>
              <a:spcAft>
                <a:spcPts val="800"/>
              </a:spcAft>
              <a:buSzPct val="100000"/>
              <a:buFont typeface="+mn-ea"/>
              <a:buAutoNum type="ea1JpnChsDbPeriod"/>
            </a:pPr>
            <a:r>
              <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错误推测</a:t>
            </a:r>
            <a:endParaRPr lang="en-US" altLang="zh-CN" sz="3800" spc="2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0"/>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762" y="1381107"/>
            <a:ext cx="10058476" cy="100584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000" b="1" spc="240" dirty="0">
                <a:solidFill>
                  <a:schemeClr val="accent1"/>
                </a:solidFill>
                <a:uLnTx/>
                <a:uFillTx/>
                <a:latin typeface="微软雅黑" panose="020B0503020204020204" pitchFamily="34" charset="-122"/>
                <a:ea typeface="微软雅黑" panose="020B0503020204020204" pitchFamily="34" charset="-122"/>
                <a:sym typeface="+mn-ea"/>
              </a:rPr>
              <a:t>1.</a:t>
            </a:r>
            <a:r>
              <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rPr>
              <a:t>等价划分</a:t>
            </a:r>
            <a:endParaRPr lang="zh-CN" altLang="zh-CN" sz="4000" b="1" spc="24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529845"/>
            <a:ext cx="10058476" cy="2956573"/>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把程序的输入域划分成若干个数据类，据此导出测试用例。等价划分法</a:t>
            </a:r>
            <a:r>
              <a:rPr lang="zh-CN" altLang="zh-CN" sz="2000" spc="120" dirty="0">
                <a:ln w="3175">
                  <a:noFill/>
                  <a:prstDash val="dash"/>
                </a:ln>
                <a:solidFill>
                  <a:srgbClr val="FF0000"/>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力图设计出能发现若干类程序错误的测试用例</a:t>
            </a: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，从而减少必须设计的测试用例的数目</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划分出等价类以后，根据等价类设计测试方案时主要使用下面两个步骤。</a:t>
            </a:r>
            <a:endParaRPr lang="zh-CN" altLang="zh-CN" sz="2000" spc="12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设计一个新的测试方案以尽可能多地覆盖尚未被覆盖的有效等价类，重复这一步骤直到所有有效等价类都被覆盖为止。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685800" lvl="1" indent="-330200" algn="l" fontAlgn="ctr">
              <a:lnSpc>
                <a:spcPct val="120000"/>
              </a:lnSpc>
              <a:spcBef>
                <a:spcPts val="0"/>
              </a:spcBef>
              <a:spcAft>
                <a:spcPts val="800"/>
              </a:spcAft>
              <a:buSzPct val="100000"/>
              <a:buFont typeface="Calibri Light" panose="020F0302020204030204" charset="0"/>
              <a:buAutoNum type="arabicPeriod"/>
            </a:pPr>
            <a:r>
              <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设计一个新的测试方案，使它覆盖一个而且只覆盖一个尚未被覆盖的无效等价类，重复这一步骤直到所有无效等价类都被覆盖为止。</a:t>
            </a:r>
            <a:endParaRPr lang="en-US" altLang="zh-CN" spc="20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000" spc="240">
                <a:solidFill>
                  <a:schemeClr val="lt1"/>
                </a:solidFill>
              </a:rPr>
              <a:t>编码：编码风格</a:t>
            </a:r>
            <a:endParaRPr lang="zh-CN" altLang="en-US" sz="4000" spc="240">
              <a:solidFill>
                <a:schemeClr val="lt1"/>
              </a:solidFill>
            </a:endParaRPr>
          </a:p>
        </p:txBody>
      </p:sp>
      <p:sp>
        <p:nvSpPr>
          <p:cNvPr id="16" name="文本框 15"/>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rPr>
              <a:t>程序设计语言选择的理想标准：</a:t>
            </a:r>
            <a:endParaRPr lang="zh-CN" altLang="en-US" sz="2000" spc="12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系统用户的需求。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可以使用的编译程序</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可以用到的软件工具</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工程规模</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程序员的知识</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软件可移植性要求</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a:p>
            <a:pPr marL="685800" lvl="1" indent="-330200" algn="l" fontAlgn="ctr">
              <a:lnSpc>
                <a:spcPct val="120000"/>
              </a:lnSpc>
              <a:spcAft>
                <a:spcPts val="800"/>
              </a:spcAft>
              <a:buSzPct val="100000"/>
              <a:buFont typeface="Calibri Light" panose="020F0302020204030204" charset="0"/>
              <a:buAutoNum type="arabicPeriod"/>
            </a:pPr>
            <a:r>
              <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rPr>
              <a:t>软件的应用领域</a:t>
            </a:r>
            <a:endParaRPr lang="en-US" altLang="zh-CN" sz="1800" spc="20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fontScale="900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pPr>
            <a:r>
              <a:rPr lang="en-US" altLang="zh-CN" sz="3600" b="1" spc="140" noProof="0" dirty="0">
                <a:ln>
                  <a:noFill/>
                </a:ln>
                <a:solidFill>
                  <a:schemeClr val="dk1">
                    <a:lumMod val="85000"/>
                    <a:lumOff val="15000"/>
                  </a:schemeClr>
                </a:solidFill>
                <a:effectLst/>
                <a:uLnTx/>
                <a:uFillTx/>
                <a:sym typeface="+mn-ea"/>
              </a:rPr>
              <a:t>	2.</a:t>
            </a:r>
            <a:r>
              <a:rPr lang="zh-CN" altLang="zh-CN" sz="3600" b="1" spc="140" noProof="0" dirty="0">
                <a:ln>
                  <a:noFill/>
                </a:ln>
                <a:solidFill>
                  <a:schemeClr val="dk1">
                    <a:lumMod val="85000"/>
                    <a:lumOff val="15000"/>
                  </a:schemeClr>
                </a:solidFill>
                <a:effectLst/>
                <a:uLnTx/>
                <a:uFillTx/>
                <a:sym typeface="+mn-ea"/>
              </a:rPr>
              <a:t>边界值分析方法</a:t>
            </a:r>
            <a:endParaRPr kumimoji="0" lang="zh-CN" altLang="en-US" sz="3600" b="1" i="0" u="none" strike="noStrike" kern="1200" cap="none" spc="300" normalizeH="0" baseline="0" noProof="0" dirty="0">
              <a:ln>
                <a:noFill/>
              </a:ln>
              <a:solidFill>
                <a:schemeClr val="accent1"/>
              </a:solidFill>
              <a:effectLst/>
              <a:uLnTx/>
              <a:uFillTx/>
              <a:sym typeface="Arial" panose="020B0604020202020204" pitchFamily="34" charset="0"/>
            </a:endParaRPr>
          </a:p>
        </p:txBody>
      </p:sp>
      <p:sp>
        <p:nvSpPr>
          <p:cNvPr id="10" name="矩形 9"/>
          <p:cNvSpPr/>
          <p:nvPr>
            <p:custDataLst>
              <p:tags r:id="rId10"/>
            </p:custDataLst>
          </p:nvPr>
        </p:nvSpPr>
        <p:spPr>
          <a:xfrm>
            <a:off x="546100" y="1808480"/>
            <a:ext cx="10925175" cy="4016375"/>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1"/>
            </p:custDataLst>
          </p:nvPr>
        </p:nvSpPr>
        <p:spPr>
          <a:xfrm>
            <a:off x="824865" y="2063750"/>
            <a:ext cx="10217150" cy="344043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0" algn="ctr" defTabSz="914400" rtl="0" eaLnBrk="1" fontAlgn="auto" latinLnBrk="0" hangingPunct="1">
              <a:lnSpc>
                <a:spcPct val="120000"/>
              </a:lnSpc>
              <a:spcBef>
                <a:spcPts val="0"/>
              </a:spcBef>
              <a:spcAft>
                <a:spcPts val="800"/>
              </a:spcAft>
              <a:buSzPct val="100000"/>
              <a:buFontTx/>
              <a:buNone/>
            </a:pPr>
            <a:r>
              <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rPr>
              <a:t>设计测试方案首先应该确定边界情况，通常输入等价类和输出等价类的边界。选取的测试数据应该刚好等于、刚刚小于和刚刚大于边界值</a:t>
            </a:r>
            <a:endParaRPr kumimoji="0" lang="zh-CN" altLang="zh-CN" sz="2200" i="0" kern="1200" cap="none" spc="140" normalizeH="0" noProof="0" dirty="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9"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直角三角形 11"/>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12"/>
            </p:custDataLst>
          </p:nvPr>
        </p:nvSpPr>
        <p:spPr>
          <a:xfrm>
            <a:off x="1828815" y="1066683"/>
            <a:ext cx="7924864" cy="914527"/>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buNone/>
            </a:pPr>
            <a:r>
              <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3.错误推测</a:t>
            </a:r>
            <a:endParaRPr lang="en-US" altLang="zh-CN" sz="5200" b="1" spc="360" dirty="0">
              <a:solidFill>
                <a:schemeClr val="accent1"/>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它的基本想法是列举出程序中可能有的错误和容易发生错误的特殊情况，并且根据它们选择测试方案。</a:t>
            </a:r>
            <a:endParaRPr lang="zh-CN" altLang="zh-CN" sz="2600" spc="18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3" name="图片 12"/>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9"/>
            </p:custDataLst>
          </p:nvPr>
        </p:nvSpPr>
        <p:spPr>
          <a:xfrm>
            <a:off x="1066762" y="1371582"/>
            <a:ext cx="10058476" cy="925830"/>
          </a:xfrm>
          <a:prstGeom prst="rect">
            <a:avLst/>
          </a:prstGeom>
          <a:noFill/>
        </p:spPr>
        <p:txBody>
          <a:bodyPr wrap="square" lIns="63500" tIns="25400" rIns="63500" bIns="25400" rtlCol="0" anchor="ctr" anchorCtr="0">
            <a:normAutofit lnSpcReduction="10000"/>
          </a:bodyPr>
          <a:p>
            <a:pPr marL="0" indent="0" algn="ctr">
              <a:lnSpc>
                <a:spcPct val="100000"/>
              </a:lnSpc>
              <a:spcBef>
                <a:spcPts val="0"/>
              </a:spcBef>
              <a:spcAft>
                <a:spcPts val="0"/>
              </a:spcAft>
              <a:buSzPct val="100000"/>
              <a:buNone/>
            </a:pPr>
            <a:r>
              <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rPr>
              <a:t>调试</a:t>
            </a:r>
            <a:endParaRPr lang="zh-CN" altLang="zh-CN" sz="5400" b="1" spc="380" dirty="0">
              <a:solidFill>
                <a:schemeClr val="accent1"/>
              </a:solidFill>
              <a:uLnTx/>
              <a:uFillTx/>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10"/>
            </p:custDataLst>
          </p:nvPr>
        </p:nvSpPr>
        <p:spPr>
          <a:xfrm>
            <a:off x="1066762" y="2449835"/>
            <a:ext cx="10058476" cy="30365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调试过程</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62000" lvl="0" indent="-762000" algn="l" fontAlgn="ctr">
              <a:lnSpc>
                <a:spcPct val="120000"/>
              </a:lnSpc>
              <a:spcBef>
                <a:spcPts val="0"/>
              </a:spcBef>
              <a:spcAft>
                <a:spcPts val="800"/>
              </a:spcAft>
              <a:buSzPct val="100000"/>
              <a:buFont typeface="+mn-ea"/>
              <a:buAutoNum type="ea1JpnChsDbPeriod"/>
            </a:pPr>
            <a:r>
              <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en-US" altLang="zh-CN" sz="5200" spc="360"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6" name="矩形 15"/>
          <p:cNvSpPr/>
          <p:nvPr>
            <p:custDataLst>
              <p:tags r:id="rId5"/>
            </p:custDataLst>
          </p:nvPr>
        </p:nvSpPr>
        <p:spPr>
          <a:xfrm>
            <a:off x="549644" y="1832469"/>
            <a:ext cx="11363028" cy="4499877"/>
          </a:xfrm>
          <a:prstGeom prst="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69545" y="1275715"/>
            <a:ext cx="11483975" cy="4829810"/>
          </a:xfrm>
          <a:prstGeom prst="rect">
            <a:avLst/>
          </a:prstGeom>
          <a:solidFill>
            <a:schemeClr val="lt1">
              <a:alpha val="51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kumimoji="1" lang="zh-CN" altLang="en-US" sz="1600" b="1" dirty="0">
              <a:solidFill>
                <a:schemeClr val="lt1"/>
              </a:solidFill>
              <a:latin typeface="微软雅黑" panose="020B0503020204020204" pitchFamily="34" charset="-122"/>
              <a:ea typeface="微软雅黑" panose="020B0503020204020204" pitchFamily="34" charset="-122"/>
            </a:endParaRPr>
          </a:p>
        </p:txBody>
      </p:sp>
      <p:sp>
        <p:nvSpPr>
          <p:cNvPr id="91" name="任意多边形: 形状 90"/>
          <p:cNvSpPr/>
          <p:nvPr>
            <p:custDataLst>
              <p:tags r:id="rId7"/>
            </p:custDataLst>
          </p:nvPr>
        </p:nvSpPr>
        <p:spPr>
          <a:xfrm>
            <a:off x="10752454" y="5811577"/>
            <a:ext cx="1261746" cy="659131"/>
          </a:xfrm>
          <a:custGeom>
            <a:avLst/>
            <a:gdLst>
              <a:gd name="connsiteX0" fmla="*/ 1233285 w 1261746"/>
              <a:gd name="connsiteY0" fmla="*/ 602227 h 659131"/>
              <a:gd name="connsiteX1" fmla="*/ 1261746 w 1261746"/>
              <a:gd name="connsiteY1" fmla="*/ 630679 h 659131"/>
              <a:gd name="connsiteX2" fmla="*/ 1233285 w 1261746"/>
              <a:gd name="connsiteY2" fmla="*/ 659131 h 659131"/>
              <a:gd name="connsiteX3" fmla="*/ 1204824 w 1261746"/>
              <a:gd name="connsiteY3" fmla="*/ 630679 h 659131"/>
              <a:gd name="connsiteX4" fmla="*/ 1233285 w 1261746"/>
              <a:gd name="connsiteY4" fmla="*/ 602227 h 659131"/>
              <a:gd name="connsiteX5" fmla="*/ 1112803 w 1261746"/>
              <a:gd name="connsiteY5" fmla="*/ 602227 h 659131"/>
              <a:gd name="connsiteX6" fmla="*/ 1141264 w 1261746"/>
              <a:gd name="connsiteY6" fmla="*/ 630679 h 659131"/>
              <a:gd name="connsiteX7" fmla="*/ 1112803 w 1261746"/>
              <a:gd name="connsiteY7" fmla="*/ 659131 h 659131"/>
              <a:gd name="connsiteX8" fmla="*/ 1084342 w 1261746"/>
              <a:gd name="connsiteY8" fmla="*/ 630679 h 659131"/>
              <a:gd name="connsiteX9" fmla="*/ 1112803 w 1261746"/>
              <a:gd name="connsiteY9" fmla="*/ 602227 h 659131"/>
              <a:gd name="connsiteX10" fmla="*/ 992320 w 1261746"/>
              <a:gd name="connsiteY10" fmla="*/ 602227 h 659131"/>
              <a:gd name="connsiteX11" fmla="*/ 1020781 w 1261746"/>
              <a:gd name="connsiteY11" fmla="*/ 630679 h 659131"/>
              <a:gd name="connsiteX12" fmla="*/ 992320 w 1261746"/>
              <a:gd name="connsiteY12" fmla="*/ 659131 h 659131"/>
              <a:gd name="connsiteX13" fmla="*/ 963859 w 1261746"/>
              <a:gd name="connsiteY13" fmla="*/ 630679 h 659131"/>
              <a:gd name="connsiteX14" fmla="*/ 992320 w 1261746"/>
              <a:gd name="connsiteY14" fmla="*/ 602227 h 659131"/>
              <a:gd name="connsiteX15" fmla="*/ 871838 w 1261746"/>
              <a:gd name="connsiteY15" fmla="*/ 602227 h 659131"/>
              <a:gd name="connsiteX16" fmla="*/ 900299 w 1261746"/>
              <a:gd name="connsiteY16" fmla="*/ 630679 h 659131"/>
              <a:gd name="connsiteX17" fmla="*/ 871838 w 1261746"/>
              <a:gd name="connsiteY17" fmla="*/ 659131 h 659131"/>
              <a:gd name="connsiteX18" fmla="*/ 843377 w 1261746"/>
              <a:gd name="connsiteY18" fmla="*/ 630679 h 659131"/>
              <a:gd name="connsiteX19" fmla="*/ 871838 w 1261746"/>
              <a:gd name="connsiteY19" fmla="*/ 602227 h 659131"/>
              <a:gd name="connsiteX20" fmla="*/ 751356 w 1261746"/>
              <a:gd name="connsiteY20" fmla="*/ 602227 h 659131"/>
              <a:gd name="connsiteX21" fmla="*/ 779817 w 1261746"/>
              <a:gd name="connsiteY21" fmla="*/ 630679 h 659131"/>
              <a:gd name="connsiteX22" fmla="*/ 751356 w 1261746"/>
              <a:gd name="connsiteY22" fmla="*/ 659131 h 659131"/>
              <a:gd name="connsiteX23" fmla="*/ 722895 w 1261746"/>
              <a:gd name="connsiteY23" fmla="*/ 630679 h 659131"/>
              <a:gd name="connsiteX24" fmla="*/ 751356 w 1261746"/>
              <a:gd name="connsiteY24" fmla="*/ 602227 h 659131"/>
              <a:gd name="connsiteX25" fmla="*/ 630873 w 1261746"/>
              <a:gd name="connsiteY25" fmla="*/ 602227 h 659131"/>
              <a:gd name="connsiteX26" fmla="*/ 659334 w 1261746"/>
              <a:gd name="connsiteY26" fmla="*/ 630679 h 659131"/>
              <a:gd name="connsiteX27" fmla="*/ 630873 w 1261746"/>
              <a:gd name="connsiteY27" fmla="*/ 659131 h 659131"/>
              <a:gd name="connsiteX28" fmla="*/ 602412 w 1261746"/>
              <a:gd name="connsiteY28" fmla="*/ 630679 h 659131"/>
              <a:gd name="connsiteX29" fmla="*/ 630873 w 1261746"/>
              <a:gd name="connsiteY29" fmla="*/ 602227 h 659131"/>
              <a:gd name="connsiteX30" fmla="*/ 510391 w 1261746"/>
              <a:gd name="connsiteY30" fmla="*/ 602227 h 659131"/>
              <a:gd name="connsiteX31" fmla="*/ 538852 w 1261746"/>
              <a:gd name="connsiteY31" fmla="*/ 630679 h 659131"/>
              <a:gd name="connsiteX32" fmla="*/ 510391 w 1261746"/>
              <a:gd name="connsiteY32" fmla="*/ 659131 h 659131"/>
              <a:gd name="connsiteX33" fmla="*/ 481930 w 1261746"/>
              <a:gd name="connsiteY33" fmla="*/ 630679 h 659131"/>
              <a:gd name="connsiteX34" fmla="*/ 510391 w 1261746"/>
              <a:gd name="connsiteY34" fmla="*/ 602227 h 659131"/>
              <a:gd name="connsiteX35" fmla="*/ 389908 w 1261746"/>
              <a:gd name="connsiteY35" fmla="*/ 602227 h 659131"/>
              <a:gd name="connsiteX36" fmla="*/ 418369 w 1261746"/>
              <a:gd name="connsiteY36" fmla="*/ 630679 h 659131"/>
              <a:gd name="connsiteX37" fmla="*/ 389908 w 1261746"/>
              <a:gd name="connsiteY37" fmla="*/ 659131 h 659131"/>
              <a:gd name="connsiteX38" fmla="*/ 361447 w 1261746"/>
              <a:gd name="connsiteY38" fmla="*/ 630679 h 659131"/>
              <a:gd name="connsiteX39" fmla="*/ 389908 w 1261746"/>
              <a:gd name="connsiteY39" fmla="*/ 602227 h 659131"/>
              <a:gd name="connsiteX40" fmla="*/ 269426 w 1261746"/>
              <a:gd name="connsiteY40" fmla="*/ 602227 h 659131"/>
              <a:gd name="connsiteX41" fmla="*/ 297887 w 1261746"/>
              <a:gd name="connsiteY41" fmla="*/ 630679 h 659131"/>
              <a:gd name="connsiteX42" fmla="*/ 269426 w 1261746"/>
              <a:gd name="connsiteY42" fmla="*/ 659131 h 659131"/>
              <a:gd name="connsiteX43" fmla="*/ 240965 w 1261746"/>
              <a:gd name="connsiteY43" fmla="*/ 630679 h 659131"/>
              <a:gd name="connsiteX44" fmla="*/ 269426 w 1261746"/>
              <a:gd name="connsiteY44" fmla="*/ 602227 h 659131"/>
              <a:gd name="connsiteX45" fmla="*/ 148943 w 1261746"/>
              <a:gd name="connsiteY45" fmla="*/ 602227 h 659131"/>
              <a:gd name="connsiteX46" fmla="*/ 177404 w 1261746"/>
              <a:gd name="connsiteY46" fmla="*/ 630679 h 659131"/>
              <a:gd name="connsiteX47" fmla="*/ 148943 w 1261746"/>
              <a:gd name="connsiteY47" fmla="*/ 659131 h 659131"/>
              <a:gd name="connsiteX48" fmla="*/ 120482 w 1261746"/>
              <a:gd name="connsiteY48" fmla="*/ 630679 h 659131"/>
              <a:gd name="connsiteX49" fmla="*/ 148943 w 1261746"/>
              <a:gd name="connsiteY49" fmla="*/ 602227 h 659131"/>
              <a:gd name="connsiteX50" fmla="*/ 28461 w 1261746"/>
              <a:gd name="connsiteY50" fmla="*/ 602227 h 659131"/>
              <a:gd name="connsiteX51" fmla="*/ 56922 w 1261746"/>
              <a:gd name="connsiteY51" fmla="*/ 630679 h 659131"/>
              <a:gd name="connsiteX52" fmla="*/ 28461 w 1261746"/>
              <a:gd name="connsiteY52" fmla="*/ 659131 h 659131"/>
              <a:gd name="connsiteX53" fmla="*/ 0 w 1261746"/>
              <a:gd name="connsiteY53" fmla="*/ 630679 h 659131"/>
              <a:gd name="connsiteX54" fmla="*/ 28461 w 1261746"/>
              <a:gd name="connsiteY54" fmla="*/ 602227 h 659131"/>
              <a:gd name="connsiteX55" fmla="*/ 1233285 w 1261746"/>
              <a:gd name="connsiteY55" fmla="*/ 481781 h 659131"/>
              <a:gd name="connsiteX56" fmla="*/ 1261746 w 1261746"/>
              <a:gd name="connsiteY56" fmla="*/ 510233 h 659131"/>
              <a:gd name="connsiteX57" fmla="*/ 1233285 w 1261746"/>
              <a:gd name="connsiteY57" fmla="*/ 538685 h 659131"/>
              <a:gd name="connsiteX58" fmla="*/ 1204824 w 1261746"/>
              <a:gd name="connsiteY58" fmla="*/ 510233 h 659131"/>
              <a:gd name="connsiteX59" fmla="*/ 1233285 w 1261746"/>
              <a:gd name="connsiteY59" fmla="*/ 481781 h 659131"/>
              <a:gd name="connsiteX60" fmla="*/ 1112803 w 1261746"/>
              <a:gd name="connsiteY60" fmla="*/ 481781 h 659131"/>
              <a:gd name="connsiteX61" fmla="*/ 1141264 w 1261746"/>
              <a:gd name="connsiteY61" fmla="*/ 510233 h 659131"/>
              <a:gd name="connsiteX62" fmla="*/ 1112803 w 1261746"/>
              <a:gd name="connsiteY62" fmla="*/ 538685 h 659131"/>
              <a:gd name="connsiteX63" fmla="*/ 1084342 w 1261746"/>
              <a:gd name="connsiteY63" fmla="*/ 510233 h 659131"/>
              <a:gd name="connsiteX64" fmla="*/ 1112803 w 1261746"/>
              <a:gd name="connsiteY64" fmla="*/ 481781 h 659131"/>
              <a:gd name="connsiteX65" fmla="*/ 992320 w 1261746"/>
              <a:gd name="connsiteY65" fmla="*/ 481781 h 659131"/>
              <a:gd name="connsiteX66" fmla="*/ 1020781 w 1261746"/>
              <a:gd name="connsiteY66" fmla="*/ 510233 h 659131"/>
              <a:gd name="connsiteX67" fmla="*/ 992320 w 1261746"/>
              <a:gd name="connsiteY67" fmla="*/ 538685 h 659131"/>
              <a:gd name="connsiteX68" fmla="*/ 963859 w 1261746"/>
              <a:gd name="connsiteY68" fmla="*/ 510233 h 659131"/>
              <a:gd name="connsiteX69" fmla="*/ 992320 w 1261746"/>
              <a:gd name="connsiteY69" fmla="*/ 481781 h 659131"/>
              <a:gd name="connsiteX70" fmla="*/ 871838 w 1261746"/>
              <a:gd name="connsiteY70" fmla="*/ 481781 h 659131"/>
              <a:gd name="connsiteX71" fmla="*/ 900299 w 1261746"/>
              <a:gd name="connsiteY71" fmla="*/ 510233 h 659131"/>
              <a:gd name="connsiteX72" fmla="*/ 871838 w 1261746"/>
              <a:gd name="connsiteY72" fmla="*/ 538685 h 659131"/>
              <a:gd name="connsiteX73" fmla="*/ 843377 w 1261746"/>
              <a:gd name="connsiteY73" fmla="*/ 510233 h 659131"/>
              <a:gd name="connsiteX74" fmla="*/ 871838 w 1261746"/>
              <a:gd name="connsiteY74" fmla="*/ 481781 h 659131"/>
              <a:gd name="connsiteX75" fmla="*/ 751356 w 1261746"/>
              <a:gd name="connsiteY75" fmla="*/ 481781 h 659131"/>
              <a:gd name="connsiteX76" fmla="*/ 779817 w 1261746"/>
              <a:gd name="connsiteY76" fmla="*/ 510233 h 659131"/>
              <a:gd name="connsiteX77" fmla="*/ 751356 w 1261746"/>
              <a:gd name="connsiteY77" fmla="*/ 538685 h 659131"/>
              <a:gd name="connsiteX78" fmla="*/ 722895 w 1261746"/>
              <a:gd name="connsiteY78" fmla="*/ 510233 h 659131"/>
              <a:gd name="connsiteX79" fmla="*/ 751356 w 1261746"/>
              <a:gd name="connsiteY79" fmla="*/ 481781 h 659131"/>
              <a:gd name="connsiteX80" fmla="*/ 630873 w 1261746"/>
              <a:gd name="connsiteY80" fmla="*/ 481781 h 659131"/>
              <a:gd name="connsiteX81" fmla="*/ 659334 w 1261746"/>
              <a:gd name="connsiteY81" fmla="*/ 510233 h 659131"/>
              <a:gd name="connsiteX82" fmla="*/ 630873 w 1261746"/>
              <a:gd name="connsiteY82" fmla="*/ 538685 h 659131"/>
              <a:gd name="connsiteX83" fmla="*/ 602412 w 1261746"/>
              <a:gd name="connsiteY83" fmla="*/ 510233 h 659131"/>
              <a:gd name="connsiteX84" fmla="*/ 630873 w 1261746"/>
              <a:gd name="connsiteY84" fmla="*/ 481781 h 659131"/>
              <a:gd name="connsiteX85" fmla="*/ 510391 w 1261746"/>
              <a:gd name="connsiteY85" fmla="*/ 481781 h 659131"/>
              <a:gd name="connsiteX86" fmla="*/ 538852 w 1261746"/>
              <a:gd name="connsiteY86" fmla="*/ 510233 h 659131"/>
              <a:gd name="connsiteX87" fmla="*/ 510391 w 1261746"/>
              <a:gd name="connsiteY87" fmla="*/ 538685 h 659131"/>
              <a:gd name="connsiteX88" fmla="*/ 481930 w 1261746"/>
              <a:gd name="connsiteY88" fmla="*/ 510233 h 659131"/>
              <a:gd name="connsiteX89" fmla="*/ 510391 w 1261746"/>
              <a:gd name="connsiteY89" fmla="*/ 481781 h 659131"/>
              <a:gd name="connsiteX90" fmla="*/ 389908 w 1261746"/>
              <a:gd name="connsiteY90" fmla="*/ 481781 h 659131"/>
              <a:gd name="connsiteX91" fmla="*/ 418369 w 1261746"/>
              <a:gd name="connsiteY91" fmla="*/ 510233 h 659131"/>
              <a:gd name="connsiteX92" fmla="*/ 389908 w 1261746"/>
              <a:gd name="connsiteY92" fmla="*/ 538685 h 659131"/>
              <a:gd name="connsiteX93" fmla="*/ 361447 w 1261746"/>
              <a:gd name="connsiteY93" fmla="*/ 510233 h 659131"/>
              <a:gd name="connsiteX94" fmla="*/ 389908 w 1261746"/>
              <a:gd name="connsiteY94" fmla="*/ 481781 h 659131"/>
              <a:gd name="connsiteX95" fmla="*/ 269426 w 1261746"/>
              <a:gd name="connsiteY95" fmla="*/ 481781 h 659131"/>
              <a:gd name="connsiteX96" fmla="*/ 297887 w 1261746"/>
              <a:gd name="connsiteY96" fmla="*/ 510233 h 659131"/>
              <a:gd name="connsiteX97" fmla="*/ 269426 w 1261746"/>
              <a:gd name="connsiteY97" fmla="*/ 538685 h 659131"/>
              <a:gd name="connsiteX98" fmla="*/ 240965 w 1261746"/>
              <a:gd name="connsiteY98" fmla="*/ 510233 h 659131"/>
              <a:gd name="connsiteX99" fmla="*/ 269426 w 1261746"/>
              <a:gd name="connsiteY99" fmla="*/ 481781 h 659131"/>
              <a:gd name="connsiteX100" fmla="*/ 148943 w 1261746"/>
              <a:gd name="connsiteY100" fmla="*/ 481781 h 659131"/>
              <a:gd name="connsiteX101" fmla="*/ 177404 w 1261746"/>
              <a:gd name="connsiteY101" fmla="*/ 510233 h 659131"/>
              <a:gd name="connsiteX102" fmla="*/ 148943 w 1261746"/>
              <a:gd name="connsiteY102" fmla="*/ 538685 h 659131"/>
              <a:gd name="connsiteX103" fmla="*/ 120482 w 1261746"/>
              <a:gd name="connsiteY103" fmla="*/ 510233 h 659131"/>
              <a:gd name="connsiteX104" fmla="*/ 148943 w 1261746"/>
              <a:gd name="connsiteY104" fmla="*/ 481781 h 659131"/>
              <a:gd name="connsiteX105" fmla="*/ 28461 w 1261746"/>
              <a:gd name="connsiteY105" fmla="*/ 481781 h 659131"/>
              <a:gd name="connsiteX106" fmla="*/ 56922 w 1261746"/>
              <a:gd name="connsiteY106" fmla="*/ 510233 h 659131"/>
              <a:gd name="connsiteX107" fmla="*/ 28461 w 1261746"/>
              <a:gd name="connsiteY107" fmla="*/ 538685 h 659131"/>
              <a:gd name="connsiteX108" fmla="*/ 0 w 1261746"/>
              <a:gd name="connsiteY108" fmla="*/ 510233 h 659131"/>
              <a:gd name="connsiteX109" fmla="*/ 28461 w 1261746"/>
              <a:gd name="connsiteY109" fmla="*/ 481781 h 659131"/>
              <a:gd name="connsiteX110" fmla="*/ 1233285 w 1261746"/>
              <a:gd name="connsiteY110" fmla="*/ 361336 h 659131"/>
              <a:gd name="connsiteX111" fmla="*/ 1261746 w 1261746"/>
              <a:gd name="connsiteY111" fmla="*/ 389788 h 659131"/>
              <a:gd name="connsiteX112" fmla="*/ 1233285 w 1261746"/>
              <a:gd name="connsiteY112" fmla="*/ 418240 h 659131"/>
              <a:gd name="connsiteX113" fmla="*/ 1204824 w 1261746"/>
              <a:gd name="connsiteY113" fmla="*/ 389788 h 659131"/>
              <a:gd name="connsiteX114" fmla="*/ 1233285 w 1261746"/>
              <a:gd name="connsiteY114" fmla="*/ 361336 h 659131"/>
              <a:gd name="connsiteX115" fmla="*/ 1112803 w 1261746"/>
              <a:gd name="connsiteY115" fmla="*/ 361336 h 659131"/>
              <a:gd name="connsiteX116" fmla="*/ 1141264 w 1261746"/>
              <a:gd name="connsiteY116" fmla="*/ 389788 h 659131"/>
              <a:gd name="connsiteX117" fmla="*/ 1112803 w 1261746"/>
              <a:gd name="connsiteY117" fmla="*/ 418240 h 659131"/>
              <a:gd name="connsiteX118" fmla="*/ 1084342 w 1261746"/>
              <a:gd name="connsiteY118" fmla="*/ 389788 h 659131"/>
              <a:gd name="connsiteX119" fmla="*/ 1112803 w 1261746"/>
              <a:gd name="connsiteY119" fmla="*/ 361336 h 659131"/>
              <a:gd name="connsiteX120" fmla="*/ 992320 w 1261746"/>
              <a:gd name="connsiteY120" fmla="*/ 361336 h 659131"/>
              <a:gd name="connsiteX121" fmla="*/ 1020781 w 1261746"/>
              <a:gd name="connsiteY121" fmla="*/ 389788 h 659131"/>
              <a:gd name="connsiteX122" fmla="*/ 992320 w 1261746"/>
              <a:gd name="connsiteY122" fmla="*/ 418240 h 659131"/>
              <a:gd name="connsiteX123" fmla="*/ 963859 w 1261746"/>
              <a:gd name="connsiteY123" fmla="*/ 389788 h 659131"/>
              <a:gd name="connsiteX124" fmla="*/ 992320 w 1261746"/>
              <a:gd name="connsiteY124" fmla="*/ 361336 h 659131"/>
              <a:gd name="connsiteX125" fmla="*/ 871838 w 1261746"/>
              <a:gd name="connsiteY125" fmla="*/ 361336 h 659131"/>
              <a:gd name="connsiteX126" fmla="*/ 900299 w 1261746"/>
              <a:gd name="connsiteY126" fmla="*/ 389788 h 659131"/>
              <a:gd name="connsiteX127" fmla="*/ 871838 w 1261746"/>
              <a:gd name="connsiteY127" fmla="*/ 418240 h 659131"/>
              <a:gd name="connsiteX128" fmla="*/ 843377 w 1261746"/>
              <a:gd name="connsiteY128" fmla="*/ 389788 h 659131"/>
              <a:gd name="connsiteX129" fmla="*/ 871838 w 1261746"/>
              <a:gd name="connsiteY129" fmla="*/ 361336 h 659131"/>
              <a:gd name="connsiteX130" fmla="*/ 751356 w 1261746"/>
              <a:gd name="connsiteY130" fmla="*/ 361336 h 659131"/>
              <a:gd name="connsiteX131" fmla="*/ 779817 w 1261746"/>
              <a:gd name="connsiteY131" fmla="*/ 389788 h 659131"/>
              <a:gd name="connsiteX132" fmla="*/ 751356 w 1261746"/>
              <a:gd name="connsiteY132" fmla="*/ 418240 h 659131"/>
              <a:gd name="connsiteX133" fmla="*/ 722895 w 1261746"/>
              <a:gd name="connsiteY133" fmla="*/ 389788 h 659131"/>
              <a:gd name="connsiteX134" fmla="*/ 751356 w 1261746"/>
              <a:gd name="connsiteY134" fmla="*/ 361336 h 659131"/>
              <a:gd name="connsiteX135" fmla="*/ 630873 w 1261746"/>
              <a:gd name="connsiteY135" fmla="*/ 361336 h 659131"/>
              <a:gd name="connsiteX136" fmla="*/ 659334 w 1261746"/>
              <a:gd name="connsiteY136" fmla="*/ 389788 h 659131"/>
              <a:gd name="connsiteX137" fmla="*/ 630873 w 1261746"/>
              <a:gd name="connsiteY137" fmla="*/ 418240 h 659131"/>
              <a:gd name="connsiteX138" fmla="*/ 602412 w 1261746"/>
              <a:gd name="connsiteY138" fmla="*/ 389788 h 659131"/>
              <a:gd name="connsiteX139" fmla="*/ 630873 w 1261746"/>
              <a:gd name="connsiteY139" fmla="*/ 361336 h 659131"/>
              <a:gd name="connsiteX140" fmla="*/ 510391 w 1261746"/>
              <a:gd name="connsiteY140" fmla="*/ 361336 h 659131"/>
              <a:gd name="connsiteX141" fmla="*/ 538852 w 1261746"/>
              <a:gd name="connsiteY141" fmla="*/ 389788 h 659131"/>
              <a:gd name="connsiteX142" fmla="*/ 510391 w 1261746"/>
              <a:gd name="connsiteY142" fmla="*/ 418240 h 659131"/>
              <a:gd name="connsiteX143" fmla="*/ 481930 w 1261746"/>
              <a:gd name="connsiteY143" fmla="*/ 389788 h 659131"/>
              <a:gd name="connsiteX144" fmla="*/ 510391 w 1261746"/>
              <a:gd name="connsiteY144" fmla="*/ 361336 h 659131"/>
              <a:gd name="connsiteX145" fmla="*/ 389908 w 1261746"/>
              <a:gd name="connsiteY145" fmla="*/ 361336 h 659131"/>
              <a:gd name="connsiteX146" fmla="*/ 418369 w 1261746"/>
              <a:gd name="connsiteY146" fmla="*/ 389788 h 659131"/>
              <a:gd name="connsiteX147" fmla="*/ 389908 w 1261746"/>
              <a:gd name="connsiteY147" fmla="*/ 418240 h 659131"/>
              <a:gd name="connsiteX148" fmla="*/ 361447 w 1261746"/>
              <a:gd name="connsiteY148" fmla="*/ 389788 h 659131"/>
              <a:gd name="connsiteX149" fmla="*/ 389908 w 1261746"/>
              <a:gd name="connsiteY149" fmla="*/ 361336 h 659131"/>
              <a:gd name="connsiteX150" fmla="*/ 269426 w 1261746"/>
              <a:gd name="connsiteY150" fmla="*/ 361336 h 659131"/>
              <a:gd name="connsiteX151" fmla="*/ 297887 w 1261746"/>
              <a:gd name="connsiteY151" fmla="*/ 389788 h 659131"/>
              <a:gd name="connsiteX152" fmla="*/ 269426 w 1261746"/>
              <a:gd name="connsiteY152" fmla="*/ 418240 h 659131"/>
              <a:gd name="connsiteX153" fmla="*/ 240965 w 1261746"/>
              <a:gd name="connsiteY153" fmla="*/ 389788 h 659131"/>
              <a:gd name="connsiteX154" fmla="*/ 269426 w 1261746"/>
              <a:gd name="connsiteY154" fmla="*/ 361336 h 659131"/>
              <a:gd name="connsiteX155" fmla="*/ 148943 w 1261746"/>
              <a:gd name="connsiteY155" fmla="*/ 361336 h 659131"/>
              <a:gd name="connsiteX156" fmla="*/ 177404 w 1261746"/>
              <a:gd name="connsiteY156" fmla="*/ 389788 h 659131"/>
              <a:gd name="connsiteX157" fmla="*/ 148943 w 1261746"/>
              <a:gd name="connsiteY157" fmla="*/ 418240 h 659131"/>
              <a:gd name="connsiteX158" fmla="*/ 120482 w 1261746"/>
              <a:gd name="connsiteY158" fmla="*/ 389788 h 659131"/>
              <a:gd name="connsiteX159" fmla="*/ 148943 w 1261746"/>
              <a:gd name="connsiteY159" fmla="*/ 361336 h 659131"/>
              <a:gd name="connsiteX160" fmla="*/ 28461 w 1261746"/>
              <a:gd name="connsiteY160" fmla="*/ 361336 h 659131"/>
              <a:gd name="connsiteX161" fmla="*/ 56922 w 1261746"/>
              <a:gd name="connsiteY161" fmla="*/ 389788 h 659131"/>
              <a:gd name="connsiteX162" fmla="*/ 28461 w 1261746"/>
              <a:gd name="connsiteY162" fmla="*/ 418240 h 659131"/>
              <a:gd name="connsiteX163" fmla="*/ 0 w 1261746"/>
              <a:gd name="connsiteY163" fmla="*/ 389788 h 659131"/>
              <a:gd name="connsiteX164" fmla="*/ 28461 w 1261746"/>
              <a:gd name="connsiteY164" fmla="*/ 361336 h 659131"/>
              <a:gd name="connsiteX165" fmla="*/ 1233285 w 1261746"/>
              <a:gd name="connsiteY165" fmla="*/ 240891 h 659131"/>
              <a:gd name="connsiteX166" fmla="*/ 1261746 w 1261746"/>
              <a:gd name="connsiteY166" fmla="*/ 269343 h 659131"/>
              <a:gd name="connsiteX167" fmla="*/ 1233285 w 1261746"/>
              <a:gd name="connsiteY167" fmla="*/ 297795 h 659131"/>
              <a:gd name="connsiteX168" fmla="*/ 1204824 w 1261746"/>
              <a:gd name="connsiteY168" fmla="*/ 269343 h 659131"/>
              <a:gd name="connsiteX169" fmla="*/ 1233285 w 1261746"/>
              <a:gd name="connsiteY169" fmla="*/ 240891 h 659131"/>
              <a:gd name="connsiteX170" fmla="*/ 1112803 w 1261746"/>
              <a:gd name="connsiteY170" fmla="*/ 240891 h 659131"/>
              <a:gd name="connsiteX171" fmla="*/ 1141264 w 1261746"/>
              <a:gd name="connsiteY171" fmla="*/ 269343 h 659131"/>
              <a:gd name="connsiteX172" fmla="*/ 1112803 w 1261746"/>
              <a:gd name="connsiteY172" fmla="*/ 297795 h 659131"/>
              <a:gd name="connsiteX173" fmla="*/ 1084342 w 1261746"/>
              <a:gd name="connsiteY173" fmla="*/ 269343 h 659131"/>
              <a:gd name="connsiteX174" fmla="*/ 1112803 w 1261746"/>
              <a:gd name="connsiteY174" fmla="*/ 240891 h 659131"/>
              <a:gd name="connsiteX175" fmla="*/ 992320 w 1261746"/>
              <a:gd name="connsiteY175" fmla="*/ 240891 h 659131"/>
              <a:gd name="connsiteX176" fmla="*/ 1020781 w 1261746"/>
              <a:gd name="connsiteY176" fmla="*/ 269343 h 659131"/>
              <a:gd name="connsiteX177" fmla="*/ 992320 w 1261746"/>
              <a:gd name="connsiteY177" fmla="*/ 297795 h 659131"/>
              <a:gd name="connsiteX178" fmla="*/ 963859 w 1261746"/>
              <a:gd name="connsiteY178" fmla="*/ 269343 h 659131"/>
              <a:gd name="connsiteX179" fmla="*/ 992320 w 1261746"/>
              <a:gd name="connsiteY179" fmla="*/ 240891 h 659131"/>
              <a:gd name="connsiteX180" fmla="*/ 871838 w 1261746"/>
              <a:gd name="connsiteY180" fmla="*/ 240891 h 659131"/>
              <a:gd name="connsiteX181" fmla="*/ 900299 w 1261746"/>
              <a:gd name="connsiteY181" fmla="*/ 269343 h 659131"/>
              <a:gd name="connsiteX182" fmla="*/ 871838 w 1261746"/>
              <a:gd name="connsiteY182" fmla="*/ 297795 h 659131"/>
              <a:gd name="connsiteX183" fmla="*/ 843377 w 1261746"/>
              <a:gd name="connsiteY183" fmla="*/ 269343 h 659131"/>
              <a:gd name="connsiteX184" fmla="*/ 871838 w 1261746"/>
              <a:gd name="connsiteY184" fmla="*/ 240891 h 659131"/>
              <a:gd name="connsiteX185" fmla="*/ 751356 w 1261746"/>
              <a:gd name="connsiteY185" fmla="*/ 240891 h 659131"/>
              <a:gd name="connsiteX186" fmla="*/ 779817 w 1261746"/>
              <a:gd name="connsiteY186" fmla="*/ 269343 h 659131"/>
              <a:gd name="connsiteX187" fmla="*/ 751356 w 1261746"/>
              <a:gd name="connsiteY187" fmla="*/ 297795 h 659131"/>
              <a:gd name="connsiteX188" fmla="*/ 722895 w 1261746"/>
              <a:gd name="connsiteY188" fmla="*/ 269343 h 659131"/>
              <a:gd name="connsiteX189" fmla="*/ 751356 w 1261746"/>
              <a:gd name="connsiteY189" fmla="*/ 240891 h 659131"/>
              <a:gd name="connsiteX190" fmla="*/ 630873 w 1261746"/>
              <a:gd name="connsiteY190" fmla="*/ 240891 h 659131"/>
              <a:gd name="connsiteX191" fmla="*/ 659334 w 1261746"/>
              <a:gd name="connsiteY191" fmla="*/ 269343 h 659131"/>
              <a:gd name="connsiteX192" fmla="*/ 630873 w 1261746"/>
              <a:gd name="connsiteY192" fmla="*/ 297795 h 659131"/>
              <a:gd name="connsiteX193" fmla="*/ 602412 w 1261746"/>
              <a:gd name="connsiteY193" fmla="*/ 269343 h 659131"/>
              <a:gd name="connsiteX194" fmla="*/ 630873 w 1261746"/>
              <a:gd name="connsiteY194" fmla="*/ 240891 h 659131"/>
              <a:gd name="connsiteX195" fmla="*/ 510391 w 1261746"/>
              <a:gd name="connsiteY195" fmla="*/ 240891 h 659131"/>
              <a:gd name="connsiteX196" fmla="*/ 538852 w 1261746"/>
              <a:gd name="connsiteY196" fmla="*/ 269343 h 659131"/>
              <a:gd name="connsiteX197" fmla="*/ 510391 w 1261746"/>
              <a:gd name="connsiteY197" fmla="*/ 297795 h 659131"/>
              <a:gd name="connsiteX198" fmla="*/ 481930 w 1261746"/>
              <a:gd name="connsiteY198" fmla="*/ 269343 h 659131"/>
              <a:gd name="connsiteX199" fmla="*/ 510391 w 1261746"/>
              <a:gd name="connsiteY199" fmla="*/ 240891 h 659131"/>
              <a:gd name="connsiteX200" fmla="*/ 389908 w 1261746"/>
              <a:gd name="connsiteY200" fmla="*/ 240891 h 659131"/>
              <a:gd name="connsiteX201" fmla="*/ 418369 w 1261746"/>
              <a:gd name="connsiteY201" fmla="*/ 269343 h 659131"/>
              <a:gd name="connsiteX202" fmla="*/ 389908 w 1261746"/>
              <a:gd name="connsiteY202" fmla="*/ 297795 h 659131"/>
              <a:gd name="connsiteX203" fmla="*/ 361447 w 1261746"/>
              <a:gd name="connsiteY203" fmla="*/ 269343 h 659131"/>
              <a:gd name="connsiteX204" fmla="*/ 389908 w 1261746"/>
              <a:gd name="connsiteY204" fmla="*/ 240891 h 659131"/>
              <a:gd name="connsiteX205" fmla="*/ 269426 w 1261746"/>
              <a:gd name="connsiteY205" fmla="*/ 240891 h 659131"/>
              <a:gd name="connsiteX206" fmla="*/ 297887 w 1261746"/>
              <a:gd name="connsiteY206" fmla="*/ 269343 h 659131"/>
              <a:gd name="connsiteX207" fmla="*/ 269426 w 1261746"/>
              <a:gd name="connsiteY207" fmla="*/ 297795 h 659131"/>
              <a:gd name="connsiteX208" fmla="*/ 240965 w 1261746"/>
              <a:gd name="connsiteY208" fmla="*/ 269343 h 659131"/>
              <a:gd name="connsiteX209" fmla="*/ 269426 w 1261746"/>
              <a:gd name="connsiteY209" fmla="*/ 240891 h 659131"/>
              <a:gd name="connsiteX210" fmla="*/ 148943 w 1261746"/>
              <a:gd name="connsiteY210" fmla="*/ 240891 h 659131"/>
              <a:gd name="connsiteX211" fmla="*/ 177404 w 1261746"/>
              <a:gd name="connsiteY211" fmla="*/ 269343 h 659131"/>
              <a:gd name="connsiteX212" fmla="*/ 148943 w 1261746"/>
              <a:gd name="connsiteY212" fmla="*/ 297795 h 659131"/>
              <a:gd name="connsiteX213" fmla="*/ 120482 w 1261746"/>
              <a:gd name="connsiteY213" fmla="*/ 269343 h 659131"/>
              <a:gd name="connsiteX214" fmla="*/ 148943 w 1261746"/>
              <a:gd name="connsiteY214" fmla="*/ 240891 h 659131"/>
              <a:gd name="connsiteX215" fmla="*/ 28461 w 1261746"/>
              <a:gd name="connsiteY215" fmla="*/ 240891 h 659131"/>
              <a:gd name="connsiteX216" fmla="*/ 56922 w 1261746"/>
              <a:gd name="connsiteY216" fmla="*/ 269343 h 659131"/>
              <a:gd name="connsiteX217" fmla="*/ 28461 w 1261746"/>
              <a:gd name="connsiteY217" fmla="*/ 297795 h 659131"/>
              <a:gd name="connsiteX218" fmla="*/ 0 w 1261746"/>
              <a:gd name="connsiteY218" fmla="*/ 269343 h 659131"/>
              <a:gd name="connsiteX219" fmla="*/ 28461 w 1261746"/>
              <a:gd name="connsiteY219" fmla="*/ 240891 h 659131"/>
              <a:gd name="connsiteX220" fmla="*/ 1233285 w 1261746"/>
              <a:gd name="connsiteY220" fmla="*/ 120445 h 659131"/>
              <a:gd name="connsiteX221" fmla="*/ 1261746 w 1261746"/>
              <a:gd name="connsiteY221" fmla="*/ 148897 h 659131"/>
              <a:gd name="connsiteX222" fmla="*/ 1233285 w 1261746"/>
              <a:gd name="connsiteY222" fmla="*/ 177349 h 659131"/>
              <a:gd name="connsiteX223" fmla="*/ 1204824 w 1261746"/>
              <a:gd name="connsiteY223" fmla="*/ 148897 h 659131"/>
              <a:gd name="connsiteX224" fmla="*/ 1233285 w 1261746"/>
              <a:gd name="connsiteY224" fmla="*/ 120445 h 659131"/>
              <a:gd name="connsiteX225" fmla="*/ 1112803 w 1261746"/>
              <a:gd name="connsiteY225" fmla="*/ 120445 h 659131"/>
              <a:gd name="connsiteX226" fmla="*/ 1141264 w 1261746"/>
              <a:gd name="connsiteY226" fmla="*/ 148897 h 659131"/>
              <a:gd name="connsiteX227" fmla="*/ 1112803 w 1261746"/>
              <a:gd name="connsiteY227" fmla="*/ 177349 h 659131"/>
              <a:gd name="connsiteX228" fmla="*/ 1084342 w 1261746"/>
              <a:gd name="connsiteY228" fmla="*/ 148897 h 659131"/>
              <a:gd name="connsiteX229" fmla="*/ 1112803 w 1261746"/>
              <a:gd name="connsiteY229" fmla="*/ 120445 h 659131"/>
              <a:gd name="connsiteX230" fmla="*/ 992320 w 1261746"/>
              <a:gd name="connsiteY230" fmla="*/ 120445 h 659131"/>
              <a:gd name="connsiteX231" fmla="*/ 1020781 w 1261746"/>
              <a:gd name="connsiteY231" fmla="*/ 148897 h 659131"/>
              <a:gd name="connsiteX232" fmla="*/ 992320 w 1261746"/>
              <a:gd name="connsiteY232" fmla="*/ 177349 h 659131"/>
              <a:gd name="connsiteX233" fmla="*/ 963859 w 1261746"/>
              <a:gd name="connsiteY233" fmla="*/ 148897 h 659131"/>
              <a:gd name="connsiteX234" fmla="*/ 992320 w 1261746"/>
              <a:gd name="connsiteY234" fmla="*/ 120445 h 659131"/>
              <a:gd name="connsiteX235" fmla="*/ 871838 w 1261746"/>
              <a:gd name="connsiteY235" fmla="*/ 120445 h 659131"/>
              <a:gd name="connsiteX236" fmla="*/ 900299 w 1261746"/>
              <a:gd name="connsiteY236" fmla="*/ 148897 h 659131"/>
              <a:gd name="connsiteX237" fmla="*/ 871838 w 1261746"/>
              <a:gd name="connsiteY237" fmla="*/ 177349 h 659131"/>
              <a:gd name="connsiteX238" fmla="*/ 843377 w 1261746"/>
              <a:gd name="connsiteY238" fmla="*/ 148897 h 659131"/>
              <a:gd name="connsiteX239" fmla="*/ 871838 w 1261746"/>
              <a:gd name="connsiteY239" fmla="*/ 120445 h 659131"/>
              <a:gd name="connsiteX240" fmla="*/ 751356 w 1261746"/>
              <a:gd name="connsiteY240" fmla="*/ 120445 h 659131"/>
              <a:gd name="connsiteX241" fmla="*/ 779817 w 1261746"/>
              <a:gd name="connsiteY241" fmla="*/ 148897 h 659131"/>
              <a:gd name="connsiteX242" fmla="*/ 751356 w 1261746"/>
              <a:gd name="connsiteY242" fmla="*/ 177349 h 659131"/>
              <a:gd name="connsiteX243" fmla="*/ 722895 w 1261746"/>
              <a:gd name="connsiteY243" fmla="*/ 148897 h 659131"/>
              <a:gd name="connsiteX244" fmla="*/ 751356 w 1261746"/>
              <a:gd name="connsiteY244" fmla="*/ 120445 h 659131"/>
              <a:gd name="connsiteX245" fmla="*/ 630873 w 1261746"/>
              <a:gd name="connsiteY245" fmla="*/ 120445 h 659131"/>
              <a:gd name="connsiteX246" fmla="*/ 659334 w 1261746"/>
              <a:gd name="connsiteY246" fmla="*/ 148897 h 659131"/>
              <a:gd name="connsiteX247" fmla="*/ 630873 w 1261746"/>
              <a:gd name="connsiteY247" fmla="*/ 177349 h 659131"/>
              <a:gd name="connsiteX248" fmla="*/ 602412 w 1261746"/>
              <a:gd name="connsiteY248" fmla="*/ 148897 h 659131"/>
              <a:gd name="connsiteX249" fmla="*/ 630873 w 1261746"/>
              <a:gd name="connsiteY249" fmla="*/ 120445 h 659131"/>
              <a:gd name="connsiteX250" fmla="*/ 510391 w 1261746"/>
              <a:gd name="connsiteY250" fmla="*/ 120445 h 659131"/>
              <a:gd name="connsiteX251" fmla="*/ 538852 w 1261746"/>
              <a:gd name="connsiteY251" fmla="*/ 148897 h 659131"/>
              <a:gd name="connsiteX252" fmla="*/ 510391 w 1261746"/>
              <a:gd name="connsiteY252" fmla="*/ 177349 h 659131"/>
              <a:gd name="connsiteX253" fmla="*/ 481930 w 1261746"/>
              <a:gd name="connsiteY253" fmla="*/ 148897 h 659131"/>
              <a:gd name="connsiteX254" fmla="*/ 510391 w 1261746"/>
              <a:gd name="connsiteY254" fmla="*/ 120445 h 659131"/>
              <a:gd name="connsiteX255" fmla="*/ 389908 w 1261746"/>
              <a:gd name="connsiteY255" fmla="*/ 120445 h 659131"/>
              <a:gd name="connsiteX256" fmla="*/ 418369 w 1261746"/>
              <a:gd name="connsiteY256" fmla="*/ 148897 h 659131"/>
              <a:gd name="connsiteX257" fmla="*/ 389908 w 1261746"/>
              <a:gd name="connsiteY257" fmla="*/ 177349 h 659131"/>
              <a:gd name="connsiteX258" fmla="*/ 361447 w 1261746"/>
              <a:gd name="connsiteY258" fmla="*/ 148897 h 659131"/>
              <a:gd name="connsiteX259" fmla="*/ 389908 w 1261746"/>
              <a:gd name="connsiteY259" fmla="*/ 120445 h 659131"/>
              <a:gd name="connsiteX260" fmla="*/ 269426 w 1261746"/>
              <a:gd name="connsiteY260" fmla="*/ 120445 h 659131"/>
              <a:gd name="connsiteX261" fmla="*/ 297887 w 1261746"/>
              <a:gd name="connsiteY261" fmla="*/ 148897 h 659131"/>
              <a:gd name="connsiteX262" fmla="*/ 269426 w 1261746"/>
              <a:gd name="connsiteY262" fmla="*/ 177349 h 659131"/>
              <a:gd name="connsiteX263" fmla="*/ 240965 w 1261746"/>
              <a:gd name="connsiteY263" fmla="*/ 148897 h 659131"/>
              <a:gd name="connsiteX264" fmla="*/ 269426 w 1261746"/>
              <a:gd name="connsiteY264" fmla="*/ 120445 h 659131"/>
              <a:gd name="connsiteX265" fmla="*/ 148943 w 1261746"/>
              <a:gd name="connsiteY265" fmla="*/ 120445 h 659131"/>
              <a:gd name="connsiteX266" fmla="*/ 177404 w 1261746"/>
              <a:gd name="connsiteY266" fmla="*/ 148897 h 659131"/>
              <a:gd name="connsiteX267" fmla="*/ 148943 w 1261746"/>
              <a:gd name="connsiteY267" fmla="*/ 177349 h 659131"/>
              <a:gd name="connsiteX268" fmla="*/ 120482 w 1261746"/>
              <a:gd name="connsiteY268" fmla="*/ 148897 h 659131"/>
              <a:gd name="connsiteX269" fmla="*/ 148943 w 1261746"/>
              <a:gd name="connsiteY269" fmla="*/ 120445 h 659131"/>
              <a:gd name="connsiteX270" fmla="*/ 28461 w 1261746"/>
              <a:gd name="connsiteY270" fmla="*/ 120445 h 659131"/>
              <a:gd name="connsiteX271" fmla="*/ 56922 w 1261746"/>
              <a:gd name="connsiteY271" fmla="*/ 148897 h 659131"/>
              <a:gd name="connsiteX272" fmla="*/ 28461 w 1261746"/>
              <a:gd name="connsiteY272" fmla="*/ 177349 h 659131"/>
              <a:gd name="connsiteX273" fmla="*/ 0 w 1261746"/>
              <a:gd name="connsiteY273" fmla="*/ 148897 h 659131"/>
              <a:gd name="connsiteX274" fmla="*/ 28461 w 1261746"/>
              <a:gd name="connsiteY274" fmla="*/ 120445 h 659131"/>
              <a:gd name="connsiteX275" fmla="*/ 1233285 w 1261746"/>
              <a:gd name="connsiteY275" fmla="*/ 0 h 659131"/>
              <a:gd name="connsiteX276" fmla="*/ 1261746 w 1261746"/>
              <a:gd name="connsiteY276" fmla="*/ 28452 h 659131"/>
              <a:gd name="connsiteX277" fmla="*/ 1233285 w 1261746"/>
              <a:gd name="connsiteY277" fmla="*/ 56904 h 659131"/>
              <a:gd name="connsiteX278" fmla="*/ 1204824 w 1261746"/>
              <a:gd name="connsiteY278" fmla="*/ 28452 h 659131"/>
              <a:gd name="connsiteX279" fmla="*/ 1233285 w 1261746"/>
              <a:gd name="connsiteY279" fmla="*/ 0 h 659131"/>
              <a:gd name="connsiteX280" fmla="*/ 1112803 w 1261746"/>
              <a:gd name="connsiteY280" fmla="*/ 0 h 659131"/>
              <a:gd name="connsiteX281" fmla="*/ 1141264 w 1261746"/>
              <a:gd name="connsiteY281" fmla="*/ 28452 h 659131"/>
              <a:gd name="connsiteX282" fmla="*/ 1112803 w 1261746"/>
              <a:gd name="connsiteY282" fmla="*/ 56904 h 659131"/>
              <a:gd name="connsiteX283" fmla="*/ 1084342 w 1261746"/>
              <a:gd name="connsiteY283" fmla="*/ 28452 h 659131"/>
              <a:gd name="connsiteX284" fmla="*/ 1112803 w 1261746"/>
              <a:gd name="connsiteY284" fmla="*/ 0 h 659131"/>
              <a:gd name="connsiteX285" fmla="*/ 992320 w 1261746"/>
              <a:gd name="connsiteY285" fmla="*/ 0 h 659131"/>
              <a:gd name="connsiteX286" fmla="*/ 1020781 w 1261746"/>
              <a:gd name="connsiteY286" fmla="*/ 28452 h 659131"/>
              <a:gd name="connsiteX287" fmla="*/ 992320 w 1261746"/>
              <a:gd name="connsiteY287" fmla="*/ 56904 h 659131"/>
              <a:gd name="connsiteX288" fmla="*/ 963859 w 1261746"/>
              <a:gd name="connsiteY288" fmla="*/ 28452 h 659131"/>
              <a:gd name="connsiteX289" fmla="*/ 992320 w 1261746"/>
              <a:gd name="connsiteY289" fmla="*/ 0 h 659131"/>
              <a:gd name="connsiteX290" fmla="*/ 871838 w 1261746"/>
              <a:gd name="connsiteY290" fmla="*/ 0 h 659131"/>
              <a:gd name="connsiteX291" fmla="*/ 900299 w 1261746"/>
              <a:gd name="connsiteY291" fmla="*/ 28452 h 659131"/>
              <a:gd name="connsiteX292" fmla="*/ 871838 w 1261746"/>
              <a:gd name="connsiteY292" fmla="*/ 56904 h 659131"/>
              <a:gd name="connsiteX293" fmla="*/ 843377 w 1261746"/>
              <a:gd name="connsiteY293" fmla="*/ 28452 h 659131"/>
              <a:gd name="connsiteX294" fmla="*/ 871838 w 1261746"/>
              <a:gd name="connsiteY294" fmla="*/ 0 h 659131"/>
              <a:gd name="connsiteX295" fmla="*/ 751356 w 1261746"/>
              <a:gd name="connsiteY295" fmla="*/ 0 h 659131"/>
              <a:gd name="connsiteX296" fmla="*/ 779817 w 1261746"/>
              <a:gd name="connsiteY296" fmla="*/ 28452 h 659131"/>
              <a:gd name="connsiteX297" fmla="*/ 751356 w 1261746"/>
              <a:gd name="connsiteY297" fmla="*/ 56904 h 659131"/>
              <a:gd name="connsiteX298" fmla="*/ 722895 w 1261746"/>
              <a:gd name="connsiteY298" fmla="*/ 28452 h 659131"/>
              <a:gd name="connsiteX299" fmla="*/ 751356 w 1261746"/>
              <a:gd name="connsiteY299" fmla="*/ 0 h 659131"/>
              <a:gd name="connsiteX300" fmla="*/ 630873 w 1261746"/>
              <a:gd name="connsiteY300" fmla="*/ 0 h 659131"/>
              <a:gd name="connsiteX301" fmla="*/ 659334 w 1261746"/>
              <a:gd name="connsiteY301" fmla="*/ 28452 h 659131"/>
              <a:gd name="connsiteX302" fmla="*/ 630873 w 1261746"/>
              <a:gd name="connsiteY302" fmla="*/ 56904 h 659131"/>
              <a:gd name="connsiteX303" fmla="*/ 602412 w 1261746"/>
              <a:gd name="connsiteY303" fmla="*/ 28452 h 659131"/>
              <a:gd name="connsiteX304" fmla="*/ 630873 w 1261746"/>
              <a:gd name="connsiteY304" fmla="*/ 0 h 659131"/>
              <a:gd name="connsiteX305" fmla="*/ 510391 w 1261746"/>
              <a:gd name="connsiteY305" fmla="*/ 0 h 659131"/>
              <a:gd name="connsiteX306" fmla="*/ 538852 w 1261746"/>
              <a:gd name="connsiteY306" fmla="*/ 28452 h 659131"/>
              <a:gd name="connsiteX307" fmla="*/ 510391 w 1261746"/>
              <a:gd name="connsiteY307" fmla="*/ 56904 h 659131"/>
              <a:gd name="connsiteX308" fmla="*/ 481930 w 1261746"/>
              <a:gd name="connsiteY308" fmla="*/ 28452 h 659131"/>
              <a:gd name="connsiteX309" fmla="*/ 510391 w 1261746"/>
              <a:gd name="connsiteY309" fmla="*/ 0 h 659131"/>
              <a:gd name="connsiteX310" fmla="*/ 389908 w 1261746"/>
              <a:gd name="connsiteY310" fmla="*/ 0 h 659131"/>
              <a:gd name="connsiteX311" fmla="*/ 418369 w 1261746"/>
              <a:gd name="connsiteY311" fmla="*/ 28452 h 659131"/>
              <a:gd name="connsiteX312" fmla="*/ 389908 w 1261746"/>
              <a:gd name="connsiteY312" fmla="*/ 56904 h 659131"/>
              <a:gd name="connsiteX313" fmla="*/ 361447 w 1261746"/>
              <a:gd name="connsiteY313" fmla="*/ 28452 h 659131"/>
              <a:gd name="connsiteX314" fmla="*/ 389908 w 1261746"/>
              <a:gd name="connsiteY314" fmla="*/ 0 h 659131"/>
              <a:gd name="connsiteX315" fmla="*/ 269426 w 1261746"/>
              <a:gd name="connsiteY315" fmla="*/ 0 h 659131"/>
              <a:gd name="connsiteX316" fmla="*/ 297887 w 1261746"/>
              <a:gd name="connsiteY316" fmla="*/ 28452 h 659131"/>
              <a:gd name="connsiteX317" fmla="*/ 269426 w 1261746"/>
              <a:gd name="connsiteY317" fmla="*/ 56904 h 659131"/>
              <a:gd name="connsiteX318" fmla="*/ 240965 w 1261746"/>
              <a:gd name="connsiteY318" fmla="*/ 28452 h 659131"/>
              <a:gd name="connsiteX319" fmla="*/ 269426 w 1261746"/>
              <a:gd name="connsiteY319" fmla="*/ 0 h 659131"/>
              <a:gd name="connsiteX320" fmla="*/ 148943 w 1261746"/>
              <a:gd name="connsiteY320" fmla="*/ 0 h 659131"/>
              <a:gd name="connsiteX321" fmla="*/ 177404 w 1261746"/>
              <a:gd name="connsiteY321" fmla="*/ 28452 h 659131"/>
              <a:gd name="connsiteX322" fmla="*/ 148943 w 1261746"/>
              <a:gd name="connsiteY322" fmla="*/ 56904 h 659131"/>
              <a:gd name="connsiteX323" fmla="*/ 120482 w 1261746"/>
              <a:gd name="connsiteY323" fmla="*/ 28452 h 659131"/>
              <a:gd name="connsiteX324" fmla="*/ 148943 w 1261746"/>
              <a:gd name="connsiteY324" fmla="*/ 0 h 659131"/>
              <a:gd name="connsiteX325" fmla="*/ 28461 w 1261746"/>
              <a:gd name="connsiteY325" fmla="*/ 0 h 659131"/>
              <a:gd name="connsiteX326" fmla="*/ 56922 w 1261746"/>
              <a:gd name="connsiteY326" fmla="*/ 28452 h 659131"/>
              <a:gd name="connsiteX327" fmla="*/ 28461 w 1261746"/>
              <a:gd name="connsiteY327" fmla="*/ 56904 h 659131"/>
              <a:gd name="connsiteX328" fmla="*/ 0 w 1261746"/>
              <a:gd name="connsiteY328" fmla="*/ 28452 h 659131"/>
              <a:gd name="connsiteX329" fmla="*/ 28461 w 1261746"/>
              <a:gd name="connsiteY329"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1261746" h="659131">
                <a:moveTo>
                  <a:pt x="1233285" y="602227"/>
                </a:moveTo>
                <a:cubicBezTo>
                  <a:pt x="1249004" y="602227"/>
                  <a:pt x="1261746" y="614965"/>
                  <a:pt x="1261746" y="630679"/>
                </a:cubicBezTo>
                <a:cubicBezTo>
                  <a:pt x="1261746" y="646393"/>
                  <a:pt x="1249004" y="659131"/>
                  <a:pt x="1233285" y="659131"/>
                </a:cubicBezTo>
                <a:cubicBezTo>
                  <a:pt x="1217566" y="659131"/>
                  <a:pt x="1204824" y="646393"/>
                  <a:pt x="1204824" y="630679"/>
                </a:cubicBezTo>
                <a:cubicBezTo>
                  <a:pt x="1204824" y="614965"/>
                  <a:pt x="1217566" y="602227"/>
                  <a:pt x="1233285" y="602227"/>
                </a:cubicBezTo>
                <a:close/>
                <a:moveTo>
                  <a:pt x="1112803" y="602227"/>
                </a:moveTo>
                <a:cubicBezTo>
                  <a:pt x="1128522" y="602227"/>
                  <a:pt x="1141264" y="614965"/>
                  <a:pt x="1141264" y="630679"/>
                </a:cubicBezTo>
                <a:cubicBezTo>
                  <a:pt x="1141264" y="646393"/>
                  <a:pt x="1128522" y="659131"/>
                  <a:pt x="1112803" y="659131"/>
                </a:cubicBezTo>
                <a:cubicBezTo>
                  <a:pt x="1097084" y="659131"/>
                  <a:pt x="1084342" y="646393"/>
                  <a:pt x="1084342" y="630679"/>
                </a:cubicBezTo>
                <a:cubicBezTo>
                  <a:pt x="1084342" y="614965"/>
                  <a:pt x="1097084" y="602227"/>
                  <a:pt x="1112803" y="602227"/>
                </a:cubicBezTo>
                <a:close/>
                <a:moveTo>
                  <a:pt x="992320" y="602227"/>
                </a:moveTo>
                <a:cubicBezTo>
                  <a:pt x="1008039" y="602227"/>
                  <a:pt x="1020781" y="614965"/>
                  <a:pt x="1020781" y="630679"/>
                </a:cubicBezTo>
                <a:cubicBezTo>
                  <a:pt x="1020781" y="646393"/>
                  <a:pt x="1008039" y="659131"/>
                  <a:pt x="992320" y="659131"/>
                </a:cubicBezTo>
                <a:cubicBezTo>
                  <a:pt x="976601" y="659131"/>
                  <a:pt x="963859" y="646393"/>
                  <a:pt x="963859" y="630679"/>
                </a:cubicBezTo>
                <a:cubicBezTo>
                  <a:pt x="963859" y="614965"/>
                  <a:pt x="976601" y="602227"/>
                  <a:pt x="992320" y="602227"/>
                </a:cubicBezTo>
                <a:close/>
                <a:moveTo>
                  <a:pt x="871838" y="602227"/>
                </a:moveTo>
                <a:cubicBezTo>
                  <a:pt x="887557" y="602227"/>
                  <a:pt x="900299" y="614965"/>
                  <a:pt x="900299" y="630679"/>
                </a:cubicBezTo>
                <a:cubicBezTo>
                  <a:pt x="900299" y="646393"/>
                  <a:pt x="887557" y="659131"/>
                  <a:pt x="871838" y="659131"/>
                </a:cubicBezTo>
                <a:cubicBezTo>
                  <a:pt x="856119" y="659131"/>
                  <a:pt x="843377" y="646393"/>
                  <a:pt x="843377" y="630679"/>
                </a:cubicBezTo>
                <a:cubicBezTo>
                  <a:pt x="843377" y="614965"/>
                  <a:pt x="856119" y="602227"/>
                  <a:pt x="871838" y="602227"/>
                </a:cubicBezTo>
                <a:close/>
                <a:moveTo>
                  <a:pt x="751356" y="602227"/>
                </a:moveTo>
                <a:cubicBezTo>
                  <a:pt x="767075" y="602227"/>
                  <a:pt x="779817" y="614965"/>
                  <a:pt x="779817" y="630679"/>
                </a:cubicBezTo>
                <a:cubicBezTo>
                  <a:pt x="779817" y="646393"/>
                  <a:pt x="767075" y="659131"/>
                  <a:pt x="751356" y="659131"/>
                </a:cubicBezTo>
                <a:cubicBezTo>
                  <a:pt x="735637" y="659131"/>
                  <a:pt x="722895" y="646393"/>
                  <a:pt x="722895" y="630679"/>
                </a:cubicBezTo>
                <a:cubicBezTo>
                  <a:pt x="722895" y="614965"/>
                  <a:pt x="735637" y="602227"/>
                  <a:pt x="751356" y="602227"/>
                </a:cubicBezTo>
                <a:close/>
                <a:moveTo>
                  <a:pt x="630873" y="602227"/>
                </a:moveTo>
                <a:cubicBezTo>
                  <a:pt x="646592" y="602227"/>
                  <a:pt x="659334" y="614965"/>
                  <a:pt x="659334" y="630679"/>
                </a:cubicBezTo>
                <a:cubicBezTo>
                  <a:pt x="659334" y="646393"/>
                  <a:pt x="646592" y="659131"/>
                  <a:pt x="630873" y="659131"/>
                </a:cubicBezTo>
                <a:cubicBezTo>
                  <a:pt x="615154" y="659131"/>
                  <a:pt x="602412" y="646393"/>
                  <a:pt x="602412" y="630679"/>
                </a:cubicBezTo>
                <a:cubicBezTo>
                  <a:pt x="602412" y="614965"/>
                  <a:pt x="615154" y="602227"/>
                  <a:pt x="630873" y="602227"/>
                </a:cubicBezTo>
                <a:close/>
                <a:moveTo>
                  <a:pt x="510391" y="602227"/>
                </a:moveTo>
                <a:cubicBezTo>
                  <a:pt x="526110" y="602227"/>
                  <a:pt x="538852" y="614965"/>
                  <a:pt x="538852" y="630679"/>
                </a:cubicBezTo>
                <a:cubicBezTo>
                  <a:pt x="538852" y="646393"/>
                  <a:pt x="526110" y="659131"/>
                  <a:pt x="510391" y="659131"/>
                </a:cubicBezTo>
                <a:cubicBezTo>
                  <a:pt x="494672" y="659131"/>
                  <a:pt x="481930" y="646393"/>
                  <a:pt x="481930" y="630679"/>
                </a:cubicBezTo>
                <a:cubicBezTo>
                  <a:pt x="481930" y="614965"/>
                  <a:pt x="494672" y="602227"/>
                  <a:pt x="510391" y="602227"/>
                </a:cubicBezTo>
                <a:close/>
                <a:moveTo>
                  <a:pt x="389908" y="602227"/>
                </a:moveTo>
                <a:cubicBezTo>
                  <a:pt x="405627" y="602227"/>
                  <a:pt x="418369" y="614965"/>
                  <a:pt x="418369" y="630679"/>
                </a:cubicBezTo>
                <a:cubicBezTo>
                  <a:pt x="418369" y="646393"/>
                  <a:pt x="405627" y="659131"/>
                  <a:pt x="389908" y="659131"/>
                </a:cubicBezTo>
                <a:cubicBezTo>
                  <a:pt x="374189" y="659131"/>
                  <a:pt x="361447" y="646393"/>
                  <a:pt x="361447" y="630679"/>
                </a:cubicBezTo>
                <a:cubicBezTo>
                  <a:pt x="361447" y="614965"/>
                  <a:pt x="374189" y="602227"/>
                  <a:pt x="389908" y="602227"/>
                </a:cubicBezTo>
                <a:close/>
                <a:moveTo>
                  <a:pt x="269426" y="602227"/>
                </a:moveTo>
                <a:cubicBezTo>
                  <a:pt x="285145" y="602227"/>
                  <a:pt x="297887" y="614965"/>
                  <a:pt x="297887" y="630679"/>
                </a:cubicBezTo>
                <a:cubicBezTo>
                  <a:pt x="297887" y="646393"/>
                  <a:pt x="285145" y="659131"/>
                  <a:pt x="269426" y="659131"/>
                </a:cubicBezTo>
                <a:cubicBezTo>
                  <a:pt x="253707" y="659131"/>
                  <a:pt x="240965" y="646393"/>
                  <a:pt x="240965" y="630679"/>
                </a:cubicBezTo>
                <a:cubicBezTo>
                  <a:pt x="240965" y="614965"/>
                  <a:pt x="253707" y="602227"/>
                  <a:pt x="269426" y="602227"/>
                </a:cubicBezTo>
                <a:close/>
                <a:moveTo>
                  <a:pt x="148943" y="602227"/>
                </a:moveTo>
                <a:cubicBezTo>
                  <a:pt x="164662" y="602227"/>
                  <a:pt x="177404" y="614965"/>
                  <a:pt x="177404" y="630679"/>
                </a:cubicBezTo>
                <a:cubicBezTo>
                  <a:pt x="177404" y="646393"/>
                  <a:pt x="164662" y="659131"/>
                  <a:pt x="148943" y="659131"/>
                </a:cubicBezTo>
                <a:cubicBezTo>
                  <a:pt x="133224" y="659131"/>
                  <a:pt x="120482" y="646393"/>
                  <a:pt x="120482" y="630679"/>
                </a:cubicBezTo>
                <a:cubicBezTo>
                  <a:pt x="120482" y="614965"/>
                  <a:pt x="133224" y="602227"/>
                  <a:pt x="148943" y="602227"/>
                </a:cubicBezTo>
                <a:close/>
                <a:moveTo>
                  <a:pt x="28461" y="602227"/>
                </a:moveTo>
                <a:cubicBezTo>
                  <a:pt x="44180" y="602227"/>
                  <a:pt x="56922" y="614965"/>
                  <a:pt x="56922" y="630679"/>
                </a:cubicBezTo>
                <a:cubicBezTo>
                  <a:pt x="56922" y="646393"/>
                  <a:pt x="44180" y="659131"/>
                  <a:pt x="28461" y="659131"/>
                </a:cubicBezTo>
                <a:cubicBezTo>
                  <a:pt x="12742" y="659131"/>
                  <a:pt x="0" y="646393"/>
                  <a:pt x="0" y="630679"/>
                </a:cubicBezTo>
                <a:cubicBezTo>
                  <a:pt x="0" y="614965"/>
                  <a:pt x="12742" y="602227"/>
                  <a:pt x="28461" y="602227"/>
                </a:cubicBezTo>
                <a:close/>
                <a:moveTo>
                  <a:pt x="1233285" y="481781"/>
                </a:moveTo>
                <a:cubicBezTo>
                  <a:pt x="1249004" y="481781"/>
                  <a:pt x="1261746" y="494519"/>
                  <a:pt x="1261746" y="510233"/>
                </a:cubicBezTo>
                <a:cubicBezTo>
                  <a:pt x="1261746" y="525947"/>
                  <a:pt x="1249004" y="538685"/>
                  <a:pt x="1233285" y="538685"/>
                </a:cubicBezTo>
                <a:cubicBezTo>
                  <a:pt x="1217566" y="538685"/>
                  <a:pt x="1204824" y="525947"/>
                  <a:pt x="1204824" y="510233"/>
                </a:cubicBezTo>
                <a:cubicBezTo>
                  <a:pt x="1204824" y="494519"/>
                  <a:pt x="1217566" y="481781"/>
                  <a:pt x="1233285" y="481781"/>
                </a:cubicBezTo>
                <a:close/>
                <a:moveTo>
                  <a:pt x="1112803" y="481781"/>
                </a:moveTo>
                <a:cubicBezTo>
                  <a:pt x="1128522" y="481781"/>
                  <a:pt x="1141264" y="494519"/>
                  <a:pt x="1141264" y="510233"/>
                </a:cubicBezTo>
                <a:cubicBezTo>
                  <a:pt x="1141264" y="525947"/>
                  <a:pt x="1128522" y="538685"/>
                  <a:pt x="1112803" y="538685"/>
                </a:cubicBezTo>
                <a:cubicBezTo>
                  <a:pt x="1097084" y="538685"/>
                  <a:pt x="1084342" y="525947"/>
                  <a:pt x="1084342" y="510233"/>
                </a:cubicBezTo>
                <a:cubicBezTo>
                  <a:pt x="1084342" y="494519"/>
                  <a:pt x="1097084" y="481781"/>
                  <a:pt x="1112803" y="481781"/>
                </a:cubicBezTo>
                <a:close/>
                <a:moveTo>
                  <a:pt x="992320" y="481781"/>
                </a:moveTo>
                <a:cubicBezTo>
                  <a:pt x="1008039" y="481781"/>
                  <a:pt x="1020781" y="494519"/>
                  <a:pt x="1020781" y="510233"/>
                </a:cubicBezTo>
                <a:cubicBezTo>
                  <a:pt x="1020781" y="525947"/>
                  <a:pt x="1008039" y="538685"/>
                  <a:pt x="992320" y="538685"/>
                </a:cubicBezTo>
                <a:cubicBezTo>
                  <a:pt x="976601" y="538685"/>
                  <a:pt x="963859" y="525947"/>
                  <a:pt x="963859" y="510233"/>
                </a:cubicBezTo>
                <a:cubicBezTo>
                  <a:pt x="963859" y="494519"/>
                  <a:pt x="976601" y="481781"/>
                  <a:pt x="992320" y="481781"/>
                </a:cubicBezTo>
                <a:close/>
                <a:moveTo>
                  <a:pt x="871838" y="481781"/>
                </a:moveTo>
                <a:cubicBezTo>
                  <a:pt x="887557" y="481781"/>
                  <a:pt x="900299" y="494519"/>
                  <a:pt x="900299" y="510233"/>
                </a:cubicBezTo>
                <a:cubicBezTo>
                  <a:pt x="900299" y="525947"/>
                  <a:pt x="887557" y="538685"/>
                  <a:pt x="871838" y="538685"/>
                </a:cubicBezTo>
                <a:cubicBezTo>
                  <a:pt x="856119" y="538685"/>
                  <a:pt x="843377" y="525947"/>
                  <a:pt x="843377" y="510233"/>
                </a:cubicBezTo>
                <a:cubicBezTo>
                  <a:pt x="843377" y="494519"/>
                  <a:pt x="856119" y="481781"/>
                  <a:pt x="871838" y="481781"/>
                </a:cubicBezTo>
                <a:close/>
                <a:moveTo>
                  <a:pt x="751356" y="481781"/>
                </a:moveTo>
                <a:cubicBezTo>
                  <a:pt x="767075" y="481781"/>
                  <a:pt x="779817" y="494519"/>
                  <a:pt x="779817" y="510233"/>
                </a:cubicBezTo>
                <a:cubicBezTo>
                  <a:pt x="779817" y="525947"/>
                  <a:pt x="767075" y="538685"/>
                  <a:pt x="751356" y="538685"/>
                </a:cubicBezTo>
                <a:cubicBezTo>
                  <a:pt x="735637" y="538685"/>
                  <a:pt x="722895" y="525947"/>
                  <a:pt x="722895" y="510233"/>
                </a:cubicBezTo>
                <a:cubicBezTo>
                  <a:pt x="722895" y="494519"/>
                  <a:pt x="735637" y="481781"/>
                  <a:pt x="751356" y="481781"/>
                </a:cubicBezTo>
                <a:close/>
                <a:moveTo>
                  <a:pt x="630873" y="481781"/>
                </a:moveTo>
                <a:cubicBezTo>
                  <a:pt x="646592" y="481781"/>
                  <a:pt x="659334" y="494519"/>
                  <a:pt x="659334" y="510233"/>
                </a:cubicBezTo>
                <a:cubicBezTo>
                  <a:pt x="659334" y="525947"/>
                  <a:pt x="646592" y="538685"/>
                  <a:pt x="630873" y="538685"/>
                </a:cubicBezTo>
                <a:cubicBezTo>
                  <a:pt x="615154" y="538685"/>
                  <a:pt x="602412" y="525947"/>
                  <a:pt x="602412" y="510233"/>
                </a:cubicBezTo>
                <a:cubicBezTo>
                  <a:pt x="602412" y="494519"/>
                  <a:pt x="615154" y="481781"/>
                  <a:pt x="630873" y="481781"/>
                </a:cubicBezTo>
                <a:close/>
                <a:moveTo>
                  <a:pt x="510391" y="481781"/>
                </a:moveTo>
                <a:cubicBezTo>
                  <a:pt x="526110" y="481781"/>
                  <a:pt x="538852" y="494519"/>
                  <a:pt x="538852" y="510233"/>
                </a:cubicBezTo>
                <a:cubicBezTo>
                  <a:pt x="538852" y="525947"/>
                  <a:pt x="526110" y="538685"/>
                  <a:pt x="510391" y="538685"/>
                </a:cubicBezTo>
                <a:cubicBezTo>
                  <a:pt x="494672" y="538685"/>
                  <a:pt x="481930" y="525947"/>
                  <a:pt x="481930" y="510233"/>
                </a:cubicBezTo>
                <a:cubicBezTo>
                  <a:pt x="481930" y="494519"/>
                  <a:pt x="494672" y="481781"/>
                  <a:pt x="510391" y="481781"/>
                </a:cubicBezTo>
                <a:close/>
                <a:moveTo>
                  <a:pt x="389908" y="481781"/>
                </a:moveTo>
                <a:cubicBezTo>
                  <a:pt x="405627" y="481781"/>
                  <a:pt x="418369" y="494519"/>
                  <a:pt x="418369" y="510233"/>
                </a:cubicBezTo>
                <a:cubicBezTo>
                  <a:pt x="418369" y="525947"/>
                  <a:pt x="405627" y="538685"/>
                  <a:pt x="389908" y="538685"/>
                </a:cubicBezTo>
                <a:cubicBezTo>
                  <a:pt x="374189" y="538685"/>
                  <a:pt x="361447" y="525947"/>
                  <a:pt x="361447" y="510233"/>
                </a:cubicBezTo>
                <a:cubicBezTo>
                  <a:pt x="361447" y="494519"/>
                  <a:pt x="374189" y="481781"/>
                  <a:pt x="389908" y="481781"/>
                </a:cubicBezTo>
                <a:close/>
                <a:moveTo>
                  <a:pt x="269426" y="481781"/>
                </a:moveTo>
                <a:cubicBezTo>
                  <a:pt x="285145" y="481781"/>
                  <a:pt x="297887" y="494519"/>
                  <a:pt x="297887" y="510233"/>
                </a:cubicBezTo>
                <a:cubicBezTo>
                  <a:pt x="297887" y="525947"/>
                  <a:pt x="285145" y="538685"/>
                  <a:pt x="269426" y="538685"/>
                </a:cubicBezTo>
                <a:cubicBezTo>
                  <a:pt x="253707" y="538685"/>
                  <a:pt x="240965" y="525947"/>
                  <a:pt x="240965" y="510233"/>
                </a:cubicBezTo>
                <a:cubicBezTo>
                  <a:pt x="240965" y="494519"/>
                  <a:pt x="253707" y="481781"/>
                  <a:pt x="269426" y="481781"/>
                </a:cubicBezTo>
                <a:close/>
                <a:moveTo>
                  <a:pt x="148943" y="481781"/>
                </a:moveTo>
                <a:cubicBezTo>
                  <a:pt x="164662" y="481781"/>
                  <a:pt x="177404" y="494519"/>
                  <a:pt x="177404" y="510233"/>
                </a:cubicBezTo>
                <a:cubicBezTo>
                  <a:pt x="177404" y="525947"/>
                  <a:pt x="164662" y="538685"/>
                  <a:pt x="148943" y="538685"/>
                </a:cubicBezTo>
                <a:cubicBezTo>
                  <a:pt x="133224" y="538685"/>
                  <a:pt x="120482" y="525947"/>
                  <a:pt x="120482" y="510233"/>
                </a:cubicBezTo>
                <a:cubicBezTo>
                  <a:pt x="120482" y="494519"/>
                  <a:pt x="133224" y="481781"/>
                  <a:pt x="148943" y="481781"/>
                </a:cubicBezTo>
                <a:close/>
                <a:moveTo>
                  <a:pt x="28461" y="481781"/>
                </a:moveTo>
                <a:cubicBezTo>
                  <a:pt x="44180" y="481781"/>
                  <a:pt x="56922" y="494519"/>
                  <a:pt x="56922" y="510233"/>
                </a:cubicBezTo>
                <a:cubicBezTo>
                  <a:pt x="56922" y="525947"/>
                  <a:pt x="44180" y="538685"/>
                  <a:pt x="28461" y="538685"/>
                </a:cubicBezTo>
                <a:cubicBezTo>
                  <a:pt x="12742" y="538685"/>
                  <a:pt x="0" y="525947"/>
                  <a:pt x="0" y="510233"/>
                </a:cubicBezTo>
                <a:cubicBezTo>
                  <a:pt x="0" y="494519"/>
                  <a:pt x="12742" y="481781"/>
                  <a:pt x="28461" y="481781"/>
                </a:cubicBezTo>
                <a:close/>
                <a:moveTo>
                  <a:pt x="1233285" y="361336"/>
                </a:moveTo>
                <a:cubicBezTo>
                  <a:pt x="1249004" y="361336"/>
                  <a:pt x="1261746" y="374074"/>
                  <a:pt x="1261746" y="389788"/>
                </a:cubicBezTo>
                <a:cubicBezTo>
                  <a:pt x="1261746" y="405502"/>
                  <a:pt x="1249004" y="418240"/>
                  <a:pt x="1233285" y="418240"/>
                </a:cubicBezTo>
                <a:cubicBezTo>
                  <a:pt x="1217566" y="418240"/>
                  <a:pt x="1204824" y="405502"/>
                  <a:pt x="1204824" y="389788"/>
                </a:cubicBezTo>
                <a:cubicBezTo>
                  <a:pt x="1204824" y="374074"/>
                  <a:pt x="1217566" y="361336"/>
                  <a:pt x="1233285" y="361336"/>
                </a:cubicBezTo>
                <a:close/>
                <a:moveTo>
                  <a:pt x="1112803" y="361336"/>
                </a:moveTo>
                <a:cubicBezTo>
                  <a:pt x="1128522" y="361336"/>
                  <a:pt x="1141264" y="374074"/>
                  <a:pt x="1141264" y="389788"/>
                </a:cubicBezTo>
                <a:cubicBezTo>
                  <a:pt x="1141264" y="405502"/>
                  <a:pt x="1128522" y="418240"/>
                  <a:pt x="1112803" y="418240"/>
                </a:cubicBezTo>
                <a:cubicBezTo>
                  <a:pt x="1097084" y="418240"/>
                  <a:pt x="1084342" y="405502"/>
                  <a:pt x="1084342" y="389788"/>
                </a:cubicBezTo>
                <a:cubicBezTo>
                  <a:pt x="1084342" y="374074"/>
                  <a:pt x="1097084" y="361336"/>
                  <a:pt x="1112803" y="361336"/>
                </a:cubicBezTo>
                <a:close/>
                <a:moveTo>
                  <a:pt x="992320" y="361336"/>
                </a:moveTo>
                <a:cubicBezTo>
                  <a:pt x="1008039" y="361336"/>
                  <a:pt x="1020781" y="374074"/>
                  <a:pt x="1020781" y="389788"/>
                </a:cubicBezTo>
                <a:cubicBezTo>
                  <a:pt x="1020781" y="405502"/>
                  <a:pt x="1008039" y="418240"/>
                  <a:pt x="992320" y="418240"/>
                </a:cubicBezTo>
                <a:cubicBezTo>
                  <a:pt x="976601" y="418240"/>
                  <a:pt x="963859" y="405502"/>
                  <a:pt x="963859" y="389788"/>
                </a:cubicBezTo>
                <a:cubicBezTo>
                  <a:pt x="963859" y="374074"/>
                  <a:pt x="976601" y="361336"/>
                  <a:pt x="992320" y="361336"/>
                </a:cubicBezTo>
                <a:close/>
                <a:moveTo>
                  <a:pt x="871838" y="361336"/>
                </a:moveTo>
                <a:cubicBezTo>
                  <a:pt x="887557" y="361336"/>
                  <a:pt x="900299" y="374074"/>
                  <a:pt x="900299" y="389788"/>
                </a:cubicBezTo>
                <a:cubicBezTo>
                  <a:pt x="900299" y="405502"/>
                  <a:pt x="887557" y="418240"/>
                  <a:pt x="871838" y="418240"/>
                </a:cubicBezTo>
                <a:cubicBezTo>
                  <a:pt x="856119" y="418240"/>
                  <a:pt x="843377" y="405502"/>
                  <a:pt x="843377" y="389788"/>
                </a:cubicBezTo>
                <a:cubicBezTo>
                  <a:pt x="843377" y="374074"/>
                  <a:pt x="856119" y="361336"/>
                  <a:pt x="871838" y="361336"/>
                </a:cubicBezTo>
                <a:close/>
                <a:moveTo>
                  <a:pt x="751356" y="361336"/>
                </a:moveTo>
                <a:cubicBezTo>
                  <a:pt x="767075" y="361336"/>
                  <a:pt x="779817" y="374074"/>
                  <a:pt x="779817" y="389788"/>
                </a:cubicBezTo>
                <a:cubicBezTo>
                  <a:pt x="779817" y="405502"/>
                  <a:pt x="767075" y="418240"/>
                  <a:pt x="751356" y="418240"/>
                </a:cubicBezTo>
                <a:cubicBezTo>
                  <a:pt x="735637" y="418240"/>
                  <a:pt x="722895" y="405502"/>
                  <a:pt x="722895" y="389788"/>
                </a:cubicBezTo>
                <a:cubicBezTo>
                  <a:pt x="722895" y="374074"/>
                  <a:pt x="735637" y="361336"/>
                  <a:pt x="751356" y="361336"/>
                </a:cubicBezTo>
                <a:close/>
                <a:moveTo>
                  <a:pt x="630873" y="361336"/>
                </a:moveTo>
                <a:cubicBezTo>
                  <a:pt x="646592" y="361336"/>
                  <a:pt x="659334" y="374074"/>
                  <a:pt x="659334" y="389788"/>
                </a:cubicBezTo>
                <a:cubicBezTo>
                  <a:pt x="659334" y="405502"/>
                  <a:pt x="646592" y="418240"/>
                  <a:pt x="630873" y="418240"/>
                </a:cubicBezTo>
                <a:cubicBezTo>
                  <a:pt x="615154" y="418240"/>
                  <a:pt x="602412" y="405502"/>
                  <a:pt x="602412" y="389788"/>
                </a:cubicBezTo>
                <a:cubicBezTo>
                  <a:pt x="602412" y="374074"/>
                  <a:pt x="615154" y="361336"/>
                  <a:pt x="630873" y="361336"/>
                </a:cubicBezTo>
                <a:close/>
                <a:moveTo>
                  <a:pt x="510391" y="361336"/>
                </a:moveTo>
                <a:cubicBezTo>
                  <a:pt x="526110" y="361336"/>
                  <a:pt x="538852" y="374074"/>
                  <a:pt x="538852" y="389788"/>
                </a:cubicBezTo>
                <a:cubicBezTo>
                  <a:pt x="538852" y="405502"/>
                  <a:pt x="526110" y="418240"/>
                  <a:pt x="510391" y="418240"/>
                </a:cubicBezTo>
                <a:cubicBezTo>
                  <a:pt x="494672" y="418240"/>
                  <a:pt x="481930" y="405502"/>
                  <a:pt x="481930" y="389788"/>
                </a:cubicBezTo>
                <a:cubicBezTo>
                  <a:pt x="481930" y="374074"/>
                  <a:pt x="494672" y="361336"/>
                  <a:pt x="510391" y="361336"/>
                </a:cubicBezTo>
                <a:close/>
                <a:moveTo>
                  <a:pt x="389908" y="361336"/>
                </a:moveTo>
                <a:cubicBezTo>
                  <a:pt x="405627" y="361336"/>
                  <a:pt x="418369" y="374074"/>
                  <a:pt x="418369" y="389788"/>
                </a:cubicBezTo>
                <a:cubicBezTo>
                  <a:pt x="418369" y="405502"/>
                  <a:pt x="405627" y="418240"/>
                  <a:pt x="389908" y="418240"/>
                </a:cubicBezTo>
                <a:cubicBezTo>
                  <a:pt x="374189" y="418240"/>
                  <a:pt x="361447" y="405502"/>
                  <a:pt x="361447" y="389788"/>
                </a:cubicBezTo>
                <a:cubicBezTo>
                  <a:pt x="361447" y="374074"/>
                  <a:pt x="374189" y="361336"/>
                  <a:pt x="389908" y="361336"/>
                </a:cubicBezTo>
                <a:close/>
                <a:moveTo>
                  <a:pt x="269426" y="361336"/>
                </a:moveTo>
                <a:cubicBezTo>
                  <a:pt x="285145" y="361336"/>
                  <a:pt x="297887" y="374074"/>
                  <a:pt x="297887" y="389788"/>
                </a:cubicBezTo>
                <a:cubicBezTo>
                  <a:pt x="297887" y="405502"/>
                  <a:pt x="285145" y="418240"/>
                  <a:pt x="269426" y="418240"/>
                </a:cubicBezTo>
                <a:cubicBezTo>
                  <a:pt x="253707" y="418240"/>
                  <a:pt x="240965" y="405502"/>
                  <a:pt x="240965" y="389788"/>
                </a:cubicBezTo>
                <a:cubicBezTo>
                  <a:pt x="240965" y="374074"/>
                  <a:pt x="253707" y="361336"/>
                  <a:pt x="269426" y="361336"/>
                </a:cubicBezTo>
                <a:close/>
                <a:moveTo>
                  <a:pt x="148943" y="361336"/>
                </a:moveTo>
                <a:cubicBezTo>
                  <a:pt x="164662" y="361336"/>
                  <a:pt x="177404" y="374074"/>
                  <a:pt x="177404" y="389788"/>
                </a:cubicBezTo>
                <a:cubicBezTo>
                  <a:pt x="177404" y="405502"/>
                  <a:pt x="164662" y="418240"/>
                  <a:pt x="148943" y="418240"/>
                </a:cubicBezTo>
                <a:cubicBezTo>
                  <a:pt x="133224" y="418240"/>
                  <a:pt x="120482" y="405502"/>
                  <a:pt x="120482" y="389788"/>
                </a:cubicBezTo>
                <a:cubicBezTo>
                  <a:pt x="120482" y="374074"/>
                  <a:pt x="133224" y="361336"/>
                  <a:pt x="148943" y="361336"/>
                </a:cubicBezTo>
                <a:close/>
                <a:moveTo>
                  <a:pt x="28461" y="361336"/>
                </a:moveTo>
                <a:cubicBezTo>
                  <a:pt x="44180" y="361336"/>
                  <a:pt x="56922" y="374074"/>
                  <a:pt x="56922" y="389788"/>
                </a:cubicBezTo>
                <a:cubicBezTo>
                  <a:pt x="56922" y="405502"/>
                  <a:pt x="44180" y="418240"/>
                  <a:pt x="28461" y="418240"/>
                </a:cubicBezTo>
                <a:cubicBezTo>
                  <a:pt x="12742" y="418240"/>
                  <a:pt x="0" y="405502"/>
                  <a:pt x="0" y="389788"/>
                </a:cubicBezTo>
                <a:cubicBezTo>
                  <a:pt x="0" y="374074"/>
                  <a:pt x="12742" y="361336"/>
                  <a:pt x="28461" y="361336"/>
                </a:cubicBezTo>
                <a:close/>
                <a:moveTo>
                  <a:pt x="1233285" y="240891"/>
                </a:moveTo>
                <a:cubicBezTo>
                  <a:pt x="1249004" y="240891"/>
                  <a:pt x="1261746" y="253629"/>
                  <a:pt x="1261746" y="269343"/>
                </a:cubicBezTo>
                <a:cubicBezTo>
                  <a:pt x="1261746" y="285057"/>
                  <a:pt x="1249004" y="297795"/>
                  <a:pt x="1233285" y="297795"/>
                </a:cubicBezTo>
                <a:cubicBezTo>
                  <a:pt x="1217566" y="297795"/>
                  <a:pt x="1204824" y="285057"/>
                  <a:pt x="1204824" y="269343"/>
                </a:cubicBezTo>
                <a:cubicBezTo>
                  <a:pt x="1204824" y="253629"/>
                  <a:pt x="1217566" y="240891"/>
                  <a:pt x="1233285" y="240891"/>
                </a:cubicBezTo>
                <a:close/>
                <a:moveTo>
                  <a:pt x="1112803" y="240891"/>
                </a:moveTo>
                <a:cubicBezTo>
                  <a:pt x="1128522" y="240891"/>
                  <a:pt x="1141264" y="253629"/>
                  <a:pt x="1141264" y="269343"/>
                </a:cubicBezTo>
                <a:cubicBezTo>
                  <a:pt x="1141264" y="285057"/>
                  <a:pt x="1128522" y="297795"/>
                  <a:pt x="1112803" y="297795"/>
                </a:cubicBezTo>
                <a:cubicBezTo>
                  <a:pt x="1097084" y="297795"/>
                  <a:pt x="1084342" y="285057"/>
                  <a:pt x="1084342" y="269343"/>
                </a:cubicBezTo>
                <a:cubicBezTo>
                  <a:pt x="1084342" y="253629"/>
                  <a:pt x="1097084" y="240891"/>
                  <a:pt x="1112803" y="240891"/>
                </a:cubicBezTo>
                <a:close/>
                <a:moveTo>
                  <a:pt x="992320" y="240891"/>
                </a:moveTo>
                <a:cubicBezTo>
                  <a:pt x="1008039" y="240891"/>
                  <a:pt x="1020781" y="253629"/>
                  <a:pt x="1020781" y="269343"/>
                </a:cubicBezTo>
                <a:cubicBezTo>
                  <a:pt x="1020781" y="285057"/>
                  <a:pt x="1008039" y="297795"/>
                  <a:pt x="992320" y="297795"/>
                </a:cubicBezTo>
                <a:cubicBezTo>
                  <a:pt x="976601" y="297795"/>
                  <a:pt x="963859" y="285057"/>
                  <a:pt x="963859" y="269343"/>
                </a:cubicBezTo>
                <a:cubicBezTo>
                  <a:pt x="963859" y="253629"/>
                  <a:pt x="976601" y="240891"/>
                  <a:pt x="992320" y="240891"/>
                </a:cubicBezTo>
                <a:close/>
                <a:moveTo>
                  <a:pt x="871838" y="240891"/>
                </a:moveTo>
                <a:cubicBezTo>
                  <a:pt x="887557" y="240891"/>
                  <a:pt x="900299" y="253629"/>
                  <a:pt x="900299" y="269343"/>
                </a:cubicBezTo>
                <a:cubicBezTo>
                  <a:pt x="900299" y="285057"/>
                  <a:pt x="887557" y="297795"/>
                  <a:pt x="871838" y="297795"/>
                </a:cubicBezTo>
                <a:cubicBezTo>
                  <a:pt x="856119" y="297795"/>
                  <a:pt x="843377" y="285057"/>
                  <a:pt x="843377" y="269343"/>
                </a:cubicBezTo>
                <a:cubicBezTo>
                  <a:pt x="843377" y="253629"/>
                  <a:pt x="856119" y="240891"/>
                  <a:pt x="871838" y="240891"/>
                </a:cubicBezTo>
                <a:close/>
                <a:moveTo>
                  <a:pt x="751356" y="240891"/>
                </a:moveTo>
                <a:cubicBezTo>
                  <a:pt x="767075" y="240891"/>
                  <a:pt x="779817" y="253629"/>
                  <a:pt x="779817" y="269343"/>
                </a:cubicBezTo>
                <a:cubicBezTo>
                  <a:pt x="779817" y="285057"/>
                  <a:pt x="767075" y="297795"/>
                  <a:pt x="751356" y="297795"/>
                </a:cubicBezTo>
                <a:cubicBezTo>
                  <a:pt x="735637" y="297795"/>
                  <a:pt x="722895" y="285057"/>
                  <a:pt x="722895" y="269343"/>
                </a:cubicBezTo>
                <a:cubicBezTo>
                  <a:pt x="722895" y="253629"/>
                  <a:pt x="735637" y="240891"/>
                  <a:pt x="751356" y="240891"/>
                </a:cubicBezTo>
                <a:close/>
                <a:moveTo>
                  <a:pt x="630873" y="240891"/>
                </a:moveTo>
                <a:cubicBezTo>
                  <a:pt x="646592" y="240891"/>
                  <a:pt x="659334" y="253629"/>
                  <a:pt x="659334" y="269343"/>
                </a:cubicBezTo>
                <a:cubicBezTo>
                  <a:pt x="659334" y="285057"/>
                  <a:pt x="646592" y="297795"/>
                  <a:pt x="630873" y="297795"/>
                </a:cubicBezTo>
                <a:cubicBezTo>
                  <a:pt x="615154" y="297795"/>
                  <a:pt x="602412" y="285057"/>
                  <a:pt x="602412" y="269343"/>
                </a:cubicBezTo>
                <a:cubicBezTo>
                  <a:pt x="602412" y="253629"/>
                  <a:pt x="615154" y="240891"/>
                  <a:pt x="630873" y="240891"/>
                </a:cubicBezTo>
                <a:close/>
                <a:moveTo>
                  <a:pt x="510391" y="240891"/>
                </a:moveTo>
                <a:cubicBezTo>
                  <a:pt x="526110" y="240891"/>
                  <a:pt x="538852" y="253629"/>
                  <a:pt x="538852" y="269343"/>
                </a:cubicBezTo>
                <a:cubicBezTo>
                  <a:pt x="538852" y="285057"/>
                  <a:pt x="526110" y="297795"/>
                  <a:pt x="510391" y="297795"/>
                </a:cubicBezTo>
                <a:cubicBezTo>
                  <a:pt x="494672" y="297795"/>
                  <a:pt x="481930" y="285057"/>
                  <a:pt x="481930" y="269343"/>
                </a:cubicBezTo>
                <a:cubicBezTo>
                  <a:pt x="481930" y="253629"/>
                  <a:pt x="494672" y="240891"/>
                  <a:pt x="510391" y="240891"/>
                </a:cubicBezTo>
                <a:close/>
                <a:moveTo>
                  <a:pt x="389908" y="240891"/>
                </a:moveTo>
                <a:cubicBezTo>
                  <a:pt x="405627" y="240891"/>
                  <a:pt x="418369" y="253629"/>
                  <a:pt x="418369" y="269343"/>
                </a:cubicBezTo>
                <a:cubicBezTo>
                  <a:pt x="418369" y="285057"/>
                  <a:pt x="405627" y="297795"/>
                  <a:pt x="389908" y="297795"/>
                </a:cubicBezTo>
                <a:cubicBezTo>
                  <a:pt x="374189" y="297795"/>
                  <a:pt x="361447" y="285057"/>
                  <a:pt x="361447" y="269343"/>
                </a:cubicBezTo>
                <a:cubicBezTo>
                  <a:pt x="361447" y="253629"/>
                  <a:pt x="374189" y="240891"/>
                  <a:pt x="389908" y="240891"/>
                </a:cubicBezTo>
                <a:close/>
                <a:moveTo>
                  <a:pt x="269426" y="240891"/>
                </a:moveTo>
                <a:cubicBezTo>
                  <a:pt x="285145" y="240891"/>
                  <a:pt x="297887" y="253629"/>
                  <a:pt x="297887" y="269343"/>
                </a:cubicBezTo>
                <a:cubicBezTo>
                  <a:pt x="297887" y="285057"/>
                  <a:pt x="285145" y="297795"/>
                  <a:pt x="269426" y="297795"/>
                </a:cubicBezTo>
                <a:cubicBezTo>
                  <a:pt x="253707" y="297795"/>
                  <a:pt x="240965" y="285057"/>
                  <a:pt x="240965" y="269343"/>
                </a:cubicBezTo>
                <a:cubicBezTo>
                  <a:pt x="240965" y="253629"/>
                  <a:pt x="253707" y="240891"/>
                  <a:pt x="269426" y="240891"/>
                </a:cubicBezTo>
                <a:close/>
                <a:moveTo>
                  <a:pt x="148943" y="240891"/>
                </a:moveTo>
                <a:cubicBezTo>
                  <a:pt x="164662" y="240891"/>
                  <a:pt x="177404" y="253629"/>
                  <a:pt x="177404" y="269343"/>
                </a:cubicBezTo>
                <a:cubicBezTo>
                  <a:pt x="177404" y="285057"/>
                  <a:pt x="164662" y="297795"/>
                  <a:pt x="148943" y="297795"/>
                </a:cubicBezTo>
                <a:cubicBezTo>
                  <a:pt x="133224" y="297795"/>
                  <a:pt x="120482" y="285057"/>
                  <a:pt x="120482" y="269343"/>
                </a:cubicBezTo>
                <a:cubicBezTo>
                  <a:pt x="120482" y="253629"/>
                  <a:pt x="133224" y="240891"/>
                  <a:pt x="148943" y="240891"/>
                </a:cubicBezTo>
                <a:close/>
                <a:moveTo>
                  <a:pt x="28461" y="240891"/>
                </a:moveTo>
                <a:cubicBezTo>
                  <a:pt x="44180" y="240891"/>
                  <a:pt x="56922" y="253629"/>
                  <a:pt x="56922" y="269343"/>
                </a:cubicBezTo>
                <a:cubicBezTo>
                  <a:pt x="56922" y="285057"/>
                  <a:pt x="44180" y="297795"/>
                  <a:pt x="28461" y="297795"/>
                </a:cubicBezTo>
                <a:cubicBezTo>
                  <a:pt x="12742" y="297795"/>
                  <a:pt x="0" y="285057"/>
                  <a:pt x="0" y="269343"/>
                </a:cubicBezTo>
                <a:cubicBezTo>
                  <a:pt x="0" y="253629"/>
                  <a:pt x="12742" y="240891"/>
                  <a:pt x="28461" y="240891"/>
                </a:cubicBezTo>
                <a:close/>
                <a:moveTo>
                  <a:pt x="1233285" y="120445"/>
                </a:moveTo>
                <a:cubicBezTo>
                  <a:pt x="1249004" y="120445"/>
                  <a:pt x="1261746" y="133183"/>
                  <a:pt x="1261746" y="148897"/>
                </a:cubicBezTo>
                <a:cubicBezTo>
                  <a:pt x="1261746" y="164611"/>
                  <a:pt x="1249004" y="177349"/>
                  <a:pt x="1233285" y="177349"/>
                </a:cubicBezTo>
                <a:cubicBezTo>
                  <a:pt x="1217566" y="177349"/>
                  <a:pt x="1204824" y="164611"/>
                  <a:pt x="1204824" y="148897"/>
                </a:cubicBezTo>
                <a:cubicBezTo>
                  <a:pt x="1204824" y="133183"/>
                  <a:pt x="1217566" y="120445"/>
                  <a:pt x="1233285" y="120445"/>
                </a:cubicBezTo>
                <a:close/>
                <a:moveTo>
                  <a:pt x="1112803" y="120445"/>
                </a:moveTo>
                <a:cubicBezTo>
                  <a:pt x="1128522" y="120445"/>
                  <a:pt x="1141264" y="133183"/>
                  <a:pt x="1141264" y="148897"/>
                </a:cubicBezTo>
                <a:cubicBezTo>
                  <a:pt x="1141264" y="164611"/>
                  <a:pt x="1128522" y="177349"/>
                  <a:pt x="1112803" y="177349"/>
                </a:cubicBezTo>
                <a:cubicBezTo>
                  <a:pt x="1097084" y="177349"/>
                  <a:pt x="1084342" y="164611"/>
                  <a:pt x="1084342" y="148897"/>
                </a:cubicBezTo>
                <a:cubicBezTo>
                  <a:pt x="1084342" y="133183"/>
                  <a:pt x="1097084" y="120445"/>
                  <a:pt x="1112803" y="120445"/>
                </a:cubicBezTo>
                <a:close/>
                <a:moveTo>
                  <a:pt x="992320" y="120445"/>
                </a:moveTo>
                <a:cubicBezTo>
                  <a:pt x="1008039" y="120445"/>
                  <a:pt x="1020781" y="133183"/>
                  <a:pt x="1020781" y="148897"/>
                </a:cubicBezTo>
                <a:cubicBezTo>
                  <a:pt x="1020781" y="164611"/>
                  <a:pt x="1008039" y="177349"/>
                  <a:pt x="992320" y="177349"/>
                </a:cubicBezTo>
                <a:cubicBezTo>
                  <a:pt x="976601" y="177349"/>
                  <a:pt x="963859" y="164611"/>
                  <a:pt x="963859" y="148897"/>
                </a:cubicBezTo>
                <a:cubicBezTo>
                  <a:pt x="963859" y="133183"/>
                  <a:pt x="976601" y="120445"/>
                  <a:pt x="992320" y="120445"/>
                </a:cubicBezTo>
                <a:close/>
                <a:moveTo>
                  <a:pt x="871838" y="120445"/>
                </a:moveTo>
                <a:cubicBezTo>
                  <a:pt x="887557" y="120445"/>
                  <a:pt x="900299" y="133183"/>
                  <a:pt x="900299" y="148897"/>
                </a:cubicBezTo>
                <a:cubicBezTo>
                  <a:pt x="900299" y="164611"/>
                  <a:pt x="887557" y="177349"/>
                  <a:pt x="871838" y="177349"/>
                </a:cubicBezTo>
                <a:cubicBezTo>
                  <a:pt x="856119" y="177349"/>
                  <a:pt x="843377" y="164611"/>
                  <a:pt x="843377" y="148897"/>
                </a:cubicBezTo>
                <a:cubicBezTo>
                  <a:pt x="843377" y="133183"/>
                  <a:pt x="856119" y="120445"/>
                  <a:pt x="871838" y="120445"/>
                </a:cubicBezTo>
                <a:close/>
                <a:moveTo>
                  <a:pt x="751356" y="120445"/>
                </a:moveTo>
                <a:cubicBezTo>
                  <a:pt x="767075" y="120445"/>
                  <a:pt x="779817" y="133183"/>
                  <a:pt x="779817" y="148897"/>
                </a:cubicBezTo>
                <a:cubicBezTo>
                  <a:pt x="779817" y="164611"/>
                  <a:pt x="767075" y="177349"/>
                  <a:pt x="751356" y="177349"/>
                </a:cubicBezTo>
                <a:cubicBezTo>
                  <a:pt x="735637" y="177349"/>
                  <a:pt x="722895" y="164611"/>
                  <a:pt x="722895" y="148897"/>
                </a:cubicBezTo>
                <a:cubicBezTo>
                  <a:pt x="722895" y="133183"/>
                  <a:pt x="735637" y="120445"/>
                  <a:pt x="751356" y="120445"/>
                </a:cubicBezTo>
                <a:close/>
                <a:moveTo>
                  <a:pt x="630873" y="120445"/>
                </a:moveTo>
                <a:cubicBezTo>
                  <a:pt x="646592" y="120445"/>
                  <a:pt x="659334" y="133183"/>
                  <a:pt x="659334" y="148897"/>
                </a:cubicBezTo>
                <a:cubicBezTo>
                  <a:pt x="659334" y="164611"/>
                  <a:pt x="646592" y="177349"/>
                  <a:pt x="630873" y="177349"/>
                </a:cubicBezTo>
                <a:cubicBezTo>
                  <a:pt x="615154" y="177349"/>
                  <a:pt x="602412" y="164611"/>
                  <a:pt x="602412" y="148897"/>
                </a:cubicBezTo>
                <a:cubicBezTo>
                  <a:pt x="602412" y="133183"/>
                  <a:pt x="615154" y="120445"/>
                  <a:pt x="630873" y="120445"/>
                </a:cubicBezTo>
                <a:close/>
                <a:moveTo>
                  <a:pt x="510391" y="120445"/>
                </a:moveTo>
                <a:cubicBezTo>
                  <a:pt x="526110" y="120445"/>
                  <a:pt x="538852" y="133183"/>
                  <a:pt x="538852" y="148897"/>
                </a:cubicBezTo>
                <a:cubicBezTo>
                  <a:pt x="538852" y="164611"/>
                  <a:pt x="526110" y="177349"/>
                  <a:pt x="510391" y="177349"/>
                </a:cubicBezTo>
                <a:cubicBezTo>
                  <a:pt x="494672" y="177349"/>
                  <a:pt x="481930" y="164611"/>
                  <a:pt x="481930" y="148897"/>
                </a:cubicBezTo>
                <a:cubicBezTo>
                  <a:pt x="481930" y="133183"/>
                  <a:pt x="494672" y="120445"/>
                  <a:pt x="510391" y="120445"/>
                </a:cubicBezTo>
                <a:close/>
                <a:moveTo>
                  <a:pt x="389908" y="120445"/>
                </a:moveTo>
                <a:cubicBezTo>
                  <a:pt x="405627" y="120445"/>
                  <a:pt x="418369" y="133183"/>
                  <a:pt x="418369" y="148897"/>
                </a:cubicBezTo>
                <a:cubicBezTo>
                  <a:pt x="418369" y="164611"/>
                  <a:pt x="405627" y="177349"/>
                  <a:pt x="389908" y="177349"/>
                </a:cubicBezTo>
                <a:cubicBezTo>
                  <a:pt x="374189" y="177349"/>
                  <a:pt x="361447" y="164611"/>
                  <a:pt x="361447" y="148897"/>
                </a:cubicBezTo>
                <a:cubicBezTo>
                  <a:pt x="361447" y="133183"/>
                  <a:pt x="374189" y="120445"/>
                  <a:pt x="389908" y="120445"/>
                </a:cubicBezTo>
                <a:close/>
                <a:moveTo>
                  <a:pt x="269426" y="120445"/>
                </a:moveTo>
                <a:cubicBezTo>
                  <a:pt x="285145" y="120445"/>
                  <a:pt x="297887" y="133183"/>
                  <a:pt x="297887" y="148897"/>
                </a:cubicBezTo>
                <a:cubicBezTo>
                  <a:pt x="297887" y="164611"/>
                  <a:pt x="285145" y="177349"/>
                  <a:pt x="269426" y="177349"/>
                </a:cubicBezTo>
                <a:cubicBezTo>
                  <a:pt x="253707" y="177349"/>
                  <a:pt x="240965" y="164611"/>
                  <a:pt x="240965" y="148897"/>
                </a:cubicBezTo>
                <a:cubicBezTo>
                  <a:pt x="240965" y="133183"/>
                  <a:pt x="253707" y="120445"/>
                  <a:pt x="269426" y="120445"/>
                </a:cubicBezTo>
                <a:close/>
                <a:moveTo>
                  <a:pt x="148943" y="120445"/>
                </a:moveTo>
                <a:cubicBezTo>
                  <a:pt x="164662" y="120445"/>
                  <a:pt x="177404" y="133183"/>
                  <a:pt x="177404" y="148897"/>
                </a:cubicBezTo>
                <a:cubicBezTo>
                  <a:pt x="177404" y="164611"/>
                  <a:pt x="164662" y="177349"/>
                  <a:pt x="148943" y="177349"/>
                </a:cubicBezTo>
                <a:cubicBezTo>
                  <a:pt x="133224" y="177349"/>
                  <a:pt x="120482" y="164611"/>
                  <a:pt x="120482" y="148897"/>
                </a:cubicBezTo>
                <a:cubicBezTo>
                  <a:pt x="120482" y="133183"/>
                  <a:pt x="133224" y="120445"/>
                  <a:pt x="148943" y="120445"/>
                </a:cubicBezTo>
                <a:close/>
                <a:moveTo>
                  <a:pt x="28461" y="120445"/>
                </a:moveTo>
                <a:cubicBezTo>
                  <a:pt x="44180" y="120445"/>
                  <a:pt x="56922" y="133183"/>
                  <a:pt x="56922" y="148897"/>
                </a:cubicBezTo>
                <a:cubicBezTo>
                  <a:pt x="56922" y="164611"/>
                  <a:pt x="44180" y="177349"/>
                  <a:pt x="28461" y="177349"/>
                </a:cubicBezTo>
                <a:cubicBezTo>
                  <a:pt x="12742" y="177349"/>
                  <a:pt x="0" y="164611"/>
                  <a:pt x="0" y="148897"/>
                </a:cubicBezTo>
                <a:cubicBezTo>
                  <a:pt x="0" y="133183"/>
                  <a:pt x="12742" y="120445"/>
                  <a:pt x="28461" y="120445"/>
                </a:cubicBezTo>
                <a:close/>
                <a:moveTo>
                  <a:pt x="1233285" y="0"/>
                </a:moveTo>
                <a:cubicBezTo>
                  <a:pt x="1249004" y="0"/>
                  <a:pt x="1261746" y="12738"/>
                  <a:pt x="1261746" y="28452"/>
                </a:cubicBezTo>
                <a:cubicBezTo>
                  <a:pt x="1261746" y="44166"/>
                  <a:pt x="1249004" y="56904"/>
                  <a:pt x="1233285" y="56904"/>
                </a:cubicBezTo>
                <a:cubicBezTo>
                  <a:pt x="1217566" y="56904"/>
                  <a:pt x="1204824" y="44166"/>
                  <a:pt x="1204824" y="28452"/>
                </a:cubicBezTo>
                <a:cubicBezTo>
                  <a:pt x="1204824" y="12738"/>
                  <a:pt x="1217566" y="0"/>
                  <a:pt x="1233285" y="0"/>
                </a:cubicBezTo>
                <a:close/>
                <a:moveTo>
                  <a:pt x="1112803" y="0"/>
                </a:moveTo>
                <a:cubicBezTo>
                  <a:pt x="1128522" y="0"/>
                  <a:pt x="1141264" y="12738"/>
                  <a:pt x="1141264" y="28452"/>
                </a:cubicBezTo>
                <a:cubicBezTo>
                  <a:pt x="1141264" y="44166"/>
                  <a:pt x="1128522" y="56904"/>
                  <a:pt x="1112803" y="56904"/>
                </a:cubicBezTo>
                <a:cubicBezTo>
                  <a:pt x="1097084" y="56904"/>
                  <a:pt x="1084342" y="44166"/>
                  <a:pt x="1084342" y="28452"/>
                </a:cubicBezTo>
                <a:cubicBezTo>
                  <a:pt x="1084342" y="12738"/>
                  <a:pt x="1097084" y="0"/>
                  <a:pt x="1112803" y="0"/>
                </a:cubicBezTo>
                <a:close/>
                <a:moveTo>
                  <a:pt x="992320" y="0"/>
                </a:moveTo>
                <a:cubicBezTo>
                  <a:pt x="1008039" y="0"/>
                  <a:pt x="1020781" y="12738"/>
                  <a:pt x="1020781" y="28452"/>
                </a:cubicBezTo>
                <a:cubicBezTo>
                  <a:pt x="1020781" y="44166"/>
                  <a:pt x="1008039" y="56904"/>
                  <a:pt x="992320" y="56904"/>
                </a:cubicBezTo>
                <a:cubicBezTo>
                  <a:pt x="976601" y="56904"/>
                  <a:pt x="963859" y="44166"/>
                  <a:pt x="963859" y="28452"/>
                </a:cubicBezTo>
                <a:cubicBezTo>
                  <a:pt x="963859" y="12738"/>
                  <a:pt x="976601" y="0"/>
                  <a:pt x="992320" y="0"/>
                </a:cubicBezTo>
                <a:close/>
                <a:moveTo>
                  <a:pt x="871838" y="0"/>
                </a:moveTo>
                <a:cubicBezTo>
                  <a:pt x="887557" y="0"/>
                  <a:pt x="900299" y="12738"/>
                  <a:pt x="900299" y="28452"/>
                </a:cubicBezTo>
                <a:cubicBezTo>
                  <a:pt x="900299" y="44166"/>
                  <a:pt x="887557" y="56904"/>
                  <a:pt x="871838" y="56904"/>
                </a:cubicBezTo>
                <a:cubicBezTo>
                  <a:pt x="856119" y="56904"/>
                  <a:pt x="843377" y="44166"/>
                  <a:pt x="843377" y="28452"/>
                </a:cubicBezTo>
                <a:cubicBezTo>
                  <a:pt x="843377" y="12738"/>
                  <a:pt x="856119" y="0"/>
                  <a:pt x="871838" y="0"/>
                </a:cubicBezTo>
                <a:close/>
                <a:moveTo>
                  <a:pt x="751356" y="0"/>
                </a:moveTo>
                <a:cubicBezTo>
                  <a:pt x="767075" y="0"/>
                  <a:pt x="779817" y="12738"/>
                  <a:pt x="779817" y="28452"/>
                </a:cubicBezTo>
                <a:cubicBezTo>
                  <a:pt x="779817" y="44166"/>
                  <a:pt x="767075" y="56904"/>
                  <a:pt x="751356" y="56904"/>
                </a:cubicBezTo>
                <a:cubicBezTo>
                  <a:pt x="735637" y="56904"/>
                  <a:pt x="722895" y="44166"/>
                  <a:pt x="722895" y="28452"/>
                </a:cubicBezTo>
                <a:cubicBezTo>
                  <a:pt x="722895" y="12738"/>
                  <a:pt x="735637" y="0"/>
                  <a:pt x="751356" y="0"/>
                </a:cubicBezTo>
                <a:close/>
                <a:moveTo>
                  <a:pt x="630873" y="0"/>
                </a:moveTo>
                <a:cubicBezTo>
                  <a:pt x="646592" y="0"/>
                  <a:pt x="659334" y="12738"/>
                  <a:pt x="659334" y="28452"/>
                </a:cubicBezTo>
                <a:cubicBezTo>
                  <a:pt x="659334" y="44166"/>
                  <a:pt x="646592" y="56904"/>
                  <a:pt x="630873" y="56904"/>
                </a:cubicBezTo>
                <a:cubicBezTo>
                  <a:pt x="615154" y="56904"/>
                  <a:pt x="602412" y="44166"/>
                  <a:pt x="602412" y="28452"/>
                </a:cubicBezTo>
                <a:cubicBezTo>
                  <a:pt x="602412" y="12738"/>
                  <a:pt x="615154" y="0"/>
                  <a:pt x="630873" y="0"/>
                </a:cubicBezTo>
                <a:close/>
                <a:moveTo>
                  <a:pt x="510391" y="0"/>
                </a:moveTo>
                <a:cubicBezTo>
                  <a:pt x="526110" y="0"/>
                  <a:pt x="538852" y="12738"/>
                  <a:pt x="538852" y="28452"/>
                </a:cubicBezTo>
                <a:cubicBezTo>
                  <a:pt x="538852" y="44166"/>
                  <a:pt x="526110" y="56904"/>
                  <a:pt x="510391" y="56904"/>
                </a:cubicBezTo>
                <a:cubicBezTo>
                  <a:pt x="494672" y="56904"/>
                  <a:pt x="481930" y="44166"/>
                  <a:pt x="481930" y="28452"/>
                </a:cubicBezTo>
                <a:cubicBezTo>
                  <a:pt x="481930" y="12738"/>
                  <a:pt x="494672" y="0"/>
                  <a:pt x="510391" y="0"/>
                </a:cubicBezTo>
                <a:close/>
                <a:moveTo>
                  <a:pt x="389908" y="0"/>
                </a:moveTo>
                <a:cubicBezTo>
                  <a:pt x="405627" y="0"/>
                  <a:pt x="418369" y="12738"/>
                  <a:pt x="418369" y="28452"/>
                </a:cubicBezTo>
                <a:cubicBezTo>
                  <a:pt x="418369" y="44166"/>
                  <a:pt x="405627" y="56904"/>
                  <a:pt x="389908" y="56904"/>
                </a:cubicBezTo>
                <a:cubicBezTo>
                  <a:pt x="374189" y="56904"/>
                  <a:pt x="361447" y="44166"/>
                  <a:pt x="361447" y="28452"/>
                </a:cubicBezTo>
                <a:cubicBezTo>
                  <a:pt x="361447" y="12738"/>
                  <a:pt x="374189" y="0"/>
                  <a:pt x="389908" y="0"/>
                </a:cubicBezTo>
                <a:close/>
                <a:moveTo>
                  <a:pt x="269426" y="0"/>
                </a:moveTo>
                <a:cubicBezTo>
                  <a:pt x="285145" y="0"/>
                  <a:pt x="297887" y="12738"/>
                  <a:pt x="297887" y="28452"/>
                </a:cubicBezTo>
                <a:cubicBezTo>
                  <a:pt x="297887" y="44166"/>
                  <a:pt x="285145" y="56904"/>
                  <a:pt x="269426" y="56904"/>
                </a:cubicBezTo>
                <a:cubicBezTo>
                  <a:pt x="253707" y="56904"/>
                  <a:pt x="240965" y="44166"/>
                  <a:pt x="240965" y="28452"/>
                </a:cubicBezTo>
                <a:cubicBezTo>
                  <a:pt x="240965" y="12738"/>
                  <a:pt x="253707" y="0"/>
                  <a:pt x="269426" y="0"/>
                </a:cubicBezTo>
                <a:close/>
                <a:moveTo>
                  <a:pt x="148943" y="0"/>
                </a:moveTo>
                <a:cubicBezTo>
                  <a:pt x="164662" y="0"/>
                  <a:pt x="177404" y="12738"/>
                  <a:pt x="177404" y="28452"/>
                </a:cubicBezTo>
                <a:cubicBezTo>
                  <a:pt x="177404" y="44166"/>
                  <a:pt x="164662" y="56904"/>
                  <a:pt x="148943" y="56904"/>
                </a:cubicBezTo>
                <a:cubicBezTo>
                  <a:pt x="133224" y="56904"/>
                  <a:pt x="120482" y="44166"/>
                  <a:pt x="120482" y="28452"/>
                </a:cubicBezTo>
                <a:cubicBezTo>
                  <a:pt x="120482" y="12738"/>
                  <a:pt x="133224" y="0"/>
                  <a:pt x="148943" y="0"/>
                </a:cubicBezTo>
                <a:close/>
                <a:moveTo>
                  <a:pt x="28461" y="0"/>
                </a:moveTo>
                <a:cubicBezTo>
                  <a:pt x="44180" y="0"/>
                  <a:pt x="56922" y="12738"/>
                  <a:pt x="56922" y="28452"/>
                </a:cubicBezTo>
                <a:cubicBezTo>
                  <a:pt x="56922" y="44166"/>
                  <a:pt x="44180" y="56904"/>
                  <a:pt x="28461" y="56904"/>
                </a:cubicBezTo>
                <a:cubicBezTo>
                  <a:pt x="12742" y="56904"/>
                  <a:pt x="0" y="44166"/>
                  <a:pt x="0" y="28452"/>
                </a:cubicBezTo>
                <a:cubicBezTo>
                  <a:pt x="0" y="12738"/>
                  <a:pt x="12742" y="0"/>
                  <a:pt x="28461" y="0"/>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任意多边形: 形状 13"/>
          <p:cNvSpPr>
            <a:spLocks noChangeAspect="1"/>
          </p:cNvSpPr>
          <p:nvPr>
            <p:custDataLst>
              <p:tags r:id="rId8"/>
            </p:custDataLst>
          </p:nvPr>
        </p:nvSpPr>
        <p:spPr>
          <a:xfrm rot="10800000">
            <a:off x="11371234"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a:spLocks noChangeAspect="1"/>
          </p:cNvSpPr>
          <p:nvPr>
            <p:custDataLst>
              <p:tags r:id="rId9"/>
            </p:custDataLst>
          </p:nvPr>
        </p:nvSpPr>
        <p:spPr>
          <a:xfrm rot="10800000">
            <a:off x="10997345" y="776896"/>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alpha val="3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custDataLst>
              <p:tags r:id="rId10"/>
            </p:custDataLst>
          </p:nvPr>
        </p:nvSpPr>
        <p:spPr>
          <a:xfrm rot="10800000">
            <a:off x="11270350"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任意多边形: 形状 12"/>
          <p:cNvSpPr>
            <a:spLocks noChangeAspect="1"/>
          </p:cNvSpPr>
          <p:nvPr>
            <p:custDataLst>
              <p:tags r:id="rId11"/>
            </p:custDataLst>
          </p:nvPr>
        </p:nvSpPr>
        <p:spPr>
          <a:xfrm rot="10800000">
            <a:off x="10896461" y="676012"/>
            <a:ext cx="282076" cy="57239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93" name="文本框 92"/>
          <p:cNvSpPr txBox="1"/>
          <p:nvPr>
            <p:custDataLst>
              <p:tags r:id="rId12"/>
            </p:custDataLst>
          </p:nvPr>
        </p:nvSpPr>
        <p:spPr>
          <a:xfrm>
            <a:off x="568325" y="1687195"/>
            <a:ext cx="10852150" cy="4301490"/>
          </a:xfrm>
          <a:prstGeom prst="rect">
            <a:avLst/>
          </a:prstGeom>
          <a:noFill/>
        </p:spPr>
        <p:txBody>
          <a:bodyPr wrap="square" lIns="90000" tIns="46800" rIns="90000" bIns="46800" rtlCol="0" anchor="ctr" anchorCtr="0">
            <a:normAutofit fontScale="90000" lnSpcReduction="10000"/>
          </a:bodyPr>
          <a:lstStyle>
            <a:defPPr>
              <a:defRPr lang="zh-CN"/>
            </a:defPPr>
            <a:lvl1pPr fontAlgn="auto">
              <a:lnSpc>
                <a:spcPct val="130000"/>
              </a:lnSpc>
              <a:spcAft>
                <a:spcPts val="1000"/>
              </a:spcAft>
              <a:defRPr sz="1600" spc="150"/>
            </a:lvl1pPr>
          </a:lstStyle>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调试过程总会有以下两种结果之一： </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①找到了问题的原因并把问题改正和排除掉了。</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②没找出问题的原因。</a:t>
            </a:r>
            <a:endParaRPr lang="zh-CN" altLang="zh-CN" sz="1800" b="1" spc="160" dirty="0">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0" indent="-279400" algn="l" fontAlgn="ctr">
              <a:lnSpc>
                <a:spcPct val="120000"/>
              </a:lnSpc>
              <a:spcBef>
                <a:spcPts val="0"/>
              </a:spcBef>
              <a:spcAft>
                <a:spcPts val="800"/>
              </a:spcAft>
              <a:buClr>
                <a:schemeClr val="accent2"/>
              </a:buClr>
              <a:buSzPct val="100000"/>
              <a:buFont typeface="WPS-Bullets" pitchFamily="2" charset="0"/>
              <a:buChar char=""/>
            </a:pPr>
            <a:r>
              <a:rPr lang="zh-CN" altLang="zh-CN" sz="18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调试工作如此困难，软件错误的下述特征也是相当重要的原因</a:t>
            </a:r>
            <a:r>
              <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sz="1400" b="1"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1症状和产生症状的原因可能在程序中相距甚远，也当改正了另一个错误之后，症状可能暂时消失了。</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2症状可能实际上并不是由错误引起的（例如，舍入误差）。</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3症状可能是由不易跟踪的人为错误引起的。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4症状可能是由定时问题而不是由处理问题引起的。</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5可能很难重新产生完全一样的输入条件（例如，输入顺序不确  定的实时应用系统）。</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6症状可能时有时无，这种情况在硬件和软件紧密地耦合在一起的嵌入式系统中特别常见。</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Clr>
                <a:schemeClr val="tx1">
                  <a:lumMod val="75000"/>
                  <a:lumOff val="25000"/>
                </a:schemeClr>
              </a:buClr>
              <a:buSzPct val="90000"/>
              <a:buFont typeface="Wingdings" panose="05000000000000000000" pitchFamily="2" charset="2"/>
              <a:buChar char="l"/>
              <a:tabLst>
                <a:tab pos="355600" algn="l"/>
              </a:tabLst>
            </a:pPr>
            <a:r>
              <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7症状可能是由分布在许多任务中的原因引起的，这些任务运行在不同的处理机上。</a:t>
            </a:r>
            <a:endParaRPr lang="en-US" altLang="zh-CN" spc="160" dirty="0">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4" name="文本框 93"/>
          <p:cNvSpPr txBox="1"/>
          <p:nvPr>
            <p:custDataLst>
              <p:tags r:id="rId13"/>
            </p:custDataLst>
          </p:nvPr>
        </p:nvSpPr>
        <p:spPr>
          <a:xfrm>
            <a:off x="549910" y="358140"/>
            <a:ext cx="9982200" cy="629920"/>
          </a:xfrm>
          <a:prstGeom prst="rect">
            <a:avLst/>
          </a:prstGeom>
          <a:noFill/>
        </p:spPr>
        <p:txBody>
          <a:bodyPr wrap="square" lIns="90000" tIns="46800" rIns="90000" bIns="46800" rtlCol="0">
            <a:normAutofit/>
          </a:bodyPr>
          <a:lstStyle/>
          <a:p>
            <a:pPr marL="0" indent="0" algn="l">
              <a:lnSpc>
                <a:spcPct val="100000"/>
              </a:lnSpc>
              <a:spcBef>
                <a:spcPts val="0"/>
              </a:spcBef>
              <a:spcAft>
                <a:spcPts val="0"/>
              </a:spcAft>
              <a:buSzPct val="100000"/>
              <a:buNone/>
            </a:pPr>
            <a:r>
              <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rPr>
              <a:t>调试过程</a:t>
            </a:r>
            <a:endParaRPr lang="zh-CN" altLang="en-US" sz="3200" b="1" spc="160" dirty="0">
              <a:solidFill>
                <a:schemeClr val="accent1"/>
              </a:solidFill>
              <a:uLnTx/>
              <a:uFillTx/>
              <a:latin typeface="微软雅黑" panose="020B0503020204020204" pitchFamily="34" charset="-122"/>
              <a:ea typeface="微软雅黑" panose="020B0503020204020204" pitchFamily="34" charset="-122"/>
              <a:sym typeface="+mn-ea"/>
            </a:endParaRPr>
          </a:p>
        </p:txBody>
      </p:sp>
    </p:spTree>
    <p:custDataLst>
      <p:tags r:id="rId1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custDataLst>
              <p:tags r:id="rId1"/>
            </p:custDataLst>
          </p:nvPr>
        </p:nvGrpSpPr>
        <p:grpSpPr>
          <a:xfrm>
            <a:off x="-460375" y="643890"/>
            <a:ext cx="7557770" cy="415925"/>
            <a:chOff x="-725" y="1014"/>
            <a:chExt cx="11902" cy="655"/>
          </a:xfrm>
        </p:grpSpPr>
        <p:sp>
          <p:nvSpPr>
            <p:cNvPr id="6" name="矩形 5"/>
            <p:cNvSpPr/>
            <p:nvPr>
              <p:custDataLst>
                <p:tags r:id="rId2"/>
              </p:custDataLst>
            </p:nvPr>
          </p:nvSpPr>
          <p:spPr>
            <a:xfrm>
              <a:off x="-725" y="1014"/>
              <a:ext cx="943" cy="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3"/>
              </p:custDataLst>
            </p:nvPr>
          </p:nvSpPr>
          <p:spPr>
            <a:xfrm>
              <a:off x="335" y="1014"/>
              <a:ext cx="187" cy="6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半闭框 7"/>
            <p:cNvSpPr/>
            <p:nvPr>
              <p:custDataLst>
                <p:tags r:id="rId4"/>
              </p:custDataLst>
            </p:nvPr>
          </p:nvSpPr>
          <p:spPr>
            <a:xfrm rot="8100000">
              <a:off x="9785"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9" name="半闭框 8"/>
            <p:cNvSpPr/>
            <p:nvPr>
              <p:custDataLst>
                <p:tags r:id="rId5"/>
              </p:custDataLst>
            </p:nvPr>
          </p:nvSpPr>
          <p:spPr>
            <a:xfrm rot="8100000">
              <a:off x="10120" y="1161"/>
              <a:ext cx="255" cy="255"/>
            </a:xfrm>
            <a:prstGeom prst="halfFram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cxnSp>
          <p:nvCxnSpPr>
            <p:cNvPr id="10" name="直接连接符 9"/>
            <p:cNvCxnSpPr/>
            <p:nvPr>
              <p:custDataLst>
                <p:tags r:id="rId6"/>
              </p:custDataLst>
            </p:nvPr>
          </p:nvCxnSpPr>
          <p:spPr>
            <a:xfrm>
              <a:off x="919" y="1669"/>
              <a:ext cx="10258"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Title 6"/>
          <p:cNvSpPr txBox="1"/>
          <p:nvPr>
            <p:custDataLst>
              <p:tags r:id="rId7"/>
            </p:custDataLst>
          </p:nvPr>
        </p:nvSpPr>
        <p:spPr>
          <a:xfrm>
            <a:off x="583565" y="294640"/>
            <a:ext cx="1136650" cy="34925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rPr>
              <a:t>调试途径</a:t>
            </a:r>
            <a:endParaRPr lang="zh-CN" altLang="en-US" sz="1800" b="1" spc="159" dirty="0">
              <a:ln w="3175">
                <a:noFill/>
                <a:prstDash val="dash"/>
              </a:ln>
              <a:solidFill>
                <a:schemeClr val="dk1">
                  <a:lumMod val="75000"/>
                  <a:lumOff val="25000"/>
                </a:schemeClr>
              </a:solidFill>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31470" y="1059815"/>
            <a:ext cx="11463020" cy="5262245"/>
          </a:xfrm>
          <a:prstGeom prst="rect">
            <a:avLst/>
          </a:prstGeom>
          <a:noFill/>
        </p:spPr>
        <p:txBody>
          <a:bodyPr wrap="square" rtlCol="0">
            <a:spAutoFit/>
          </a:bodyPr>
          <a:p>
            <a:pPr fontAlgn="auto">
              <a:lnSpc>
                <a:spcPct val="150000"/>
              </a:lnSpc>
            </a:pPr>
            <a:r>
              <a:rPr lang="en-US" altLang="zh-CN" sz="1600" noProof="0" dirty="0" smtClean="0">
                <a:ln>
                  <a:noFill/>
                </a:ln>
                <a:solidFill>
                  <a:schemeClr val="tx1"/>
                </a:solidFill>
                <a:effectLst/>
                <a:uLnTx/>
                <a:uFillTx/>
                <a:latin typeface="+mn-ea"/>
                <a:sym typeface="+mn-ea"/>
              </a:rPr>
              <a:t>1.</a:t>
            </a:r>
            <a:r>
              <a:rPr lang="zh-CN" altLang="en-US" sz="1600" b="1" noProof="0" dirty="0" smtClean="0">
                <a:ln>
                  <a:noFill/>
                </a:ln>
                <a:solidFill>
                  <a:schemeClr val="tx1"/>
                </a:solidFill>
                <a:effectLst/>
                <a:uLnTx/>
                <a:uFillTx/>
                <a:latin typeface="+mn-ea"/>
                <a:sym typeface="+mn-ea"/>
              </a:rPr>
              <a:t>蛮干法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这种方法印出内存的内容，激活对运行过程的跟踪，并在程序中到处都写上</a:t>
            </a:r>
            <a:r>
              <a:rPr lang="en-US" altLang="zh-CN" sz="1600" noProof="0" dirty="0">
                <a:ln>
                  <a:noFill/>
                </a:ln>
                <a:solidFill>
                  <a:schemeClr val="tx1"/>
                </a:solidFill>
                <a:effectLst/>
                <a:uLnTx/>
                <a:uFillTx/>
                <a:latin typeface="+mn-ea"/>
                <a:sym typeface="+mn-ea"/>
              </a:rPr>
              <a:t>WRITE</a:t>
            </a:r>
            <a:r>
              <a:rPr lang="zh-CN" altLang="zh-CN" sz="1600" noProof="0" dirty="0">
                <a:ln>
                  <a:noFill/>
                </a:ln>
                <a:solidFill>
                  <a:schemeClr val="tx1"/>
                </a:solidFill>
                <a:effectLst/>
                <a:uLnTx/>
                <a:uFillTx/>
                <a:latin typeface="+mn-ea"/>
                <a:sym typeface="+mn-ea"/>
              </a:rPr>
              <a:t>（输出）语句，希望在这样生成的信息海洋的某个地方发现错误原因的线索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a:solidFill>
                  <a:schemeClr val="tx1"/>
                </a:solidFill>
              </a:rPr>
              <a:t>2.</a:t>
            </a:r>
            <a:r>
              <a:rPr lang="zh-CN" altLang="en-US" sz="1600" b="1" noProof="0" dirty="0" smtClean="0">
                <a:ln>
                  <a:noFill/>
                </a:ln>
                <a:solidFill>
                  <a:schemeClr val="tx1"/>
                </a:solidFill>
                <a:effectLst/>
                <a:uLnTx/>
                <a:uFillTx/>
                <a:latin typeface="+mn-ea"/>
                <a:sym typeface="+mn-ea"/>
              </a:rPr>
              <a:t>回溯法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smtClean="0">
                <a:ln>
                  <a:noFill/>
                </a:ln>
                <a:solidFill>
                  <a:schemeClr val="tx1"/>
                </a:solidFill>
                <a:effectLst/>
                <a:uLnTx/>
                <a:uFillTx/>
                <a:latin typeface="+mn-ea"/>
                <a:sym typeface="+mn-ea"/>
              </a:rPr>
              <a:t>从</a:t>
            </a:r>
            <a:r>
              <a:rPr lang="zh-CN" altLang="zh-CN" sz="1600" noProof="0" dirty="0">
                <a:ln>
                  <a:noFill/>
                </a:ln>
                <a:solidFill>
                  <a:schemeClr val="tx1"/>
                </a:solidFill>
                <a:effectLst/>
                <a:uLnTx/>
                <a:uFillTx/>
                <a:latin typeface="+mn-ea"/>
                <a:sym typeface="+mn-ea"/>
              </a:rPr>
              <a:t>发现症状的地方开始，人工沿程序的控制流往回追踪分析源程序代码，直到找出错误原因为止</a:t>
            </a:r>
            <a:r>
              <a:rPr lang="zh-CN" altLang="zh-CN" sz="1600" noProof="0" dirty="0" smtClean="0">
                <a:ln>
                  <a:noFill/>
                </a:ln>
                <a:solidFill>
                  <a:schemeClr val="tx1"/>
                </a:solidFill>
                <a:effectLst/>
                <a:uLnTx/>
                <a:uFillTx/>
                <a:latin typeface="+mn-ea"/>
                <a:sym typeface="+mn-ea"/>
              </a:rPr>
              <a:t>。</a:t>
            </a: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en-US" altLang="zh-CN" sz="1600" noProof="0" dirty="0" smtClean="0">
                <a:ln>
                  <a:noFill/>
                </a:ln>
                <a:solidFill>
                  <a:schemeClr val="tx1"/>
                </a:solidFill>
                <a:effectLst/>
                <a:uLnTx/>
                <a:uFillTx/>
                <a:latin typeface="+mn-ea"/>
                <a:sym typeface="+mn-ea"/>
              </a:rPr>
              <a:t>3.</a:t>
            </a:r>
            <a:r>
              <a:rPr lang="zh-CN" altLang="en-US" sz="1600" b="1" noProof="0" dirty="0" smtClean="0">
                <a:ln>
                  <a:noFill/>
                </a:ln>
                <a:solidFill>
                  <a:schemeClr val="tx1"/>
                </a:solidFill>
                <a:effectLst/>
                <a:uLnTx/>
                <a:uFillTx/>
                <a:latin typeface="+mn-ea"/>
                <a:sym typeface="+mn-ea"/>
              </a:rPr>
              <a:t>原因排错法</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对分查找法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如果已经知道每个变量在程序内若干个关键点的正确值，则可以用赋值语句或输入语句在程序中点附近“注入”这些变量的正确值，然后运行程序并检查所得到的输出</a:t>
            </a:r>
            <a:r>
              <a:rPr lang="zh-CN" altLang="zh-CN" sz="1600" noProof="0" dirty="0" smtClean="0">
                <a:ln>
                  <a:noFill/>
                </a:ln>
                <a:solidFill>
                  <a:schemeClr val="tx1"/>
                </a:solidFill>
                <a:effectLst/>
                <a:uLnTx/>
                <a:uFillTx/>
                <a:latin typeface="+mn-ea"/>
                <a:sym typeface="+mn-ea"/>
              </a:rPr>
              <a:t>。</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归纳法</a:t>
            </a:r>
            <a:endParaRPr lang="zh-CN" altLang="zh-CN" sz="1600" b="1" noProof="0" dirty="0" smtClean="0">
              <a:ln>
                <a:noFill/>
              </a:ln>
              <a:solidFill>
                <a:schemeClr val="tx1"/>
              </a:solidFill>
              <a:effectLst/>
              <a:uLnTx/>
              <a:uFillTx/>
              <a:latin typeface="+mn-ea"/>
              <a:sym typeface="+mn-ea"/>
            </a:endParaRPr>
          </a:p>
          <a:p>
            <a:pPr fontAlgn="auto">
              <a:lnSpc>
                <a:spcPct val="150000"/>
              </a:lnSpc>
            </a:pPr>
            <a:r>
              <a:rPr lang="zh-CN" altLang="zh-CN" sz="1600" noProof="0" dirty="0">
                <a:ln>
                  <a:noFill/>
                </a:ln>
                <a:solidFill>
                  <a:schemeClr val="tx1"/>
                </a:solidFill>
                <a:effectLst/>
                <a:uLnTx/>
                <a:uFillTx/>
                <a:latin typeface="+mn-ea"/>
                <a:sym typeface="+mn-ea"/>
              </a:rPr>
              <a:t>使用这种方法调试程序时，首先把和错误有关的数据组织起来进行分析，以便发现可能的错误原因。然后导出对错误原因的一个或多个假设，并利用已有的数据来证明或排除这些假设</a:t>
            </a:r>
            <a:endParaRPr lang="zh-CN" altLang="en-US" sz="1600" b="1" noProof="0" dirty="0" smtClean="0">
              <a:ln>
                <a:noFill/>
              </a:ln>
              <a:solidFill>
                <a:schemeClr val="tx1"/>
              </a:solidFill>
              <a:effectLst/>
              <a:uLnTx/>
              <a:uFillTx/>
              <a:latin typeface="+mn-ea"/>
              <a:sym typeface="+mn-ea"/>
            </a:endParaRPr>
          </a:p>
          <a:p>
            <a:pPr fontAlgn="auto">
              <a:lnSpc>
                <a:spcPct val="150000"/>
              </a:lnSpc>
            </a:pPr>
            <a:r>
              <a:rPr lang="zh-CN" altLang="zh-CN" sz="1600" b="1" noProof="0" dirty="0" smtClean="0">
                <a:ln>
                  <a:noFill/>
                </a:ln>
                <a:solidFill>
                  <a:schemeClr val="tx1"/>
                </a:solidFill>
                <a:effectLst/>
                <a:uLnTx/>
                <a:uFillTx/>
                <a:latin typeface="+mn-ea"/>
                <a:sym typeface="+mn-ea"/>
              </a:rPr>
              <a:t>演绎法</a:t>
            </a:r>
            <a:endParaRPr kumimoji="0" lang="en-US" altLang="zh-CN" sz="1600" b="1" i="0" u="none" strike="noStrike" kern="1200" cap="none" spc="0" normalizeH="0" baseline="0" noProof="0" dirty="0" smtClean="0">
              <a:ln>
                <a:noFill/>
              </a:ln>
              <a:solidFill>
                <a:schemeClr val="tx1"/>
              </a:solidFill>
              <a:effectLst/>
              <a:uLnTx/>
              <a:uFillTx/>
              <a:latin typeface="+mn-ea"/>
              <a:ea typeface="+mn-ea"/>
              <a:cs typeface="+mn-cs"/>
            </a:endParaRPr>
          </a:p>
          <a:p>
            <a:pPr fontAlgn="auto">
              <a:lnSpc>
                <a:spcPct val="150000"/>
              </a:lnSpc>
            </a:pPr>
            <a:r>
              <a:rPr lang="zh-CN" altLang="zh-CN" sz="1600" noProof="0" dirty="0">
                <a:ln>
                  <a:noFill/>
                </a:ln>
                <a:solidFill>
                  <a:schemeClr val="tx1"/>
                </a:solidFill>
                <a:effectLst/>
                <a:uLnTx/>
                <a:uFillTx/>
                <a:latin typeface="+mn-ea"/>
                <a:sym typeface="+mn-ea"/>
              </a:rPr>
              <a:t>首先设想出所有可能的出错原因，然后试图用测试来排除每一个假设的原因。</a:t>
            </a:r>
            <a:endParaRPr lang="en-US" altLang="zh-CN" sz="1600">
              <a:solidFill>
                <a:schemeClr val="tx1"/>
              </a:solidFill>
            </a:endParaRPr>
          </a:p>
        </p:txBody>
      </p:sp>
    </p:spTree>
    <p:custDataLst>
      <p:tags r:id="rId8"/>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43" name="任意多边形: 形状 42"/>
          <p:cNvSpPr/>
          <p:nvPr>
            <p:custDataLst>
              <p:tags r:id="rId5"/>
            </p:custDataLst>
          </p:nvPr>
        </p:nvSpPr>
        <p:spPr>
          <a:xfrm>
            <a:off x="0" y="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 name="任意多边形: 形状 40"/>
          <p:cNvSpPr/>
          <p:nvPr>
            <p:custDataLst>
              <p:tags r:id="rId6"/>
            </p:custDataLst>
          </p:nvPr>
        </p:nvSpPr>
        <p:spPr>
          <a:xfrm>
            <a:off x="3947886" y="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任意多边形: 形状 5"/>
          <p:cNvSpPr/>
          <p:nvPr>
            <p:custDataLst>
              <p:tags r:id="rId7"/>
            </p:custDataLst>
          </p:nvPr>
        </p:nvSpPr>
        <p:spPr>
          <a:xfrm flipH="1">
            <a:off x="7981622" y="6070600"/>
            <a:ext cx="4210379" cy="787400"/>
          </a:xfrm>
          <a:custGeom>
            <a:avLst/>
            <a:gdLst>
              <a:gd name="connsiteX0" fmla="*/ 0 w 4210379"/>
              <a:gd name="connsiteY0" fmla="*/ 0 h 787400"/>
              <a:gd name="connsiteX1" fmla="*/ 3828672 w 4210379"/>
              <a:gd name="connsiteY1" fmla="*/ 0 h 787400"/>
              <a:gd name="connsiteX2" fmla="*/ 4210379 w 4210379"/>
              <a:gd name="connsiteY2" fmla="*/ 787400 h 787400"/>
              <a:gd name="connsiteX3" fmla="*/ 0 w 4210379"/>
              <a:gd name="connsiteY3" fmla="*/ 787400 h 787400"/>
              <a:gd name="connsiteX4" fmla="*/ 0 w 4210379"/>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0379" h="787400">
                <a:moveTo>
                  <a:pt x="0" y="0"/>
                </a:moveTo>
                <a:lnTo>
                  <a:pt x="3828672" y="0"/>
                </a:lnTo>
                <a:lnTo>
                  <a:pt x="4210379" y="787400"/>
                </a:lnTo>
                <a:lnTo>
                  <a:pt x="0" y="787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任意多边形: 形状 6"/>
          <p:cNvSpPr/>
          <p:nvPr>
            <p:custDataLst>
              <p:tags r:id="rId8"/>
            </p:custDataLst>
          </p:nvPr>
        </p:nvSpPr>
        <p:spPr>
          <a:xfrm flipH="1">
            <a:off x="0" y="6070600"/>
            <a:ext cx="8244115" cy="787400"/>
          </a:xfrm>
          <a:custGeom>
            <a:avLst/>
            <a:gdLst>
              <a:gd name="connsiteX0" fmla="*/ 0 w 8363329"/>
              <a:gd name="connsiteY0" fmla="*/ 0 h 787400"/>
              <a:gd name="connsiteX1" fmla="*/ 8363329 w 8363329"/>
              <a:gd name="connsiteY1" fmla="*/ 0 h 787400"/>
              <a:gd name="connsiteX2" fmla="*/ 8363329 w 8363329"/>
              <a:gd name="connsiteY2" fmla="*/ 787400 h 787400"/>
              <a:gd name="connsiteX3" fmla="*/ 381707 w 8363329"/>
              <a:gd name="connsiteY3" fmla="*/ 787400 h 787400"/>
            </a:gdLst>
            <a:ahLst/>
            <a:cxnLst>
              <a:cxn ang="0">
                <a:pos x="connsiteX0" y="connsiteY0"/>
              </a:cxn>
              <a:cxn ang="0">
                <a:pos x="connsiteX1" y="connsiteY1"/>
              </a:cxn>
              <a:cxn ang="0">
                <a:pos x="connsiteX2" y="connsiteY2"/>
              </a:cxn>
              <a:cxn ang="0">
                <a:pos x="connsiteX3" y="connsiteY3"/>
              </a:cxn>
            </a:cxnLst>
            <a:rect l="l" t="t" r="r" b="b"/>
            <a:pathLst>
              <a:path w="8363329" h="787400">
                <a:moveTo>
                  <a:pt x="0" y="0"/>
                </a:moveTo>
                <a:lnTo>
                  <a:pt x="8363329" y="0"/>
                </a:lnTo>
                <a:lnTo>
                  <a:pt x="8363329" y="787400"/>
                </a:lnTo>
                <a:lnTo>
                  <a:pt x="381707" y="7874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文本框 7"/>
          <p:cNvSpPr txBox="1"/>
          <p:nvPr>
            <p:custDataLst>
              <p:tags r:id="rId9"/>
            </p:custDataLst>
          </p:nvPr>
        </p:nvSpPr>
        <p:spPr>
          <a:xfrm>
            <a:off x="1066800" y="1371600"/>
            <a:ext cx="10058476" cy="137160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8000" b="1" spc="640">
                <a:solidFill>
                  <a:schemeClr val="accent1"/>
                </a:solidFill>
                <a:latin typeface="微软雅黑" panose="020B0503020204020204" pitchFamily="34" charset="-122"/>
                <a:ea typeface="微软雅黑" panose="020B0503020204020204" pitchFamily="34" charset="-122"/>
              </a:rPr>
              <a:t>软件可靠性</a:t>
            </a:r>
            <a:endParaRPr lang="zh-CN" altLang="en-US" sz="8000" b="1" spc="640">
              <a:solidFill>
                <a:schemeClr val="accent1"/>
              </a:solidFill>
              <a:latin typeface="微软雅黑" panose="020B0503020204020204" pitchFamily="34" charset="-122"/>
              <a:ea typeface="微软雅黑" panose="020B0503020204020204" pitchFamily="34" charset="-122"/>
            </a:endParaRPr>
          </a:p>
        </p:txBody>
      </p:sp>
      <p:sp>
        <p:nvSpPr>
          <p:cNvPr id="11" name="Title 6"/>
          <p:cNvSpPr txBox="1"/>
          <p:nvPr>
            <p:custDataLst>
              <p:tags r:id="rId10"/>
            </p:custDataLst>
          </p:nvPr>
        </p:nvSpPr>
        <p:spPr>
          <a:xfrm>
            <a:off x="1066800" y="2895623"/>
            <a:ext cx="10058476" cy="2590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基本概念</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1200" lvl="0" indent="-711200" algn="l" fontAlgn="ctr">
              <a:lnSpc>
                <a:spcPct val="120000"/>
              </a:lnSpc>
              <a:spcBef>
                <a:spcPts val="0"/>
              </a:spcBef>
              <a:spcAft>
                <a:spcPts val="800"/>
              </a:spcAft>
              <a:buSzPct val="100000"/>
              <a:buFont typeface="+mn-ea"/>
              <a:buAutoNum type="ea1JpnChsDbPeriod"/>
            </a:pPr>
            <a:r>
              <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估算平均无故障时间的方法</a:t>
            </a:r>
            <a:endParaRPr lang="en-US" altLang="zh-CN" sz="4800" spc="3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en-US" sz="4200" spc="260">
                <a:solidFill>
                  <a:schemeClr val="lt1"/>
                </a:solidFill>
              </a:rPr>
              <a:t>基本概念</a:t>
            </a:r>
            <a:endParaRPr lang="zh-CN" altLang="en-US" sz="4200" spc="260">
              <a:solidFill>
                <a:schemeClr val="lt1"/>
              </a:solidFill>
            </a:endParaRPr>
          </a:p>
        </p:txBody>
      </p:sp>
      <p:sp>
        <p:nvSpPr>
          <p:cNvPr id="10" name="文本框 9"/>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软件可靠性的定义：程序在给定的时间间隔内，按照规格说明书的规定成功地运行的概率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06400" lvl="0" indent="-406400" algn="l">
              <a:lnSpc>
                <a:spcPct val="120000"/>
              </a:lnSpc>
              <a:buClr>
                <a:schemeClr val="tx1">
                  <a:lumMod val="95000"/>
                  <a:lumOff val="5000"/>
                </a:schemeClr>
              </a:buClr>
              <a:buSzPct val="100000"/>
              <a:buFont typeface="+mj-ea"/>
            </a:pPr>
            <a:r>
              <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软件的可用性的定义 ：程序在给定时间点，按照规格说明书的规定成功地运行的概率</a:t>
            </a:r>
            <a:endParaRPr lang="en-US" altLang="zh-CN"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5"/>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同心圆 1"/>
          <p:cNvSpPr/>
          <p:nvPr>
            <p:custDataLst>
              <p:tags r:id="rId1"/>
            </p:custDataLst>
          </p:nvPr>
        </p:nvSpPr>
        <p:spPr>
          <a:xfrm>
            <a:off x="142874" y="132080"/>
            <a:ext cx="635005" cy="635005"/>
          </a:xfrm>
          <a:prstGeom prst="don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dk1"/>
              </a:solidFill>
            </a:endParaRPr>
          </a:p>
        </p:txBody>
      </p:sp>
      <p:sp>
        <p:nvSpPr>
          <p:cNvPr id="8" name="Title 6"/>
          <p:cNvSpPr txBox="1"/>
          <p:nvPr>
            <p:custDataLst>
              <p:tags r:id="rId2"/>
            </p:custDataLst>
          </p:nvPr>
        </p:nvSpPr>
        <p:spPr>
          <a:xfrm>
            <a:off x="478155" y="198120"/>
            <a:ext cx="4486910" cy="4724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00000"/>
              </a:lnSpc>
              <a:spcBef>
                <a:spcPts val="1000"/>
              </a:spcBef>
              <a:spcAft>
                <a:spcPts val="0"/>
              </a:spcAft>
              <a:buSzPct val="100000"/>
              <a:buNone/>
            </a:pPr>
            <a:r>
              <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估算平均无故障时间的方法</a:t>
            </a:r>
            <a:endParaRPr lang="zh-CN" altLang="en-US" sz="2600" spc="251"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63855" y="670560"/>
            <a:ext cx="11118850" cy="5631180"/>
          </a:xfrm>
          <a:prstGeom prst="rect">
            <a:avLst/>
          </a:prstGeom>
          <a:noFill/>
        </p:spPr>
        <p:txBody>
          <a:bodyPr wrap="square" rtlCol="0">
            <a:spAutoFit/>
          </a:bodyPr>
          <a:p>
            <a:pPr marL="742950" marR="0" lvl="1" indent="-285750" algn="l" defTabSz="914400" rtl="0" eaLnBrk="0" fontAlgn="base" latinLnBrk="0" hangingPunct="0">
              <a:lnSpc>
                <a:spcPct val="100000"/>
              </a:lnSpc>
              <a:spcBef>
                <a:spcPct val="0"/>
              </a:spcBef>
              <a:spcAft>
                <a:spcPct val="0"/>
              </a:spcAft>
              <a:buClrTx/>
              <a:buSzTx/>
              <a:buFontTx/>
              <a:buNone/>
            </a:pPr>
            <a:endParaRPr lang="en-US" altLang="zh-C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solidFill>
                  <a:schemeClr val="tx1"/>
                </a:solidFill>
              </a:rPr>
              <a:t>1.</a:t>
            </a:r>
            <a:r>
              <a:rPr lang="zh-CN" altLang="en-US">
                <a:solidFill>
                  <a:schemeClr val="tx1"/>
                </a:solidFill>
              </a:rPr>
              <a:t>符号</a:t>
            </a:r>
            <a:endParaRPr lang="zh-CN" altLang="en-US">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在估算</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的过程中使用下述符号表示有关的数量。</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——测试之前程序中错误总数；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——程序长度</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机器指令总数</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测试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包括调试</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时间；</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期间发现的错误数；</a:t>
            </a:r>
            <a:endParaRPr kumimoji="0" lang="zh-CN" altLang="zh-CN"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0"/>
              </a:spcBef>
              <a:spcAft>
                <a:spcPct val="0"/>
              </a:spcAft>
              <a:buClrTx/>
              <a:buSzTx/>
              <a:buFontTx/>
              <a:buNone/>
            </a:pP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——在</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0</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至</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期间改正的错误数</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a:solidFill>
                  <a:schemeClr val="tx1"/>
                </a:solidFill>
              </a:rPr>
              <a:t>2.</a:t>
            </a:r>
            <a:r>
              <a:rPr lang="zh-CN" altLang="en-US">
                <a:solidFill>
                  <a:schemeClr val="tx1"/>
                </a:solidFill>
              </a:rPr>
              <a:t>基本假定</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1.</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在</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类似的程序中，单位长度里的错误数</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ET/IT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近似为常数。</a:t>
            </a:r>
            <a:endPar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2.</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失效率</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正比于软件中剩余的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潜藏的</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错误数，而平均无故障时间</a:t>
            </a:r>
            <a:r>
              <a:rPr lang="en-US" altLang="zh-CN"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MTTF</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与剩余的错误数成反比</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zh-CN" altLang="en-US">
              <a:solidFill>
                <a:schemeClr val="tx1"/>
              </a:solidFill>
            </a:endParaRPr>
          </a:p>
          <a:p>
            <a:r>
              <a:rPr lang="en-US"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3.</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发现的每一个错误都立即正确地改正了</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即调试过程没有引入新的错误</a:t>
            </a:r>
            <a:r>
              <a:rPr lang="en-US"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因此</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剩余的错误数为</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r>
              <a:rPr lang="zh-CN" altLang="zh-CN" noProof="0" dirty="0" smtClean="0">
                <a:ln>
                  <a:noFill/>
                </a:ln>
                <a:solidFill>
                  <a:schemeClr val="tx1"/>
                </a:solidFill>
                <a:effectLst/>
                <a:uLnTx/>
                <a:uFillTx/>
                <a:latin typeface="Arial" panose="020B0604020202020204" pitchFamily="34" charset="0"/>
                <a:ea typeface="宋体" panose="02010600030101010101" pitchFamily="2" charset="-122"/>
                <a:sym typeface="+mn-ea"/>
              </a:rPr>
              <a:t>单位</a:t>
            </a:r>
            <a:r>
              <a:rPr lang="zh-CN" altLang="zh-CN" noProof="0" dirty="0">
                <a:ln>
                  <a:noFill/>
                </a:ln>
                <a:solidFill>
                  <a:schemeClr val="tx1"/>
                </a:solidFill>
                <a:effectLst/>
                <a:uLnTx/>
                <a:uFillTx/>
                <a:latin typeface="Arial" panose="020B0604020202020204" pitchFamily="34" charset="0"/>
                <a:ea typeface="宋体" panose="02010600030101010101" pitchFamily="2" charset="-122"/>
                <a:sym typeface="+mn-ea"/>
              </a:rPr>
              <a:t>长度程序中剩余的错误数为</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ε</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  </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i="1" baseline="-2500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r>
              <a:rPr lang="en-US" altLang="zh-CN" i="1"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τ</a:t>
            </a:r>
            <a:r>
              <a:rPr lang="en-US" altLang="zh-CN" i="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i="1"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noProof="0" dirty="0" smtClean="0">
                <a:ln>
                  <a:noFill/>
                </a:ln>
                <a:solidFill>
                  <a:schemeClr val="tx1"/>
                </a:solidFill>
                <a:effectLst/>
                <a:uLnTx/>
                <a:uFillTx/>
                <a:latin typeface="Arial" panose="020B0604020202020204" pitchFamily="34" charset="0"/>
                <a:ea typeface="宋体" panose="02010600030101010101" pitchFamily="2" charset="-122"/>
                <a:sym typeface="+mn-ea"/>
              </a:rPr>
              <a:t>。</a:t>
            </a:r>
            <a:endParaRPr lang="en-US" altLang="zh-CN">
              <a:solidFill>
                <a:schemeClr val="tx1"/>
              </a:solidFill>
            </a:endParaRPr>
          </a:p>
          <a:p>
            <a:endParaRPr lang="en-US" altLang="zh-CN">
              <a:solidFill>
                <a:schemeClr val="tx1"/>
              </a:solidFill>
            </a:endParaRPr>
          </a:p>
          <a:p>
            <a:r>
              <a:rPr lang="en-US" altLang="zh-CN">
                <a:solidFill>
                  <a:schemeClr val="tx1"/>
                </a:solidFill>
              </a:rPr>
              <a:t>3.</a:t>
            </a:r>
            <a:r>
              <a:rPr lang="zh-CN" altLang="en-US">
                <a:solidFill>
                  <a:schemeClr val="tx1"/>
                </a:solidFill>
              </a:rPr>
              <a:t>估算平均无故障时间</a:t>
            </a:r>
            <a:endParaRPr lang="zh-CN" altLang="en-US">
              <a:solidFill>
                <a:schemeClr val="tx1"/>
              </a:solidFill>
            </a:endParaRPr>
          </a:p>
          <a:p>
            <a:endParaRPr lang="zh-CN" altLang="en-US">
              <a:solidFill>
                <a:schemeClr val="tx1"/>
              </a:solidFill>
            </a:endParaRPr>
          </a:p>
          <a:p>
            <a:endParaRPr lang="en-US" altLang="zh-CN">
              <a:solidFill>
                <a:schemeClr val="tx1"/>
              </a:solidFill>
            </a:endParaRPr>
          </a:p>
          <a:p>
            <a:r>
              <a:rPr lang="en-US" altLang="zh-CN">
                <a:solidFill>
                  <a:schemeClr val="tx1"/>
                </a:solidFill>
              </a:rPr>
              <a:t>4.</a:t>
            </a:r>
            <a:r>
              <a:rPr lang="zh-CN" altLang="en-US">
                <a:solidFill>
                  <a:schemeClr val="tx1"/>
                </a:solidFill>
              </a:rPr>
              <a:t>估计错误总数的方法</a:t>
            </a:r>
            <a:endParaRPr lang="zh-CN" altLang="en-US">
              <a:solidFill>
                <a:schemeClr val="tx1"/>
              </a:solidFill>
            </a:endParaRPr>
          </a:p>
          <a:p>
            <a:r>
              <a:rPr lang="en-US" altLang="zh-CN" noProof="0" dirty="0" smtClean="0">
                <a:ln>
                  <a:noFill/>
                </a:ln>
                <a:effectLst/>
                <a:uLnTx/>
                <a:uFillTx/>
                <a:latin typeface="仿宋" panose="02010609060101010101" charset="-122"/>
                <a:ea typeface="仿宋" panose="02010609060101010101" charset="-122"/>
                <a:sym typeface="+mn-ea"/>
              </a:rPr>
              <a:t>			1.</a:t>
            </a:r>
            <a:r>
              <a:rPr lang="zh-CN" altLang="en-US" noProof="0" dirty="0" smtClean="0">
                <a:ln>
                  <a:noFill/>
                </a:ln>
                <a:effectLst/>
                <a:uLnTx/>
                <a:uFillTx/>
                <a:latin typeface="仿宋" panose="02010609060101010101" charset="-122"/>
                <a:ea typeface="仿宋" panose="02010609060101010101" charset="-122"/>
                <a:sym typeface="+mn-ea"/>
              </a:rPr>
              <a:t>植入错误法</a:t>
            </a:r>
            <a:endParaRPr lang="zh-CN" altLang="en-US" noProof="0" dirty="0" smtClean="0">
              <a:ln>
                <a:noFill/>
              </a:ln>
              <a:effectLst/>
              <a:uLnTx/>
              <a:uFillTx/>
              <a:latin typeface="仿宋" panose="02010609060101010101" charset="-122"/>
              <a:ea typeface="仿宋" panose="02010609060101010101" charset="-122"/>
              <a:sym typeface="+mn-ea"/>
            </a:endParaRPr>
          </a:p>
          <a:p>
            <a:r>
              <a:rPr lang="en-US" altLang="zh-CN" noProof="0" dirty="0" smtClean="0">
                <a:ln>
                  <a:noFill/>
                </a:ln>
                <a:effectLst/>
                <a:uLnTx/>
                <a:uFillTx/>
                <a:latin typeface="仿宋" panose="02010609060101010101" charset="-122"/>
                <a:ea typeface="仿宋" panose="02010609060101010101" charset="-122"/>
                <a:sym typeface="+mn-ea"/>
              </a:rPr>
              <a:t>			2.</a:t>
            </a:r>
            <a:r>
              <a:rPr lang="zh-CN" altLang="en-US" noProof="0" dirty="0" smtClean="0">
                <a:ln>
                  <a:noFill/>
                </a:ln>
                <a:effectLst/>
                <a:uLnTx/>
                <a:uFillTx/>
                <a:latin typeface="仿宋" panose="02010609060101010101" charset="-122"/>
                <a:ea typeface="仿宋" panose="02010609060101010101" charset="-122"/>
                <a:sym typeface="+mn-ea"/>
              </a:rPr>
              <a:t>分别测试法</a:t>
            </a:r>
            <a:endParaRPr lang="zh-CN" altLang="en-US">
              <a:solidFill>
                <a:schemeClr val="tx1"/>
              </a:solidFill>
              <a:latin typeface="仿宋" panose="02010609060101010101" charset="-122"/>
              <a:ea typeface="仿宋" panose="02010609060101010101" charset="-122"/>
            </a:endParaRPr>
          </a:p>
        </p:txBody>
      </p:sp>
      <p:sp>
        <p:nvSpPr>
          <p:cNvPr id="10" name="文本框 9"/>
          <p:cNvSpPr txBox="1">
            <a:spLocks noRot="1" noChangeAspect="1" noMove="1" noResize="1" noEditPoints="1" noAdjustHandles="1" noChangeArrowheads="1" noChangeShapeType="1" noTextEdit="1"/>
          </p:cNvSpPr>
          <p:nvPr>
            <p:custDataLst>
              <p:tags r:id="rId3"/>
            </p:custDataLst>
          </p:nvPr>
        </p:nvSpPr>
        <p:spPr>
          <a:xfrm>
            <a:off x="4060508" y="4964668"/>
            <a:ext cx="4560093" cy="696153"/>
          </a:xfrm>
          <a:prstGeom prst="rect">
            <a:avLst/>
          </a:prstGeom>
          <a:blipFill rotWithShape="0">
            <a:blip r:embed="rId4"/>
            <a:stretch>
              <a:fillRect/>
            </a:stretch>
          </a:blipFill>
        </p:spPr>
        <p:txBody>
          <a:bodyPr/>
          <a:p>
            <a:r>
              <a:rPr lang="zh-CN" altLang="en-US">
                <a:noFill/>
              </a:rPr>
              <a:t> </a:t>
            </a:r>
            <a:endParaRPr lang="zh-CN" altLang="en-US">
              <a:noFill/>
            </a:endParaRPr>
          </a:p>
        </p:txBody>
      </p:sp>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normAutofit/>
          </a:bodyPr>
          <a:p>
            <a:pPr marL="0" indent="0" algn="ctr">
              <a:lnSpc>
                <a:spcPct val="100000"/>
              </a:lnSpc>
              <a:spcBef>
                <a:spcPts val="0"/>
              </a:spcBef>
              <a:spcAft>
                <a:spcPts val="0"/>
              </a:spcAft>
              <a:buSzPct val="100000"/>
              <a:buNone/>
            </a:pPr>
            <a:r>
              <a:rPr lang="zh-CN" altLang="en-US" sz="8800" spc="720"/>
              <a:t>感谢</a:t>
            </a:r>
            <a:endParaRPr lang="zh-CN" altLang="en-US" sz="8800" spc="72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9" name="图片 1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任意多边形: 形状 7"/>
          <p:cNvSpPr/>
          <p:nvPr>
            <p:custDataLst>
              <p:tags r:id="rId5"/>
            </p:custDataLst>
          </p:nvPr>
        </p:nvSpPr>
        <p:spPr>
          <a:xfrm>
            <a:off x="11073282" y="5893070"/>
            <a:ext cx="1116566" cy="968113"/>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a:solidFill>
                <a:schemeClr val="dk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0"/>
          <p:cNvSpPr/>
          <p:nvPr>
            <p:custDataLst>
              <p:tags r:id="rId6"/>
            </p:custDataLst>
          </p:nvPr>
        </p:nvSpPr>
        <p:spPr>
          <a:xfrm>
            <a:off x="143781"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直角三角形 12"/>
          <p:cNvSpPr/>
          <p:nvPr>
            <p:custDataLst>
              <p:tags r:id="rId7"/>
            </p:custDataLst>
          </p:nvPr>
        </p:nvSpPr>
        <p:spPr>
          <a:xfrm flipH="1">
            <a:off x="-600" y="5516409"/>
            <a:ext cx="12193200" cy="134159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4" name="组合 13"/>
          <p:cNvGrpSpPr>
            <a:grpSpLocks noChangeAspect="1"/>
          </p:cNvGrpSpPr>
          <p:nvPr>
            <p:custDataLst>
              <p:tags r:id="rId8"/>
            </p:custDataLst>
          </p:nvPr>
        </p:nvGrpSpPr>
        <p:grpSpPr>
          <a:xfrm rot="10800000">
            <a:off x="10055860" y="1461770"/>
            <a:ext cx="572135" cy="499745"/>
            <a:chOff x="1168400" y="1347856"/>
            <a:chExt cx="723913" cy="631688"/>
          </a:xfrm>
          <a:solidFill>
            <a:schemeClr val="accent1">
              <a:lumMod val="20000"/>
              <a:lumOff val="80000"/>
            </a:schemeClr>
          </a:solidFill>
        </p:grpSpPr>
        <p:sp>
          <p:nvSpPr>
            <p:cNvPr id="15" name="任意多边形: 形状 17"/>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任意多边形: 形状 18"/>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0" name="任意多边形: 形状 11"/>
          <p:cNvSpPr/>
          <p:nvPr>
            <p:custDataLst>
              <p:tags r:id="rId11"/>
            </p:custDataLst>
          </p:nvPr>
        </p:nvSpPr>
        <p:spPr>
          <a:xfrm>
            <a:off x="-598" y="0"/>
            <a:ext cx="994611" cy="68580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b="1"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文本框 16"/>
          <p:cNvSpPr txBox="1"/>
          <p:nvPr>
            <p:custDataLst>
              <p:tags r:id="rId12"/>
            </p:custDataLst>
          </p:nvPr>
        </p:nvSpPr>
        <p:spPr>
          <a:xfrm>
            <a:off x="1828815" y="1219210"/>
            <a:ext cx="7924864" cy="762000"/>
          </a:xfrm>
          <a:prstGeom prst="rect">
            <a:avLst/>
          </a:prstGeom>
          <a:noFill/>
        </p:spPr>
        <p:txBody>
          <a:bodyPr wrap="square" lIns="63500" tIns="25400" rIns="63500" bIns="25400" rtlCol="0" anchor="ctr" anchorCtr="0">
            <a:normAutofit lnSpcReduction="10000"/>
          </a:bodyPr>
          <a:p>
            <a:pPr marL="0" indent="0" algn="l">
              <a:lnSpc>
                <a:spcPct val="100000"/>
              </a:lnSpc>
              <a:spcBef>
                <a:spcPts val="0"/>
              </a:spcBef>
              <a:spcAft>
                <a:spcPts val="0"/>
              </a:spcAft>
              <a:buSzPct val="100000"/>
              <a:buNone/>
            </a:pPr>
            <a:r>
              <a:rPr lang="zh-CN" altLang="en-US" sz="4400" b="1" spc="280" dirty="0">
                <a:solidFill>
                  <a:schemeClr val="accent1"/>
                </a:solidFill>
                <a:uFillTx/>
                <a:latin typeface="微软雅黑" panose="020B0503020204020204" pitchFamily="34" charset="-122"/>
                <a:ea typeface="微软雅黑" panose="020B0503020204020204" pitchFamily="34" charset="-122"/>
                <a:sym typeface="+mn-ea"/>
              </a:rPr>
              <a:t>编码：选择程序设计语言</a:t>
            </a:r>
            <a:endParaRPr lang="zh-CN" altLang="en-US" sz="4400" b="1" spc="280" dirty="0">
              <a:solidFill>
                <a:schemeClr val="accent1"/>
              </a:solidFill>
              <a:uFillTx/>
              <a:latin typeface="微软雅黑" panose="020B0503020204020204" pitchFamily="34" charset="-122"/>
              <a:ea typeface="微软雅黑" panose="020B0503020204020204" pitchFamily="34" charset="-122"/>
              <a:sym typeface="+mn-ea"/>
            </a:endParaRPr>
          </a:p>
        </p:txBody>
      </p:sp>
      <p:sp>
        <p:nvSpPr>
          <p:cNvPr id="18" name="Title 6"/>
          <p:cNvSpPr txBox="1"/>
          <p:nvPr>
            <p:custDataLst>
              <p:tags r:id="rId13"/>
            </p:custDataLst>
          </p:nvPr>
        </p:nvSpPr>
        <p:spPr>
          <a:xfrm>
            <a:off x="1828800" y="2286018"/>
            <a:ext cx="8686864" cy="304810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mn-ea"/>
              <a:buAutoNum type="ea1JpnChsDbPeriod"/>
            </a:pPr>
            <a:r>
              <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程序内部的文档</a:t>
            </a:r>
            <a:endParaRPr lang="en-US" altLang="zh-CN" sz="2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87400" lvl="1" indent="-381000" algn="l" fontAlgn="ctr">
              <a:lnSpc>
                <a:spcPct val="120000"/>
              </a:lnSpc>
              <a:spcBef>
                <a:spcPts val="0"/>
              </a:spcBef>
              <a:spcAft>
                <a:spcPts val="800"/>
              </a:spcAft>
              <a:buSzPct val="100000"/>
              <a:buFont typeface="Arial" panose="020B0604020202020204" pitchFamily="34" charset="0"/>
              <a:buChar char="○"/>
            </a:pPr>
            <a:r>
              <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包括恰当的标识符、适当的注解和程序的视觉组织等</a:t>
            </a:r>
            <a:endParaRPr sz="2200" spc="14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选取含义鲜明的名字，</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注解，助于我们对程序理解</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143000" lvl="2" indent="-355600" algn="l" fontAlgn="ctr">
              <a:lnSpc>
                <a:spcPct val="120000"/>
              </a:lnSpc>
              <a:spcBef>
                <a:spcPts val="0"/>
              </a:spcBef>
              <a:spcAft>
                <a:spcPts val="800"/>
              </a:spcAft>
              <a:buSzPct val="100000"/>
              <a:buFont typeface="+mn-ea"/>
              <a:buAutoNum type="circleNumDbPlain" startAt="2"/>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程序清单的阶梯形式布局，使程序的层次结构清晰明显</a:t>
            </a:r>
            <a:endPar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7" name="图片 16"/>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16" name="图片 15"/>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11" name="矩形 10"/>
          <p:cNvSpPr/>
          <p:nvPr>
            <p:custDataLst>
              <p:tags r:id="rId5"/>
            </p:custDataLst>
          </p:nvPr>
        </p:nvSpPr>
        <p:spPr>
          <a:xfrm>
            <a:off x="582613" y="848995"/>
            <a:ext cx="11048365" cy="5523865"/>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custDataLst>
              <p:tags r:id="rId6"/>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标题 1"/>
          <p:cNvSpPr>
            <a:spLocks noGrp="1"/>
          </p:cNvSpPr>
          <p:nvPr>
            <p:custDataLst>
              <p:tags r:id="rId7"/>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marL="0" indent="0" algn="ctr">
              <a:lnSpc>
                <a:spcPct val="100000"/>
              </a:lnSpc>
              <a:spcBef>
                <a:spcPts val="0"/>
              </a:spcBef>
              <a:spcAft>
                <a:spcPts val="0"/>
              </a:spcAft>
              <a:buSzPct val="100000"/>
              <a:buNone/>
            </a:pPr>
            <a:r>
              <a:rPr lang="zh-CN" altLang="zh-CN" sz="4200" spc="260">
                <a:solidFill>
                  <a:schemeClr val="lt1"/>
                </a:solidFill>
                <a:cs typeface="微软雅黑" panose="020B0503020204020204" pitchFamily="34" charset="-122"/>
                <a:sym typeface="+mn-ea"/>
              </a:rPr>
              <a:t>二.数据说明</a:t>
            </a:r>
            <a:endParaRPr lang="zh-CN" altLang="zh-CN" sz="4200" spc="260">
              <a:solidFill>
                <a:schemeClr val="lt1"/>
              </a:solidFill>
              <a:cs typeface="微软雅黑" panose="020B0503020204020204" pitchFamily="34" charset="-122"/>
              <a:sym typeface="+mn-ea"/>
            </a:endParaRPr>
          </a:p>
        </p:txBody>
      </p:sp>
      <p:sp>
        <p:nvSpPr>
          <p:cNvPr id="15" name="文本框 14"/>
          <p:cNvSpPr txBox="1"/>
          <p:nvPr>
            <p:custDataLst>
              <p:tags r:id="rId8"/>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数据说明的次序应该标准化（例如按照数据结构或数据集类型来确定说明的次序），利于查询，加速测试调试和维护</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多个变量在一个语句中说明时，按字母顺顺序排列这些变量	</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406400" lvl="0" indent="-406400" algn="l">
              <a:lnSpc>
                <a:spcPct val="120000"/>
              </a:lnSpc>
              <a:buClr>
                <a:schemeClr val="tx1">
                  <a:lumMod val="95000"/>
                  <a:lumOff val="5000"/>
                </a:schemeClr>
              </a:buClr>
              <a:buSzPct val="100000"/>
              <a:buFont typeface="+mj-ea"/>
            </a:pPr>
            <a:r>
              <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注解申明用程序设计语言实现复杂数据结构的方法和特点</a:t>
            </a:r>
            <a:endParaRPr lang="en-US" sz="2400" spc="160">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9"/>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0"/>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2" name="图片 21"/>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21" name="图片 20"/>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6" name="泪珠形 5"/>
          <p:cNvSpPr/>
          <p:nvPr>
            <p:custDataLst>
              <p:tags r:id="rId5"/>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p:cNvSpPr/>
          <p:nvPr>
            <p:custDataLst>
              <p:tags r:id="rId6"/>
            </p:custDataLst>
          </p:nvPr>
        </p:nvSpPr>
        <p:spPr>
          <a:xfrm>
            <a:off x="0" y="2386940"/>
            <a:ext cx="12191999" cy="4471059"/>
          </a:xfrm>
          <a:prstGeom prst="rect">
            <a:avLst/>
          </a:prstGeom>
          <a:solidFill>
            <a:schemeClr val="dk2">
              <a:alpha val="54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8"/>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3260496" y="872572"/>
            <a:ext cx="5671008" cy="629920"/>
          </a:xfrm>
          <a:prstGeom prst="rect">
            <a:avLst/>
          </a:prstGeom>
          <a:noFill/>
        </p:spPr>
        <p:txBody>
          <a:bodyPr wrap="square" lIns="91440" tIns="45720" rIns="91440" bIns="45720" rtlCol="0" anchor="ctr" anchorCtr="0">
            <a:norm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200" b="1" i="0" kern="1200" cap="none" spc="160" normalizeH="0" noProof="0">
                <a:ln>
                  <a:noFill/>
                </a:ln>
                <a:solidFill>
                  <a:schemeClr val="accent1"/>
                </a:solidFill>
                <a:effectLst/>
                <a:sym typeface="+mn-ea"/>
              </a:rPr>
              <a:t>三</a:t>
            </a:r>
            <a:r>
              <a:rPr kumimoji="0" lang="en-US" altLang="zh-CN" sz="3200" b="1" i="0" kern="1200" cap="none" spc="160" normalizeH="0" noProof="0">
                <a:ln>
                  <a:noFill/>
                </a:ln>
                <a:solidFill>
                  <a:schemeClr val="accent1"/>
                </a:solidFill>
                <a:effectLst/>
                <a:sym typeface="+mn-ea"/>
              </a:rPr>
              <a:t>.语句构造</a:t>
            </a:r>
            <a:endParaRPr kumimoji="0" lang="en-US" altLang="zh-CN" sz="3200" b="1" i="0" kern="1200" cap="none" spc="160" normalizeH="0" noProof="0">
              <a:ln>
                <a:noFill/>
              </a:ln>
              <a:solidFill>
                <a:schemeClr val="accent1"/>
              </a:solidFill>
              <a:effectLst/>
              <a:sym typeface="+mn-ea"/>
            </a:endParaRPr>
          </a:p>
        </p:txBody>
      </p:sp>
      <p:sp>
        <p:nvSpPr>
          <p:cNvPr id="18" name="矩形 17"/>
          <p:cNvSpPr/>
          <p:nvPr>
            <p:custDataLst>
              <p:tags r:id="rId10"/>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不要为了节省空间而吧多条语句写在一行</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尽量避免复杂的条件测试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尽量避免对非条件的测试</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避免大量使用循环和条件嵌套</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a:p>
            <a:pPr marL="330200" marR="0" lvl="0" indent="-330200" algn="l" defTabSz="914400" rtl="0" eaLnBrk="1" fontAlgn="ctr" latinLnBrk="0" hangingPunct="1">
              <a:lnSpc>
                <a:spcPct val="120000"/>
              </a:lnSpc>
              <a:spcBef>
                <a:spcPts val="0"/>
              </a:spcBef>
              <a:spcAft>
                <a:spcPts val="800"/>
              </a:spcAft>
              <a:buSzPct val="100000"/>
              <a:buFont typeface="+mn-ea"/>
              <a:buAutoNum type="ea1JpnChsDbPeriod"/>
            </a:pPr>
            <a:r>
              <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rPr>
              <a:t>利用括号使逻辑表达式或算数表达式的运算次序清晰</a:t>
            </a:r>
            <a:endParaRPr kumimoji="0" lang="en-US" altLang="zh-CN" sz="1800" b="1" i="0" kern="1200" cap="none" spc="2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8" name="矩形 17"/>
          <p:cNvSpPr/>
          <p:nvPr>
            <p:custDataLst>
              <p:tags r:id="rId1"/>
            </p:custDataLst>
          </p:nvPr>
        </p:nvSpPr>
        <p:spPr>
          <a:xfrm>
            <a:off x="0" y="0"/>
            <a:ext cx="12192000" cy="9121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custDataLst>
              <p:tags r:id="rId2"/>
            </p:custDataLst>
          </p:nvPr>
        </p:nvPicPr>
        <p:blipFill>
          <a:blip r:embed="rId3"/>
          <a:stretch>
            <a:fillRect/>
          </a:stretch>
        </p:blipFill>
        <p:spPr>
          <a:xfrm>
            <a:off x="11469510" y="-10800"/>
            <a:ext cx="720090" cy="720090"/>
          </a:xfrm>
          <a:prstGeom prst="rect">
            <a:avLst/>
          </a:prstGeom>
        </p:spPr>
      </p:pic>
      <p:pic>
        <p:nvPicPr>
          <p:cNvPr id="16" name="图片 15"/>
          <p:cNvPicPr>
            <a:picLocks noChangeAspect="1"/>
          </p:cNvPicPr>
          <p:nvPr>
            <p:custDataLst>
              <p:tags r:id="rId4"/>
            </p:custDataLst>
          </p:nvPr>
        </p:nvPicPr>
        <p:blipFill>
          <a:blip r:embed="rId5"/>
          <a:stretch>
            <a:fillRect/>
          </a:stretch>
        </p:blipFill>
        <p:spPr>
          <a:xfrm>
            <a:off x="0" y="6137910"/>
            <a:ext cx="720090" cy="720090"/>
          </a:xfrm>
          <a:prstGeom prst="rect">
            <a:avLst/>
          </a:prstGeom>
        </p:spPr>
      </p:pic>
      <p:sp>
        <p:nvSpPr>
          <p:cNvPr id="14" name="文本框 13"/>
          <p:cNvSpPr txBox="1"/>
          <p:nvPr>
            <p:custDataLst>
              <p:tags r:id="rId6"/>
            </p:custDataLst>
          </p:nvPr>
        </p:nvSpPr>
        <p:spPr>
          <a:xfrm>
            <a:off x="457155" y="152401"/>
            <a:ext cx="11277689" cy="609600"/>
          </a:xfrm>
          <a:prstGeom prst="rect">
            <a:avLst/>
          </a:prstGeom>
          <a:noFill/>
        </p:spPr>
        <p:txBody>
          <a:bodyPr wrap="square" lIns="63500" tIns="25400" rIns="63500" bIns="25400" rtlCol="0" anchor="ctr" anchorCtr="0">
            <a:normAutofit/>
          </a:bodyPr>
          <a:p>
            <a:pPr marL="0" indent="0" algn="l">
              <a:lnSpc>
                <a:spcPct val="100000"/>
              </a:lnSpc>
              <a:spcBef>
                <a:spcPts val="0"/>
              </a:spcBef>
              <a:spcAft>
                <a:spcPts val="0"/>
              </a:spcAft>
              <a:buSzPct val="100000"/>
            </a:pPr>
            <a:r>
              <a:rPr lang="zh-CN" altLang="en-US" sz="3400" b="1" spc="180">
                <a:solidFill>
                  <a:schemeClr val="accent1"/>
                </a:solidFill>
                <a:latin typeface="微软雅黑" panose="020B0503020204020204" pitchFamily="34" charset="-122"/>
                <a:ea typeface="微软雅黑" panose="020B0503020204020204" pitchFamily="34" charset="-122"/>
                <a:sym typeface="+mn-ea"/>
              </a:rPr>
              <a:t>四</a:t>
            </a:r>
            <a:r>
              <a:rPr lang="en-US" altLang="zh-CN" sz="3400" b="1" spc="180">
                <a:solidFill>
                  <a:schemeClr val="accent1"/>
                </a:solidFill>
                <a:latin typeface="微软雅黑" panose="020B0503020204020204" pitchFamily="34" charset="-122"/>
                <a:ea typeface="微软雅黑" panose="020B0503020204020204" pitchFamily="34" charset="-122"/>
                <a:sym typeface="+mn-ea"/>
              </a:rPr>
              <a:t>.输入输出</a:t>
            </a:r>
            <a:endParaRPr lang="en-US" altLang="zh-CN" sz="3400" b="1" spc="180">
              <a:solidFill>
                <a:schemeClr val="accent1"/>
              </a:solidFill>
              <a:latin typeface="微软雅黑" panose="020B0503020204020204" pitchFamily="34" charset="-122"/>
              <a:ea typeface="微软雅黑" panose="020B0503020204020204" pitchFamily="34" charset="-122"/>
              <a:sym typeface="+mn-ea"/>
            </a:endParaRPr>
          </a:p>
        </p:txBody>
      </p:sp>
      <p:sp>
        <p:nvSpPr>
          <p:cNvPr id="15" name="Title 6"/>
          <p:cNvSpPr txBox="1"/>
          <p:nvPr>
            <p:custDataLst>
              <p:tags r:id="rId7"/>
            </p:custDataLst>
          </p:nvPr>
        </p:nvSpPr>
        <p:spPr>
          <a:xfrm>
            <a:off x="2491740" y="1674495"/>
            <a:ext cx="6652260" cy="44215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对所有输入数据校验</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检查输入项重要组合的合法性</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保持输入格式简单</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使用数据结束标记，不要求用户指定数据的数目</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明确提示交互式输入的请求，详细说明可用是的选择或边界值</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55600" lvl="0" indent="-355600" algn="l" fontAlgn="ctr">
              <a:lnSpc>
                <a:spcPct val="120000"/>
              </a:lnSpc>
              <a:spcBef>
                <a:spcPts val="0"/>
              </a:spcBef>
              <a:spcAft>
                <a:spcPts val="800"/>
              </a:spcAft>
              <a:buSzPct val="100000"/>
              <a:buFont typeface="+mn-ea"/>
              <a:buAutoNum type="ea1JpnChsDbPeriod"/>
            </a:pPr>
            <a:r>
              <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设计良好的输出列表</a:t>
            </a:r>
            <a:endParaRPr lang="en-US" altLang="zh-CN" sz="2000" spc="12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custDataLst>
              <p:tags r:id="rId8"/>
            </p:custDataLst>
          </p:nvPr>
        </p:nvSpPr>
        <p:spPr>
          <a:xfrm>
            <a:off x="10058481"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矩形 12"/>
          <p:cNvSpPr/>
          <p:nvPr>
            <p:custDataLst>
              <p:tags r:id="rId9"/>
            </p:custDataLst>
          </p:nvPr>
        </p:nvSpPr>
        <p:spPr>
          <a:xfrm>
            <a:off x="0" y="2743222"/>
            <a:ext cx="2133617" cy="259082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1471910" y="6132531"/>
            <a:ext cx="720090" cy="720090"/>
          </a:xfrm>
          <a:prstGeom prst="rect">
            <a:avLst/>
          </a:prstGeom>
        </p:spPr>
      </p:pic>
      <p:sp>
        <p:nvSpPr>
          <p:cNvPr id="30" name="矩形 29"/>
          <p:cNvSpPr/>
          <p:nvPr>
            <p:custDataLst>
              <p:tags r:id="rId5"/>
            </p:custDataLst>
          </p:nvPr>
        </p:nvSpPr>
        <p:spPr>
          <a:xfrm>
            <a:off x="0" y="-1270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1" name="任意多边形: 形状 11"/>
          <p:cNvSpPr/>
          <p:nvPr>
            <p:custDataLst>
              <p:tags r:id="rId6"/>
            </p:custDataLst>
          </p:nvPr>
        </p:nvSpPr>
        <p:spPr>
          <a:xfrm>
            <a:off x="720090" y="0"/>
            <a:ext cx="11163300" cy="6858000"/>
          </a:xfrm>
          <a:custGeom>
            <a:avLst/>
            <a:gdLst>
              <a:gd name="connsiteX0" fmla="*/ 1391964 w 11162996"/>
              <a:gd name="connsiteY0" fmla="*/ 0 h 6841459"/>
              <a:gd name="connsiteX1" fmla="*/ 9771032 w 11162996"/>
              <a:gd name="connsiteY1" fmla="*/ 0 h 6841459"/>
              <a:gd name="connsiteX2" fmla="*/ 9888453 w 11162996"/>
              <a:gd name="connsiteY2" fmla="*/ 135555 h 6841459"/>
              <a:gd name="connsiteX3" fmla="*/ 11162996 w 11162996"/>
              <a:gd name="connsiteY3" fmla="*/ 3685906 h 6841459"/>
              <a:gd name="connsiteX4" fmla="*/ 10209764 w 11162996"/>
              <a:gd name="connsiteY4" fmla="*/ 6806575 h 6841459"/>
              <a:gd name="connsiteX5" fmla="*/ 10184957 w 11162996"/>
              <a:gd name="connsiteY5" fmla="*/ 6841459 h 6841459"/>
              <a:gd name="connsiteX6" fmla="*/ 978039 w 11162996"/>
              <a:gd name="connsiteY6" fmla="*/ 6841459 h 6841459"/>
              <a:gd name="connsiteX7" fmla="*/ 953232 w 11162996"/>
              <a:gd name="connsiteY7" fmla="*/ 6806575 h 6841459"/>
              <a:gd name="connsiteX8" fmla="*/ 0 w 11162996"/>
              <a:gd name="connsiteY8" fmla="*/ 3685906 h 6841459"/>
              <a:gd name="connsiteX9" fmla="*/ 1274543 w 11162996"/>
              <a:gd name="connsiteY9" fmla="*/ 135555 h 684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62996" h="6841459">
                <a:moveTo>
                  <a:pt x="1391964" y="0"/>
                </a:moveTo>
                <a:lnTo>
                  <a:pt x="9771032" y="0"/>
                </a:lnTo>
                <a:lnTo>
                  <a:pt x="9888453" y="135555"/>
                </a:lnTo>
                <a:cubicBezTo>
                  <a:pt x="10684687" y="1100367"/>
                  <a:pt x="11162996" y="2337279"/>
                  <a:pt x="11162996" y="3685906"/>
                </a:cubicBezTo>
                <a:cubicBezTo>
                  <a:pt x="11162996" y="4841872"/>
                  <a:pt x="10811585" y="5915762"/>
                  <a:pt x="10209764" y="6806575"/>
                </a:cubicBezTo>
                <a:lnTo>
                  <a:pt x="10184957" y="6841459"/>
                </a:lnTo>
                <a:lnTo>
                  <a:pt x="978039" y="6841459"/>
                </a:lnTo>
                <a:lnTo>
                  <a:pt x="953232" y="6806575"/>
                </a:lnTo>
                <a:cubicBezTo>
                  <a:pt x="351411" y="5915762"/>
                  <a:pt x="0" y="4841872"/>
                  <a:pt x="0" y="3685906"/>
                </a:cubicBezTo>
                <a:cubicBezTo>
                  <a:pt x="0" y="2337279"/>
                  <a:pt x="478309" y="1100367"/>
                  <a:pt x="1274543" y="135555"/>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椭圆 31"/>
          <p:cNvSpPr/>
          <p:nvPr>
            <p:custDataLst>
              <p:tags r:id="rId7"/>
            </p:custDataLst>
          </p:nvPr>
        </p:nvSpPr>
        <p:spPr>
          <a:xfrm>
            <a:off x="1096010" y="818515"/>
            <a:ext cx="776605" cy="777240"/>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椭圆 32"/>
          <p:cNvSpPr/>
          <p:nvPr>
            <p:custDataLst>
              <p:tags r:id="rId8"/>
            </p:custDataLst>
          </p:nvPr>
        </p:nvSpPr>
        <p:spPr>
          <a:xfrm>
            <a:off x="1340485" y="944245"/>
            <a:ext cx="776605" cy="77724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6" name="椭圆 35"/>
          <p:cNvSpPr/>
          <p:nvPr>
            <p:custDataLst>
              <p:tags r:id="rId9"/>
            </p:custDataLst>
          </p:nvPr>
        </p:nvSpPr>
        <p:spPr>
          <a:xfrm>
            <a:off x="1508125" y="5896610"/>
            <a:ext cx="765175" cy="765175"/>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4" name="组合 3"/>
          <p:cNvGrpSpPr/>
          <p:nvPr>
            <p:custDataLst>
              <p:tags r:id="rId10"/>
            </p:custDataLst>
          </p:nvPr>
        </p:nvGrpSpPr>
        <p:grpSpPr>
          <a:xfrm>
            <a:off x="10013950" y="4904105"/>
            <a:ext cx="1777365" cy="1687830"/>
            <a:chOff x="14021" y="6063"/>
            <a:chExt cx="4548" cy="4318"/>
          </a:xfrm>
        </p:grpSpPr>
        <p:sp>
          <p:nvSpPr>
            <p:cNvPr id="5" name="椭圆 4"/>
            <p:cNvSpPr/>
            <p:nvPr>
              <p:custDataLst>
                <p:tags r:id="rId11"/>
              </p:custDataLst>
            </p:nvPr>
          </p:nvSpPr>
          <p:spPr>
            <a:xfrm>
              <a:off x="14999" y="6811"/>
              <a:ext cx="3571" cy="3571"/>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椭圆 5"/>
            <p:cNvSpPr/>
            <p:nvPr>
              <p:custDataLst>
                <p:tags r:id="rId12"/>
              </p:custDataLst>
            </p:nvPr>
          </p:nvSpPr>
          <p:spPr>
            <a:xfrm>
              <a:off x="14021" y="6063"/>
              <a:ext cx="2650" cy="2650"/>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37" name="矩形 36"/>
          <p:cNvSpPr/>
          <p:nvPr>
            <p:custDataLst>
              <p:tags r:id="rId13"/>
            </p:custDataLst>
          </p:nvPr>
        </p:nvSpPr>
        <p:spPr>
          <a:xfrm>
            <a:off x="2690368" y="2101699"/>
            <a:ext cx="681127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14"/>
            </p:custDataLst>
          </p:nvPr>
        </p:nvSpPr>
        <p:spPr>
          <a:xfrm>
            <a:off x="1523968" y="1066785"/>
            <a:ext cx="9144064" cy="776478"/>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en-US" altLang="zh-CN" sz="4400" b="1" spc="160">
                <a:solidFill>
                  <a:schemeClr val="accent1"/>
                </a:solidFill>
                <a:latin typeface="微软雅黑" panose="020B0503020204020204" pitchFamily="34" charset="-122"/>
                <a:ea typeface="微软雅黑" panose="020B0503020204020204" pitchFamily="34" charset="-122"/>
                <a:sym typeface="+mn-ea"/>
              </a:rPr>
              <a:t>效率</a:t>
            </a:r>
            <a:endParaRPr lang="en-US" altLang="zh-CN" sz="4400" b="1" spc="160">
              <a:solidFill>
                <a:schemeClr val="accent1"/>
              </a:solidFill>
              <a:latin typeface="微软雅黑" panose="020B0503020204020204" pitchFamily="34" charset="-122"/>
              <a:ea typeface="微软雅黑" panose="020B0503020204020204" pitchFamily="34" charset="-122"/>
              <a:sym typeface="+mn-ea"/>
            </a:endParaRPr>
          </a:p>
        </p:txBody>
      </p:sp>
      <p:sp>
        <p:nvSpPr>
          <p:cNvPr id="8" name="矩形: 圆角 3"/>
          <p:cNvSpPr/>
          <p:nvPr>
            <p:custDataLst>
              <p:tags r:id="rId15"/>
            </p:custDataLst>
          </p:nvPr>
        </p:nvSpPr>
        <p:spPr>
          <a:xfrm>
            <a:off x="2453572" y="2391348"/>
            <a:ext cx="2163901" cy="3397561"/>
          </a:xfrm>
          <a:prstGeom prst="roundRect">
            <a:avLst>
              <a:gd name="adj" fmla="val 2657"/>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1" name="任意多边形: 形状 10"/>
          <p:cNvSpPr/>
          <p:nvPr>
            <p:custDataLst>
              <p:tags r:id="rId16"/>
            </p:custDataLst>
          </p:nvPr>
        </p:nvSpPr>
        <p:spPr>
          <a:xfrm>
            <a:off x="245357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任意多边形: 形状 14"/>
          <p:cNvSpPr/>
          <p:nvPr>
            <p:custDataLst>
              <p:tags r:id="rId17"/>
            </p:custDataLst>
          </p:nvPr>
        </p:nvSpPr>
        <p:spPr>
          <a:xfrm>
            <a:off x="3959438"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67DAF"/>
              </a:gs>
              <a:gs pos="20000">
                <a:srgbClr val="267DAF">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8" name="任意多边形: 形状 17"/>
          <p:cNvSpPr/>
          <p:nvPr>
            <p:custDataLst>
              <p:tags r:id="rId18"/>
            </p:custDataLst>
          </p:nvPr>
        </p:nvSpPr>
        <p:spPr>
          <a:xfrm>
            <a:off x="245357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67DAF"/>
              </a:gs>
              <a:gs pos="20000">
                <a:srgbClr val="267DAF">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4" name="Rectangle 29"/>
          <p:cNvSpPr/>
          <p:nvPr>
            <p:custDataLst>
              <p:tags r:id="rId19"/>
            </p:custDataLst>
          </p:nvPr>
        </p:nvSpPr>
        <p:spPr>
          <a:xfrm>
            <a:off x="2595918"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80">
                <a:solidFill>
                  <a:schemeClr val="dk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程序运行时间</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0"/>
            </p:custDataLst>
          </p:nvPr>
        </p:nvSpPr>
        <p:spPr>
          <a:xfrm>
            <a:off x="363666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01</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41" name="矩形: 圆角 40"/>
          <p:cNvSpPr/>
          <p:nvPr>
            <p:custDataLst>
              <p:tags r:id="rId21"/>
            </p:custDataLst>
          </p:nvPr>
        </p:nvSpPr>
        <p:spPr>
          <a:xfrm>
            <a:off x="5003304" y="2391348"/>
            <a:ext cx="2163901" cy="3397561"/>
          </a:xfrm>
          <a:prstGeom prst="roundRect">
            <a:avLst>
              <a:gd name="adj" fmla="val 2657"/>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任意多边形: 形状 41"/>
          <p:cNvSpPr/>
          <p:nvPr>
            <p:custDataLst>
              <p:tags r:id="rId22"/>
            </p:custDataLst>
          </p:nvPr>
        </p:nvSpPr>
        <p:spPr>
          <a:xfrm>
            <a:off x="5003304"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3" name="任意多边形: 形状 42"/>
          <p:cNvSpPr/>
          <p:nvPr>
            <p:custDataLst>
              <p:tags r:id="rId23"/>
            </p:custDataLst>
          </p:nvPr>
        </p:nvSpPr>
        <p:spPr>
          <a:xfrm>
            <a:off x="6509169"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2F6C33"/>
              </a:gs>
              <a:gs pos="20000">
                <a:srgbClr val="2F6C33">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44" name="任意多边形: 形状 43"/>
          <p:cNvSpPr/>
          <p:nvPr>
            <p:custDataLst>
              <p:tags r:id="rId24"/>
            </p:custDataLst>
          </p:nvPr>
        </p:nvSpPr>
        <p:spPr>
          <a:xfrm>
            <a:off x="5003304"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2F6C33"/>
              </a:gs>
              <a:gs pos="20000">
                <a:srgbClr val="2F6C33">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9" name="Rectangle 29"/>
          <p:cNvSpPr/>
          <p:nvPr>
            <p:custDataLst>
              <p:tags r:id="rId25"/>
            </p:custDataLst>
          </p:nvPr>
        </p:nvSpPr>
        <p:spPr>
          <a:xfrm>
            <a:off x="5145649"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rPr>
              <a:t>存储器效率</a:t>
            </a:r>
            <a:endParaRPr lang="en-US" altLang="zh-CN" spc="120">
              <a:solidFill>
                <a:schemeClr val="dk1">
                  <a:lumMod val="50000"/>
                  <a:lumOff val="50000"/>
                </a:schemeClr>
              </a:solidFill>
              <a:latin typeface="微软雅黑" panose="020B0503020204020204" pitchFamily="34" charset="-122"/>
              <a:ea typeface="微软雅黑" panose="020B0503020204020204" pitchFamily="34" charset="-122"/>
              <a:sym typeface="+mn-ea"/>
            </a:endParaRPr>
          </a:p>
          <a:p>
            <a:pPr marL="0">
              <a:lnSpc>
                <a:spcPct val="100000"/>
              </a:lnSpc>
              <a:spcBef>
                <a:spcPts val="0"/>
              </a:spcBef>
              <a:spcAft>
                <a:spcPts val="0"/>
              </a:spcAft>
            </a:pP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6"/>
            </p:custDataLst>
          </p:nvPr>
        </p:nvSpPr>
        <p:spPr>
          <a:xfrm>
            <a:off x="6186394"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02</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
        <p:nvSpPr>
          <p:cNvPr id="50" name="矩形: 圆角 49"/>
          <p:cNvSpPr/>
          <p:nvPr>
            <p:custDataLst>
              <p:tags r:id="rId27"/>
            </p:custDataLst>
          </p:nvPr>
        </p:nvSpPr>
        <p:spPr>
          <a:xfrm>
            <a:off x="7552412" y="2391348"/>
            <a:ext cx="2163901" cy="3397561"/>
          </a:xfrm>
          <a:prstGeom prst="roundRect">
            <a:avLst>
              <a:gd name="adj" fmla="val 2657"/>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1" name="任意多边形: 形状 50"/>
          <p:cNvSpPr/>
          <p:nvPr>
            <p:custDataLst>
              <p:tags r:id="rId28"/>
            </p:custDataLst>
          </p:nvPr>
        </p:nvSpPr>
        <p:spPr>
          <a:xfrm>
            <a:off x="7552412" y="2391348"/>
            <a:ext cx="2163901" cy="1101304"/>
          </a:xfrm>
          <a:custGeom>
            <a:avLst/>
            <a:gdLst>
              <a:gd name="connsiteX0" fmla="*/ 58479 w 2200939"/>
              <a:gd name="connsiteY0" fmla="*/ 0 h 1119815"/>
              <a:gd name="connsiteX1" fmla="*/ 2142460 w 2200939"/>
              <a:gd name="connsiteY1" fmla="*/ 0 h 1119815"/>
              <a:gd name="connsiteX2" fmla="*/ 2200939 w 2200939"/>
              <a:gd name="connsiteY2" fmla="*/ 58479 h 1119815"/>
              <a:gd name="connsiteX3" fmla="*/ 2200939 w 2200939"/>
              <a:gd name="connsiteY3" fmla="*/ 935665 h 1119815"/>
              <a:gd name="connsiteX4" fmla="*/ 532651 w 2200939"/>
              <a:gd name="connsiteY4" fmla="*/ 935665 h 1119815"/>
              <a:gd name="connsiteX5" fmla="*/ 240413 w 2200939"/>
              <a:gd name="connsiteY5" fmla="*/ 1119815 h 1119815"/>
              <a:gd name="connsiteX6" fmla="*/ 240413 w 2200939"/>
              <a:gd name="connsiteY6" fmla="*/ 935665 h 1119815"/>
              <a:gd name="connsiteX7" fmla="*/ 0 w 2200939"/>
              <a:gd name="connsiteY7" fmla="*/ 935665 h 1119815"/>
              <a:gd name="connsiteX8" fmla="*/ 0 w 2200939"/>
              <a:gd name="connsiteY8" fmla="*/ 58479 h 1119815"/>
              <a:gd name="connsiteX9" fmla="*/ 58479 w 2200939"/>
              <a:gd name="connsiteY9" fmla="*/ 0 h 111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0939" h="1119815">
                <a:moveTo>
                  <a:pt x="58479" y="0"/>
                </a:moveTo>
                <a:lnTo>
                  <a:pt x="2142460" y="0"/>
                </a:lnTo>
                <a:cubicBezTo>
                  <a:pt x="2174757" y="0"/>
                  <a:pt x="2200939" y="26182"/>
                  <a:pt x="2200939" y="58479"/>
                </a:cubicBezTo>
                <a:lnTo>
                  <a:pt x="2200939" y="935665"/>
                </a:lnTo>
                <a:lnTo>
                  <a:pt x="532651" y="935665"/>
                </a:lnTo>
                <a:lnTo>
                  <a:pt x="240413" y="1119815"/>
                </a:lnTo>
                <a:lnTo>
                  <a:pt x="240413" y="935665"/>
                </a:lnTo>
                <a:lnTo>
                  <a:pt x="0" y="935665"/>
                </a:lnTo>
                <a:lnTo>
                  <a:pt x="0" y="58479"/>
                </a:lnTo>
                <a:cubicBezTo>
                  <a:pt x="0" y="26182"/>
                  <a:pt x="26182" y="0"/>
                  <a:pt x="58479" y="0"/>
                </a:cubicBezTo>
                <a:close/>
              </a:path>
            </a:pathLst>
          </a:cu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2" name="任意多边形: 形状 51"/>
          <p:cNvSpPr/>
          <p:nvPr>
            <p:custDataLst>
              <p:tags r:id="rId29"/>
            </p:custDataLst>
          </p:nvPr>
        </p:nvSpPr>
        <p:spPr>
          <a:xfrm>
            <a:off x="9058276" y="2381982"/>
            <a:ext cx="648671" cy="267210"/>
          </a:xfrm>
          <a:custGeom>
            <a:avLst/>
            <a:gdLst>
              <a:gd name="connsiteX0" fmla="*/ 0 w 659578"/>
              <a:gd name="connsiteY0" fmla="*/ 0 h 271463"/>
              <a:gd name="connsiteX1" fmla="*/ 615506 w 659578"/>
              <a:gd name="connsiteY1" fmla="*/ 0 h 271463"/>
              <a:gd name="connsiteX2" fmla="*/ 656857 w 659578"/>
              <a:gd name="connsiteY2" fmla="*/ 17128 h 271463"/>
              <a:gd name="connsiteX3" fmla="*/ 659578 w 659578"/>
              <a:gd name="connsiteY3" fmla="*/ 23698 h 271463"/>
              <a:gd name="connsiteX4" fmla="*/ 647227 w 659578"/>
              <a:gd name="connsiteY4" fmla="*/ 63489 h 271463"/>
              <a:gd name="connsiteX5" fmla="*/ 333467 w 659578"/>
              <a:gd name="connsiteY5" fmla="*/ 271463 h 271463"/>
              <a:gd name="connsiteX6" fmla="*/ 19708 w 659578"/>
              <a:gd name="connsiteY6" fmla="*/ 6348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578" h="271463">
                <a:moveTo>
                  <a:pt x="0" y="0"/>
                </a:moveTo>
                <a:lnTo>
                  <a:pt x="615506" y="0"/>
                </a:lnTo>
                <a:cubicBezTo>
                  <a:pt x="631655" y="0"/>
                  <a:pt x="646275" y="6546"/>
                  <a:pt x="656857" y="17128"/>
                </a:cubicBezTo>
                <a:lnTo>
                  <a:pt x="659578" y="23698"/>
                </a:lnTo>
                <a:lnTo>
                  <a:pt x="647227" y="63489"/>
                </a:lnTo>
                <a:cubicBezTo>
                  <a:pt x="595533" y="185707"/>
                  <a:pt x="474515" y="271463"/>
                  <a:pt x="333467" y="271463"/>
                </a:cubicBezTo>
                <a:cubicBezTo>
                  <a:pt x="192420" y="271463"/>
                  <a:pt x="71402" y="185707"/>
                  <a:pt x="19708" y="63489"/>
                </a:cubicBezTo>
                <a:close/>
              </a:path>
            </a:pathLst>
          </a:custGeom>
          <a:gradFill flip="none" rotWithShape="1">
            <a:gsLst>
              <a:gs pos="0">
                <a:srgbClr val="993818"/>
              </a:gs>
              <a:gs pos="20000">
                <a:srgbClr val="993818">
                  <a:alpha val="50000"/>
                </a:srgbClr>
              </a:gs>
              <a:gs pos="95575">
                <a:srgbClr val="FFFFFF">
                  <a:alpha val="10000"/>
                </a:srgbClr>
              </a:gs>
            </a:gsLst>
            <a:lin ang="810000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53" name="任意多边形: 形状 52"/>
          <p:cNvSpPr/>
          <p:nvPr>
            <p:custDataLst>
              <p:tags r:id="rId30"/>
            </p:custDataLst>
          </p:nvPr>
        </p:nvSpPr>
        <p:spPr>
          <a:xfrm>
            <a:off x="7552412" y="2925768"/>
            <a:ext cx="666151" cy="566260"/>
          </a:xfrm>
          <a:custGeom>
            <a:avLst/>
            <a:gdLst>
              <a:gd name="connsiteX0" fmla="*/ 338912 w 677825"/>
              <a:gd name="connsiteY0" fmla="*/ 0 h 576222"/>
              <a:gd name="connsiteX1" fmla="*/ 677825 w 677825"/>
              <a:gd name="connsiteY1" fmla="*/ 338913 h 576222"/>
              <a:gd name="connsiteX2" fmla="*/ 672466 w 677825"/>
              <a:gd name="connsiteY2" fmla="*/ 392072 h 576222"/>
              <a:gd name="connsiteX3" fmla="*/ 532651 w 677825"/>
              <a:gd name="connsiteY3" fmla="*/ 392072 h 576222"/>
              <a:gd name="connsiteX4" fmla="*/ 240413 w 677825"/>
              <a:gd name="connsiteY4" fmla="*/ 576222 h 576222"/>
              <a:gd name="connsiteX5" fmla="*/ 240413 w 677825"/>
              <a:gd name="connsiteY5" fmla="*/ 392072 h 576222"/>
              <a:gd name="connsiteX6" fmla="*/ 5358 w 677825"/>
              <a:gd name="connsiteY6" fmla="*/ 392072 h 576222"/>
              <a:gd name="connsiteX7" fmla="*/ 0 w 677825"/>
              <a:gd name="connsiteY7" fmla="*/ 338923 h 576222"/>
              <a:gd name="connsiteX8" fmla="*/ 0 w 677825"/>
              <a:gd name="connsiteY8" fmla="*/ 338903 h 576222"/>
              <a:gd name="connsiteX9" fmla="*/ 6885 w 677825"/>
              <a:gd name="connsiteY9" fmla="*/ 270610 h 576222"/>
              <a:gd name="connsiteX10" fmla="*/ 338912 w 677825"/>
              <a:gd name="connsiteY10" fmla="*/ 0 h 57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7825" h="576222">
                <a:moveTo>
                  <a:pt x="338912" y="0"/>
                </a:moveTo>
                <a:cubicBezTo>
                  <a:pt x="526088" y="0"/>
                  <a:pt x="677825" y="151737"/>
                  <a:pt x="677825" y="338913"/>
                </a:cubicBezTo>
                <a:lnTo>
                  <a:pt x="672466" y="392072"/>
                </a:lnTo>
                <a:lnTo>
                  <a:pt x="532651" y="392072"/>
                </a:lnTo>
                <a:lnTo>
                  <a:pt x="240413" y="576222"/>
                </a:lnTo>
                <a:lnTo>
                  <a:pt x="240413" y="392072"/>
                </a:lnTo>
                <a:lnTo>
                  <a:pt x="5358" y="392072"/>
                </a:lnTo>
                <a:lnTo>
                  <a:pt x="0" y="338923"/>
                </a:lnTo>
                <a:lnTo>
                  <a:pt x="0" y="338903"/>
                </a:lnTo>
                <a:lnTo>
                  <a:pt x="6885" y="270610"/>
                </a:lnTo>
                <a:cubicBezTo>
                  <a:pt x="38487" y="116174"/>
                  <a:pt x="175133" y="0"/>
                  <a:pt x="338912" y="0"/>
                </a:cubicBezTo>
                <a:close/>
              </a:path>
            </a:pathLst>
          </a:custGeom>
          <a:gradFill>
            <a:gsLst>
              <a:gs pos="0">
                <a:srgbClr val="993818"/>
              </a:gs>
              <a:gs pos="20000">
                <a:srgbClr val="993818">
                  <a:alpha val="50000"/>
                </a:srgbClr>
              </a:gs>
              <a:gs pos="95575">
                <a:srgbClr val="FFFFFF">
                  <a:alpha val="10000"/>
                </a:srgb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8" name="Rectangle 29"/>
          <p:cNvSpPr/>
          <p:nvPr>
            <p:custDataLst>
              <p:tags r:id="rId31"/>
            </p:custDataLst>
          </p:nvPr>
        </p:nvSpPr>
        <p:spPr>
          <a:xfrm>
            <a:off x="7694757" y="3526990"/>
            <a:ext cx="1759339" cy="458877"/>
          </a:xfrm>
          <a:prstGeom prst="rect">
            <a:avLst/>
          </a:prstGeom>
        </p:spPr>
        <p:txBody>
          <a:bodyPr wrap="square" anchor="ctr">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en-US" altLang="zh-CN" spc="100">
                <a:solidFill>
                  <a:schemeClr val="dk1">
                    <a:lumMod val="50000"/>
                    <a:lumOff val="50000"/>
                  </a:schemeClr>
                </a:solidFill>
                <a:latin typeface="微软雅黑" panose="020B0503020204020204" pitchFamily="34" charset="-122"/>
                <a:ea typeface="微软雅黑" panose="020B0503020204020204" pitchFamily="34" charset="-122"/>
                <a:sym typeface="+mn-ea"/>
              </a:rPr>
              <a:t>输入输出效率</a:t>
            </a:r>
            <a:endParaRPr lang="zh-CN" altLang="en-US" b="1" spc="2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49"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2"/>
            </p:custDataLst>
          </p:nvPr>
        </p:nvSpPr>
        <p:spPr>
          <a:xfrm>
            <a:off x="8748612" y="2391348"/>
            <a:ext cx="980810" cy="911510"/>
          </a:xfrm>
          <a:prstGeom prst="rect">
            <a:avLst/>
          </a:prstGeom>
          <a:noFill/>
        </p:spPr>
        <p:txBody>
          <a:bodyPr wrap="square" rtlCol="0" anchor="ctr">
            <a:normAutofit/>
          </a:bodyPr>
          <a:lstStyle/>
          <a:p>
            <a:pPr marL="0" algn="ctr">
              <a:lnSpc>
                <a:spcPct val="100000"/>
              </a:lnSpc>
              <a:spcBef>
                <a:spcPts val="0"/>
              </a:spcBef>
              <a:spcAft>
                <a:spcPts val="800"/>
              </a:spcAft>
            </a:pPr>
            <a:r>
              <a:rPr lang="en-US" sz="3800" b="1" spc="300" dirty="0">
                <a:solidFill>
                  <a:schemeClr val="lt1"/>
                </a:solidFill>
                <a:latin typeface="微软雅黑" panose="020B0503020204020204" pitchFamily="34" charset="-122"/>
                <a:ea typeface="微软雅黑" panose="020B0503020204020204" pitchFamily="34" charset="-122"/>
                <a:cs typeface="Montserrat Black"/>
              </a:rPr>
              <a:t>03</a:t>
            </a:r>
            <a:endParaRPr lang="en-US" sz="3800" b="1" spc="300" dirty="0">
              <a:solidFill>
                <a:schemeClr val="lt1"/>
              </a:solidFill>
              <a:latin typeface="微软雅黑" panose="020B0503020204020204" pitchFamily="34" charset="-122"/>
              <a:ea typeface="微软雅黑" panose="020B0503020204020204" pitchFamily="34" charset="-122"/>
              <a:cs typeface="Montserrat Black"/>
            </a:endParaRPr>
          </a:p>
        </p:txBody>
      </p:sp>
    </p:spTree>
    <p:custDataLst>
      <p:tags r:id="rId3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单击添加大标题"/>
  <p:tag name="KSO_WM_UNIT_DEFAULT_FONT" val="40;56;4"/>
  <p:tag name="KSO_WM_UNIT_BLOCK" val="0"/>
  <p:tag name="KSO_WM_UNIT_DEC_AREA_ID" val="c1a47c151a1d4b079877f7ee5e45b33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15"/>
  <p:tag name="KSO_WM_UNIT_TEXT_FILL_FORE_SCHEMECOLOR_INDEX" val="13"/>
  <p:tag name="KSO_WM_UNIT_TEXT_FILL_TYPE" val="1"/>
  <p:tag name="KSO_WM_TEMPLATE_ASSEMBLE_XID" val="5f978c13e01a7e847d6e542e"/>
  <p:tag name="KSO_WM_TEMPLATE_ASSEMBLE_GROUPID" val="5f895717a61ec3b552848d33"/>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0.xml><?xml version="1.0" encoding="utf-8"?>
<p:tagLst xmlns:p="http://schemas.openxmlformats.org/presentationml/2006/main">
  <p:tag name="KSO_WM_UNIT_PLACING_PICTURE_USER_VIEWPORT" val="{&quot;height&quot;:1096.303937007874,&quot;width&quot;:7181.248818897638}"/>
</p:tagLst>
</file>

<file path=ppt/tags/tag1001.xml><?xml version="1.0" encoding="utf-8"?>
<p:tagLst xmlns:p="http://schemas.openxmlformats.org/presentationml/2006/main">
  <p:tag name="KSO_WM_BEAUTIFY_FLAG" val="#wm#"/>
  <p:tag name="KSO_WM_TEMPLATE_CATEGORY" val="diagram"/>
  <p:tag name="KSO_WM_TEMPLATE_INDEX" val="20213563"/>
  <p:tag name="KSO_WM_SPECIAL_SOURCE" val="bdnull"/>
</p:tagLst>
</file>

<file path=ppt/tags/tag1002.xml><?xml version="1.0" encoding="utf-8"?>
<p:tagLst xmlns:p="http://schemas.openxmlformats.org/presentationml/2006/main">
  <p:tag name="KSO_WM_TEMPLATE_CATEGORY" val="custom"/>
  <p:tag name="KSO_WM_TEMPLATE_INDEX" val="20186327"/>
  <p:tag name="KSO_WM_TAG_VERSION" val="1.0"/>
  <p:tag name="KSO_WM_UNIT_TYPE" val="a"/>
  <p:tag name="KSO_WM_UNIT_INDEX" val="1"/>
  <p:tag name="KSO_WM_UNIT_ID" val="custom20186327_15*a*1"/>
  <p:tag name="KSO_WM_UNIT_LAYERLEVEL" val="1"/>
  <p:tag name="KSO_WM_UNIT_ISCONTENTSTITLE" val="0"/>
  <p:tag name="KSO_WM_UNIT_HIGHLIGHT" val="0"/>
  <p:tag name="KSO_WM_UNIT_COMPATIBLE" val="0"/>
  <p:tag name="KSO_WM_BEAUTIFY_FLAG" val="#wm#"/>
  <p:tag name="KSO_WM_UNIT_PRESET_TEXT" val="Thank you"/>
  <p:tag name="KSO_WM_UNIT_VALUE" val="26"/>
  <p:tag name="KSO_WM_UNIT_NOCLEAR" val="1"/>
  <p:tag name="KSO_WM_UNIT_DIAGRAM_ISNUMVISUAL" val="0"/>
  <p:tag name="KSO_WM_UNIT_DIAGRAM_ISREFERUNIT" val="0"/>
  <p:tag name="KSO_WM_UNIT_TEXT_FILL_FORE_SCHEMECOLOR_INDEX_BRIGHTNESS" val="0"/>
  <p:tag name="KSO_WM_UNIT_TEXT_FILL_FORE_SCHEMECOLOR_INDEX" val="14"/>
  <p:tag name="KSO_WM_UNIT_TEXT_FILL_TYPE" val="1"/>
</p:tagLst>
</file>

<file path=ppt/tags/tag1003.xml><?xml version="1.0" encoding="utf-8"?>
<p:tagLst xmlns:p="http://schemas.openxmlformats.org/presentationml/2006/main">
  <p:tag name="KSO_WM_BEAUTIFY_FLAG" val="#wm#"/>
  <p:tag name="KSO_WM_TEMPLATE_CATEGORY" val="custom"/>
  <p:tag name="KSO_WM_TEMPLATE_INDEX" val="20186327"/>
  <p:tag name="KSO_WM_TAG_VERSION" val="1.0"/>
  <p:tag name="KSO_WM_SLIDE_ID" val="custom20186327_15"/>
  <p:tag name="KSO_WM_SLIDE_INDEX" val="15"/>
  <p:tag name="KSO_WM_SLIDE_ITEM_CNT" val="0"/>
  <p:tag name="KSO_WM_SLIDE_LAYOUT" val="a"/>
  <p:tag name="KSO_WM_SLIDE_LAYOUT_CNT" val="1"/>
  <p:tag name="KSO_WM_SLIDE_TYPE" val="endPage"/>
  <p:tag name="KSO_WM_SLIDE_SUBTYPE" val="pureTxt"/>
  <p:tag name="KSO_WM_TEMPLATE_SUBCATEGORY" val="0"/>
  <p:tag name="KSO_WM_TEMPLATE_MASTER_TYPE" val="1"/>
  <p:tag name="KSO_WM_TEMPLATE_COLOR_TYPE" val="1"/>
  <p:tag name="KSO_WM_SPECIAL_SOURCE" val="bdnull"/>
</p:tagLst>
</file>

<file path=ppt/tags/tag1004.xml><?xml version="1.0" encoding="utf-8"?>
<p:tagLst xmlns:p="http://schemas.openxmlformats.org/presentationml/2006/main">
  <p:tag name="KSO_DOCER_TEMPLATE_OPEN_ONCE_MARK"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a65b055b5ea046ab951704ab8dba108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32df9592745417398ab03de50646dd0"/>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11fed39e8b8495a909748b769c9c614"/>
  <p:tag name="KSO_WM_UNIT_DECORATE_INFO" val=""/>
  <p:tag name="KSO_WM_UNIT_SM_LIMIT_TYPE" val=""/>
  <p:tag name="KSO_WM_CHIP_FILLAREA_FILL_RULE" val="{&quot;fill_align&quot;:&quot;cm&quot;,&quot;fill_effect&quot;:[],&quot;fill_mode&quot;:&quot;full&quot;,&quot;sacle_strategy&quot;:&quot;stretch&quot;}"/>
  <p:tag name="KSO_WM_ASSEMBLE_CHIP_INDEX" val="121137db6856492494f67ca8813ca9ec"/>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 name="KSO_WM_TEMPLATE_ASSEMBLE_XID" val="5f978c13e01a7e847d6e543e"/>
  <p:tag name="KSO_WM_TEMPLATE_ASSEMBLE_GROUPID" val="5f895717a61ec3b552848d3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5_1*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4"/>
  <p:tag name="KSO_WM_UNIT_DEC_AREA_ID" val="d14ccd3aa20a48df89a105b395dd17b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ce76bc8d886f4a1993b0cf29e3a454bb"/>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66903643fc441129f794f35d6b245d1"/>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35"/>
  <p:tag name="KSO_WM_UNIT_TEXT_FILL_FORE_SCHEMECOLOR_INDEX" val="13"/>
  <p:tag name="KSO_WM_UNIT_TEXT_FILL_TYPE" val="1"/>
  <p:tag name="KSO_WM_TEMPLATE_ASSEMBLE_XID" val="5f978c13e01a7e847d6e5476"/>
  <p:tag name="KSO_WM_TEMPLATE_ASSEMBLE_GROUPID" val="5f895717a61ec3b552848d33"/>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5_1*a*1"/>
  <p:tag name="KSO_WM_TEMPLATE_CATEGORY" val="custom"/>
  <p:tag name="KSO_WM_TEMPLATE_INDEX" val="20203885"/>
  <p:tag name="KSO_WM_UNIT_LAYERLEVEL" val="1"/>
  <p:tag name="KSO_WM_TAG_VERSION" val="1.0"/>
  <p:tag name="KSO_WM_BEAUTIFY_FLAG" val="#wm#"/>
  <p:tag name="KSO_WM_UNIT_PRESET_TEXT" val="谢谢观看"/>
  <p:tag name="KSO_WM_UNIT_DEFAULT_FONT" val="66;88;4"/>
  <p:tag name="KSO_WM_UNIT_BLOCK" val="0"/>
  <p:tag name="KSO_WM_UNIT_DEC_AREA_ID" val="904470f2c45948379db92f16e82abf58"/>
  <p:tag name="KSO_WM_CHIP_GROUPID" val="5ebe3a6c0ac41c4a0a5255ef"/>
  <p:tag name="KSO_WM_CHIP_XID" val="5ebe3a6c0ac41c4a0a5255f0"/>
  <p:tag name="KSO_WM_CHIP_FILLAREA_FILL_RULE" val="{&quot;fill_align&quot;:&quot;cm&quot;,&quot;fill_mode&quot;:&quot;adaptive&quot;,&quot;sacle_strategy&quot;:&quot;smart&quot;}"/>
  <p:tag name="KSO_WM_ASSEMBLE_CHIP_INDEX" val="c78fedbfafb34de0bbde2d58ac7490e8"/>
  <p:tag name="KSO_WM_UNIT_TEXT_FILL_FORE_SCHEMECOLOR_INDEX_BRIGHTNESS" val="0.15"/>
  <p:tag name="KSO_WM_UNIT_TEXT_FILL_FORE_SCHEMECOLOR_INDEX" val="13"/>
  <p:tag name="KSO_WM_UNIT_TEXT_FILL_TYPE" val="1"/>
  <p:tag name="KSO_WM_UNIT_VALUE" val="16"/>
  <p:tag name="KSO_WM_TEMPLATE_ASSEMBLE_XID" val="5f978c13e01a7e847d6e5476"/>
  <p:tag name="KSO_WM_TEMPLATE_ASSEMBLE_GROUPID" val="5f895717a61ec3b552848d33"/>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 name="KSO_WM_TEMPLATE_ASSEMBLE_XID" val="5f978c13e01a7e847d6e543e"/>
  <p:tag name="KSO_WM_TEMPLATE_ASSEMBLE_GROUPID" val="5f895717a61ec3b552848d33"/>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6.xml><?xml version="1.0" encoding="utf-8"?>
<p:tagLst xmlns:p="http://schemas.openxmlformats.org/presentationml/2006/main">
  <p:tag name="KSO_WM_SLIDE_BACKGROUND_TYPE" val="general"/>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364.xml><?xml version="1.0" encoding="utf-8"?>
<p:tagLst xmlns:p="http://schemas.openxmlformats.org/presentationml/2006/main">
  <p:tag name="KSO_WM_SLIDE_BACKGROUND_TYPE" val="frame"/>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6.xml><?xml version="1.0" encoding="utf-8"?>
<p:tagLst xmlns:p="http://schemas.openxmlformats.org/presentationml/2006/main">
  <p:tag name="KSO_WM_SLIDE_BACKGROUND_TYPE" val="frame"/>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94.xml><?xml version="1.0" encoding="utf-8"?>
<p:tagLst xmlns:p="http://schemas.openxmlformats.org/presentationml/2006/main">
  <p:tag name="KSO_WM_SLIDE_BACKGROUND_TYPE" val="leftRight"/>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6.xml><?xml version="1.0" encoding="utf-8"?>
<p:tagLst xmlns:p="http://schemas.openxmlformats.org/presentationml/2006/main">
  <p:tag name="KSO_WM_SLIDE_BACKGROUND_TYPE" val="leftRight"/>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478.xml><?xml version="1.0" encoding="utf-8"?>
<p:tagLst xmlns:p="http://schemas.openxmlformats.org/presentationml/2006/main">
  <p:tag name="KSO_WM_SLIDE_BACKGROUND_TYPE" val="belt"/>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55b11eeac9074808863aa7bcb64fe229"/>
  <p:tag name="KSO_WM_UNIT_DECORATE_INFO" val=""/>
  <p:tag name="KSO_WM_UNIT_SM_LIMIT_TYPE" val=""/>
  <p:tag name="KSO_WM_CHIP_FILLAREA_FILL_RULE" val="{&quot;fill_align&quot;:&quot;cm&quot;,&quot;fill_effect&quot;:[],&quot;fill_mode&quot;:&quot;full&quot;,&quot;sacle_strategy&quot;:&quot;stretch&quot;}"/>
  <p:tag name="KSO_WM_ASSEMBLE_CHIP_INDEX" val="c1a1f8b2336a4a1ab6f4684577b331a3"/>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SLIDE_BACKGROUND_TYPE" val="belt"/>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a3cef8d0dc34acf8c46b585934387c8"/>
  <p:tag name="KSO_WM_UNIT_DECORATE_INFO" val=""/>
  <p:tag name="KSO_WM_UNIT_SM_LIMIT_TYPE" val=""/>
  <p:tag name="KSO_WM_CHIP_FILLAREA_FILL_RULE" val="{&quot;fill_align&quot;:&quot;cm&quot;,&quot;fill_effect&quot;:[],&quot;fill_mode&quot;:&quot;full&quot;,&quot;sacle_strategy&quot;:&quot;stretch&quot;}"/>
  <p:tag name="KSO_WM_ASSEMBLE_CHIP_INDEX" val="7d371498daba4b5fba26978d3183f0df"/>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84ff918838644ce4a50e0ee009d0d7e6"/>
  <p:tag name="KSO_WM_UNIT_DECORATE_INFO" val=""/>
  <p:tag name="KSO_WM_UNIT_SM_LIMIT_TYPE" val=""/>
  <p:tag name="KSO_WM_CHIP_FILLAREA_FILL_RULE" val="{&quot;fill_align&quot;:&quot;cm&quot;,&quot;fill_effect&quot;:[],&quot;fill_mode&quot;:&quot;full&quot;,&quot;sacle_strategy&quot;:&quot;stretch&quot;}"/>
  <p:tag name="KSO_WM_ASSEMBLE_CHIP_INDEX" val="884657feabd94e4d81bdf5212689b3fd"/>
  <p:tag name="KSO_WM_SLIDE_BACKGROUND_TYPE" val="topBotto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5_1*i*1"/>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e8646ab888914337b28b1afd781f6974"/>
  <p:tag name="KSO_WM_UNIT_DECORATE_INFO" val="{&quot;DecorateInfoH&quot;:{&quot;IsAbs&quot;:false},&quot;DecorateInfoW&quot;:{&quot;IsAbs&quot;:true},&quot;DecorateInfoX&quot;:{&quot;IsAbs&quot;:true,&quot;Pos&quot;:2},&quot;DecorateInfoY&quot;:{&quot;IsAbs&quot;:true,&quot;Pos&quot;:0},&quot;ReferentInfo&quot;:{&quot;Id&quot;:&quot;9abde63e07b74a43bd0876f698448068&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5_1*i*2"/>
  <p:tag name="KSO_WM_TEMPLATE_CATEGORY" val="custom"/>
  <p:tag name="KSO_WM_TEMPLATE_INDEX" val="20203885"/>
  <p:tag name="KSO_WM_UNIT_LAYERLEVEL" val="1"/>
  <p:tag name="KSO_WM_TAG_VERSION" val="1.0"/>
  <p:tag name="KSO_WM_BEAUTIFY_FLAG" val="#wm#"/>
  <p:tag name="KSO_WM_UNIT_BLOCK" val="0"/>
  <p:tag name="KSO_WM_UNIT_SM_LIMIT_TYPE" val="4"/>
  <p:tag name="KSO_WM_UNIT_DEC_AREA_ID" val="a488a2f4fe2241d5a25967034b8bf13d"/>
  <p:tag name="KSO_WM_UNIT_DECORATE_INFO" val="{&quot;DecorateInfoH&quot;:{&quot;IsAbs&quot;:false},&quot;DecorateInfoW&quot;:{&quot;IsAbs&quot;:true},&quot;DecorateInfoX&quot;:{&quot;IsAbs&quot;:true,&quot;Pos&quot;:0},&quot;DecorateInfoY&quot;:{&quot;IsAbs&quot;:true,&quot;Pos&quot;:0},&quot;ReferentInfo&quot;:{&quot;Id&quot;:&quot;9abde63e07b74a43bd0876f698448068&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3ea9af38affa4278a3ffa9d490241309"/>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5_1*a*1"/>
  <p:tag name="KSO_WM_TEMPLATE_CATEGORY" val="custom"/>
  <p:tag name="KSO_WM_TEMPLATE_INDEX" val="20203885"/>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新媒体运营月度计划"/>
  <p:tag name="KSO_WM_UNIT_BLOCK" val="0"/>
  <p:tag name="KSO_WM_UNIT_DEC_AREA_ID" val="9abde63e07b74a43bd0876f698448068"/>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15"/>
  <p:tag name="KSO_WM_UNIT_TEXT_FILL_FORE_SCHEMECOLOR_INDEX" val="13"/>
  <p:tag name="KSO_WM_UNIT_TEXT_FILL_TYPE" val="1"/>
</p:tagLst>
</file>

<file path=ppt/tags/tag516.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7aacfa18b86d428ea2b33f0eec2ffa68"/>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3ea9af38affa4278a3ffa9d490241309"/>
  <p:tag name="KSO_WM_UNIT_TEXT_FILL_FORE_SCHEMECOLOR_INDEX_BRIGHTNESS" val="0.35"/>
  <p:tag name="KSO_WM_UNIT_TEXT_FILL_FORE_SCHEMECOLOR_INDEX" val="13"/>
  <p:tag name="KSO_WM_UNIT_TEXT_FILL_TYPE" val="1"/>
</p:tagLst>
</file>

<file path=ppt/tags/tag517.xml><?xml version="1.0" encoding="utf-8"?>
<p:tagLst xmlns:p="http://schemas.openxmlformats.org/presentationml/2006/main">
  <p:tag name="KSO_WM_UNIT_PLACING_PICTURE_USER_VIEWPORT" val="{&quot;height&quot;:2297.122834645669,&quot;width&quot;:2169.9212598425197}"/>
  <p:tag name="KSO_WM_UNIT_TYPE" val="j"/>
</p:tagLst>
</file>

<file path=ppt/tags/tag518.xml><?xml version="1.0" encoding="utf-8"?>
<p:tagLst xmlns:p="http://schemas.openxmlformats.org/presentationml/2006/main">
  <p:tag name="KSO_WM_SLIDE_ID" val="custom20203885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885"/>
  <p:tag name="KSO_WM_SLIDE_LAYOUT" val="a_b"/>
  <p:tag name="KSO_WM_SLIDE_LAYOUT_CNT" val="1_1"/>
  <p:tag name="KSO_WM_UNIT_SHOW_EDIT_AREA_INDICATION" val="1"/>
  <p:tag name="KSO_WM_TEMPLATE_THUMBS_INDEX" val="1、2、3、4、7、50"/>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SIZE" val="700*380"/>
  <p:tag name="KSO_WM_SLIDE_POSITION" val="130*79"/>
  <p:tag name="KSO_WM_CHIP_GROUPID" val="5ebf6661ddc3daf3fef3f760"/>
  <p:tag name="KSO_WM_SLIDE_LAYOUT_INFO" val="{&quot;id&quot;:&quot;2020-10-27T10:55:42&quot;,&quot;maxSize&quot;:{&quot;size1&quot;:57.155447324951439},&quot;minSize&quot;:{&quot;size1&quot;:46.955447324951443},&quot;normalSize&quot;:{&quot;size1&quot;:46.955632510136631},&quot;subLayout&quot;:[{&quot;id&quot;:&quot;2020-10-27T10:55:42&quot;,&quot;margin&quot;:{&quot;bottom&quot;:0.367331862449646,&quot;left&quot;:7.6187224388122559,&quot;right&quot;:7.6114902496337891,&quot;top&quot;:4.4196195602416992},&quot;type&quot;:0},{&quot;id&quot;:&quot;2020-10-27T10:55:42&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2"/>
  <p:tag name="KSO_WM_TEMPLATE_ASSEMBLE_XID" val="5f978c13e01a7e847d6e543e"/>
  <p:tag name="KSO_WM_TEMPLATE_ASSEMBLE_GROUPID" val="5f895717a61ec3b552848d33"/>
  <p:tag name="KSO_WM_SPECIAL_SOURCE" val="bdnul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21.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921_2*l_h_f*1_1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921_2*l_h_i*1_1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921_2*l_h_i*1_1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4.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921_2*l_h_f*1_2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921_2*l_h_i*1_2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6.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921_2*l_h_i*1_2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27.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6921_2*l_h_f*1_3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6921_2*l_h_i*1_3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2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6921_2*l_h_i*1_3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SUBTYPE" val="a"/>
  <p:tag name="KSO_WM_UNIT_PRESET_TEXT" val="单击此处输入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6921_2*l_h_f*1_4_1"/>
  <p:tag name="KSO_WM_TEMPLATE_CATEGORY" val="diagram"/>
  <p:tag name="KSO_WM_TEMPLATE_INDEX" val="2021692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6921_2*l_h_i*1_4_1"/>
  <p:tag name="KSO_WM_TEMPLATE_CATEGORY" val="diagram"/>
  <p:tag name="KSO_WM_TEMPLATE_INDEX" val="202169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2.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6921_2*l_h_i*1_4_2"/>
  <p:tag name="KSO_WM_TEMPLATE_CATEGORY" val="diagram"/>
  <p:tag name="KSO_WM_TEMPLATE_INDEX" val="2021692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33.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6921_2*a*1"/>
  <p:tag name="KSO_WM_TEMPLATE_CATEGORY" val="diagram"/>
  <p:tag name="KSO_WM_TEMPLATE_INDEX" val="20216921"/>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6921_2*i*2"/>
  <p:tag name="KSO_WM_TEMPLATE_CATEGORY" val="diagram"/>
  <p:tag name="KSO_WM_TEMPLATE_INDEX" val="20216921"/>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5.xml><?xml version="1.0" encoding="utf-8"?>
<p:tagLst xmlns:p="http://schemas.openxmlformats.org/presentationml/2006/main">
  <p:tag name="KSO_WM_BEAUTIFY_FLAG" val="#wm#"/>
  <p:tag name="KSO_WM_TEMPLATE_CATEGORY" val="diagram"/>
  <p:tag name="KSO_WM_TEMPLATE_INDEX" val="20216921"/>
  <p:tag name="KSO_WM_SLIDE_ID" val="diagram20216921_2"/>
  <p:tag name="KSO_WM_TEMPLATE_SUBCATEGORY" val="0"/>
  <p:tag name="KSO_WM_TEMPLATE_MASTER_TYPE" val="0"/>
  <p:tag name="KSO_WM_TEMPLATE_COLOR_TYPE" val="1"/>
  <p:tag name="KSO_WM_SLIDE_ITEM_CNT" val="4"/>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 name="KSO_WM_SLIDE_BACKGROUND_TYPE" val="general"/>
  <p:tag name="KSO_WM_SPECIAL_SOURCE" val="bdnul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38.xml><?xml version="1.0" encoding="utf-8"?>
<p:tagLst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39.xml><?xml version="1.0" encoding="utf-8"?>
<p:tagLst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541.xml><?xml version="1.0" encoding="utf-8"?>
<p:tagLst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5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15_1*f*1"/>
  <p:tag name="KSO_WM_TEMPLATE_CATEGORY" val="diagram"/>
  <p:tag name="KSO_WM_TEMPLATE_INDEX" val="20212315"/>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69250144b9ec4456bbe4317ddeb152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dc6fde855314caabbe51ee26e39fc35"/>
  <p:tag name="KSO_WM_UNIT_SUPPORT_BIG_FONT" val="1"/>
  <p:tag name="KSO_WM_UNIT_TEXT_FILL_FORE_SCHEMECOLOR_INDEX_BRIGHTNESS" val="0.25"/>
  <p:tag name="KSO_WM_UNIT_TEXT_FILL_FORE_SCHEMECOLOR_INDEX" val="13"/>
  <p:tag name="KSO_WM_UNIT_TEXT_FILL_TYPE" val="1"/>
  <p:tag name="KSO_WM_TEMPLATE_ASSEMBLE_XID" val="60656f454054ed1e2fb806a8"/>
  <p:tag name="KSO_WM_TEMPLATE_ASSEMBLE_GROUPID" val="60656f454054ed1e2fb806a8"/>
</p:tagLst>
</file>

<file path=ppt/tags/tag543.xml><?xml version="1.0" encoding="utf-8"?>
<p:tagLst xmlns:p="http://schemas.openxmlformats.org/presentationml/2006/main">
  <p:tag name="KSO_WM_BEAUTIFY_FLAG" val="#wm#"/>
  <p:tag name="KSO_WM_TEMPLATE_CATEGORY" val="diagram"/>
  <p:tag name="KSO_WM_TEMPLATE_INDEX" val="20212315"/>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29*445"/>
  <p:tag name="KSO_WM_SLIDE_POSITION" val="71*36"/>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899999999999999},&quot;minSize&quot;:{&quot;size1&quot;:40},&quot;normalSize&quot;:{&quot;size1&quot;:42.399999999999999},&quot;subLayout&quot;:[{&quot;id&quot;:&quot;2021-04-01T15:36:58&quot;,&quot;margin&quot;:{&quot;bottom&quot;:0.026000002399086952,&quot;left&quot;:6.3499999046325684,&quot;right&quot;:6.3499999046325684,&quot;top&quot;:5.5029997825622559},&quot;type&quot;:0},{&quot;id&quot;:&quot;2021-04-01T15:36:58&quot;,&quot;margin&quot;:{&quot;bottom&quot;:5.0799999237060547,&quot;left&quot;:6.3499999046325684,&quot;right&quot;:6.3499999046325684,&quot;top&quot;:0.81999999284744263},&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K_DARK_LIGHT" val="2"/>
  <p:tag name="KSO_WM_SLIDE_BACKGROUND_TYPE" val="general"/>
  <p:tag name="KSO_WM_SLIDE_SUPPORT_FEATURE_TYPE" val="0"/>
  <p:tag name="KSO_WM_TEMPLATE_ASSEMBLE_XID" val="60656f454054ed1e2fb806a8"/>
  <p:tag name="KSO_WM_TEMPLATE_ASSEMBLE_GROUPID" val="60656f454054ed1e2fb806a8"/>
  <p:tag name="KSO_WM_SPECIAL_SOURCE" val="bdnull"/>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56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5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564.xml><?xml version="1.0" encoding="utf-8"?>
<p:tagLst xmlns:p="http://schemas.openxmlformats.org/presentationml/2006/main">
  <p:tag name="KSO_WM_BEAUTIFY_FLAG" val="#wm#"/>
  <p:tag name="KSO_WM_TEMPLATE_CATEGORY" val="diagram"/>
  <p:tag name="KSO_WM_TEMPLATE_INDEX" val="20208609"/>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 name="KSO_WM_SPECIAL_SOURCE" val="bdnull"/>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f7b8a94a21294a84a3de1f1d9354a66d"/>
  <p:tag name="KSO_WM_UNIT_DECORATE_INFO" val=""/>
  <p:tag name="KSO_WM_UNIT_SM_LIMIT_TYPE" val=""/>
  <p:tag name="KSO_WM_CHIP_FILLAREA_FILL_RULE" val="{&quot;fill_align&quot;:&quot;cm&quot;,&quot;fill_effect&quot;:[],&quot;fill_mode&quot;:&quot;full&quot;,&quot;sacle_strategy&quot;:&quot;stretch&quot;}"/>
  <p:tag name="KSO_WM_ASSEMBLE_CHIP_INDEX" val="90bf113d2b634b34b88275039168c60a"/>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582.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583.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TEMPLATE_MASTER_TYPE" val="0"/>
  <p:tag name="KSO_WM_TEMPLATE_COLOR_TYPE" val="0"/>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59*539"/>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587.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5835_1*a*1"/>
  <p:tag name="KSO_WM_TEMPLATE_CATEGORY" val="diagram"/>
  <p:tag name="KSO_WM_TEMPLATE_INDEX" val="20215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a50191db7104021a84626b114f767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2e6057676d46e8903bbcad82cb6d9b"/>
  <p:tag name="KSO_WM_UNIT_TEXT_FILL_FORE_SCHEMECOLOR_INDEX_BRIGHTNESS" val="0"/>
  <p:tag name="KSO_WM_UNIT_TEXT_FILL_FORE_SCHEMECOLOR_INDEX" val="13"/>
  <p:tag name="KSO_WM_UNIT_TEXT_FILL_TYPE" val="1"/>
  <p:tag name="KSO_WM_TEMPLATE_ASSEMBLE_XID" val="60656ea94054ed1e2fb7fd47"/>
  <p:tag name="KSO_WM_TEMPLATE_ASSEMBLE_GROUPID" val="60656ea94054ed1e2fb7fd47"/>
</p:tagLst>
</file>

<file path=ppt/tags/tag58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835_1*f*1"/>
  <p:tag name="KSO_WM_TEMPLATE_CATEGORY" val="diagram"/>
  <p:tag name="KSO_WM_TEMPLATE_INDEX" val="20215835"/>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0a84ab047464d1e88afd7872d312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90354a94c343b8a80d0c744395f0a7"/>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a94054ed1e2fb7fd47"/>
  <p:tag name="KSO_WM_TEMPLATE_ASSEMBLE_GROUPID" val="60656ea94054ed1e2fb7fd47"/>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3"/>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4b32df71aa3b4b56b94539aaf452f757"/>
  <p:tag name="KSO_WM_UNIT_TYPE" val="i"/>
  <p:tag name="KSO_WM_UNIT_INDEX" val="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e8730c5d65644f49865c6185cfba3fde"/>
  <p:tag name="KSO_WM_UNIT_DECORATE_INFO" val=""/>
  <p:tag name="KSO_WM_UNIT_SM_LIMIT_TYPE" val=""/>
  <p:tag name="KSO_WM_CHIP_FILLAREA_FILL_RULE" val="{&quot;fill_align&quot;:&quot;cm&quot;,&quot;fill_effect&quot;:[],&quot;fill_mode&quot;:&quot;full&quot;,&quot;sacle_strategy&quot;:&quot;stretch&quot;}"/>
  <p:tag name="KSO_WM_ASSEMBLE_CHIP_INDEX" val="4859cd0dcf5a43548ba08e120da72e20"/>
  <p:tag name="KSO_WM_SLIDE_BACKGROUND_TYPE" val="bottomTop"/>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835_1*i*4"/>
  <p:tag name="KSO_WM_TEMPLATE_CATEGORY" val="diagram"/>
  <p:tag name="KSO_WM_TEMPLATE_INDEX" val="20215835"/>
  <p:tag name="KSO_WM_UNIT_LAYERLEVEL" val="1"/>
  <p:tag name="KSO_WM_TAG_VERSION" val="1.0"/>
  <p:tag name="KSO_WM_BEAUTIFY_FLAG" val="#wm#"/>
  <p:tag name="KSO_WM_UNIT_BLOCK" val="0"/>
  <p:tag name="KSO_WM_UNIT_SM_LIMIT_TYPE" val="2"/>
  <p:tag name="KSO_WM_UNIT_DEC_AREA_ID" val="95bed5b55032478aa8b8af2e5407bba5"/>
  <p:tag name="KSO_WM_UNIT_TYPE" val="i"/>
  <p:tag name="KSO_WM_UNIT_INDEX" val="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658e478fb0c58a940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81"/>
  <p:tag name="KSO_WM_TEMPLATE_ASSEMBLE_XID" val="60656ea94054ed1e2fb7fd47"/>
  <p:tag name="KSO_WM_TEMPLATE_ASSEMBLE_GROUPID" val="60656ea94054ed1e2fb7fd47"/>
</p:tagLst>
</file>

<file path=ppt/tags/tag591.xml><?xml version="1.0" encoding="utf-8"?>
<p:tagLst xmlns:p="http://schemas.openxmlformats.org/presentationml/2006/main">
  <p:tag name="KSO_WM_BEAUTIFY_FLAG" val="#wm#"/>
  <p:tag name="KSO_WM_TEMPLATE_CATEGORY" val="diagram"/>
  <p:tag name="KSO_WM_TEMPLATE_INDEX" val="20215835"/>
  <p:tag name="KSO_WM_SLIDE_ID" val="diagram2021583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92"/>
  <p:tag name="KSO_WM_SLIDE_POSITION" val="0*0"/>
  <p:tag name="KSO_WM_TAG_VERSION" val="1.0"/>
  <p:tag name="KSO_WM_SLIDE_LAYOUT" val="a_f"/>
  <p:tag name="KSO_WM_SLIDE_LAYOUT_CNT" val="1_1"/>
  <p:tag name="KSO_WM_SLIDE_LAYOUT_INFO" val="{&quot;id&quot;:&quot;2021-04-01T15:11:2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1-04-01T15:11:25&quot;,&quot;margin&quot;:{&quot;bottom&quot;:0.42300000786781311,&quot;left&quot;:1.2699999809265137,&quot;right&quot;:1.2699999809265137,&quot;top&quot;:0.42300000786781311},&quot;type&quot;:0},{&quot;id&quot;:&quot;2021-04-01T15:11:25&quot;,&quot;margin&quot;:{&quot;bottom&quot;:2.1170001029968262,&quot;left&quot;:7.619999885559082,&quot;right&quot;:7.619999885559082,&quot;top&quot;:2.1170001029968262},&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58e478fb0c58a940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2ca697fb6ed3405a815a26366cd6d128&quot;,&quot;fill_align&quot;:&quot;cm&quot;,&quot;chip_types&quot;:[&quot;diagram&quot;,&quot;text&quot;,&quot;picture&quot;,&quot;chart&quot;,&quot;table&quot;,&quot;video&quot;]}]]"/>
  <p:tag name="FIXED_XID_TMP" val="5f5ee1ca4d6848d78f644aeb"/>
  <p:tag name="KSO_WM_SLIDE_CAN_ADD_NAVIGATION" val="1"/>
  <p:tag name="KSO_WM_CHIP_DECFILLPROP" val="[]"/>
  <p:tag name="KSO_WM_CHIP_GROUPID" val="5f5ee1ca4d6848d78f644aeb"/>
  <p:tag name="KSO_WM_SLIDE_BK_DARK_LIGHT" val="2"/>
  <p:tag name="KSO_WM_SLIDE_BACKGROUND_TYPE" val="navigation"/>
  <p:tag name="KSO_WM_SLIDE_SUPPORT_FEATURE_TYPE" val="0"/>
  <p:tag name="KSO_WM_TEMPLATE_ASSEMBLE_XID" val="60656ea94054ed1e2fb7fd47"/>
  <p:tag name="KSO_WM_TEMPLATE_ASSEMBLE_GROUPID" val="60656ea94054ed1e2fb7fd47"/>
  <p:tag name="KSO_WM_SPECIAL_SOURCE" val="bdnull"/>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0_1*i*1"/>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f9"/>
  <p:tag name="KSO_WM_TEMPLATE_ASSEMBLE_GROUPID" val="60656e894054ed1e2fb7faf9"/>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0_1*i*2"/>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f9"/>
  <p:tag name="KSO_WM_TEMPLATE_ASSEMBLE_GROUPID" val="60656e894054ed1e2fb7faf9"/>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0_1*i*3"/>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0_1*i*4"/>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0_1*i*5"/>
  <p:tag name="KSO_WM_TEMPLATE_CATEGORY" val="diagram"/>
  <p:tag name="KSO_WM_TEMPLATE_INDEX" val="20209020"/>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f9"/>
  <p:tag name="KSO_WM_TEMPLATE_ASSEMBLE_GROUPID" val="60656e894054ed1e2fb7faf9"/>
</p:tagLst>
</file>

<file path=ppt/tags/tag599.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20_1*i*6"/>
  <p:tag name="KSO_WM_TEMPLATE_CATEGORY" val="diagram"/>
  <p:tag name="KSO_WM_TEMPLATE_INDEX" val="20209020"/>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f9"/>
  <p:tag name="KSO_WM_TEMPLATE_ASSEMBLE_GROUPID" val="60656e894054ed1e2fb7faf9"/>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5_2*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5"/>
  <p:tag name="KSO_WM_UNIT_DEC_AREA_ID" val="e344f9a4069942249688ccfe15a7ffb6"/>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b4535f9869244c2b0532e4ff9ea6f3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2ceef5c719148f08a85df23a4ae2e14"/>
  <p:tag name="KSO_WM_UNIT_DECORATE_INFO" val=""/>
  <p:tag name="KSO_WM_UNIT_SM_LIMIT_TYPE" val=""/>
  <p:tag name="KSO_WM_CHIP_FILLAREA_FILL_RULE" val="{&quot;fill_align&quot;:&quot;cm&quot;,&quot;fill_effect&quot;:[],&quot;fill_mode&quot;:&quot;full&quot;,&quot;sacle_strategy&quot;:&quot;stretch&quot;}"/>
  <p:tag name="KSO_WM_ASSEMBLE_CHIP_INDEX" val="cffbaf16cb524605a275bdb58798fe75"/>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0_1*i*7"/>
  <p:tag name="KSO_WM_TEMPLATE_CATEGORY" val="diagram"/>
  <p:tag name="KSO_WM_TEMPLATE_INDEX" val="20209020"/>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f9"/>
  <p:tag name="KSO_WM_TEMPLATE_ASSEMBLE_GROUPID" val="60656e894054ed1e2fb7faf9"/>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0_1*i*8"/>
  <p:tag name="KSO_WM_TEMPLATE_CATEGORY" val="diagram"/>
  <p:tag name="KSO_WM_TEMPLATE_INDEX" val="20209020"/>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f9"/>
  <p:tag name="KSO_WM_TEMPLATE_ASSEMBLE_GROUPID" val="60656e894054ed1e2fb7faf9"/>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0_1*i*9"/>
  <p:tag name="KSO_WM_TEMPLATE_CATEGORY" val="diagram"/>
  <p:tag name="KSO_WM_TEMPLATE_INDEX" val="20209020"/>
  <p:tag name="KSO_WM_UNIT_LAYERLEVEL" val="1"/>
  <p:tag name="KSO_WM_TAG_VERSION" val="1.0"/>
  <p:tag name="KSO_WM_BEAUTIFY_FLAG" val="#wm#"/>
  <p:tag name="KSO_WM_UNIT_BLOCK" val="0"/>
  <p:tag name="KSO_WM_UNIT_SM_LIMIT_TYPE" val="0"/>
  <p:tag name="KSO_WM_UNIT_DEC_AREA_ID" val="ea6940274a914e3797be50a438070bcb"/>
  <p:tag name="KSO_WM_UNIT_DECORATE_INFO" val="{&quot;DecorateInfoH&quot;:{&quot;IsAbs&quot;:true},&quot;DecorateInfoW&quot;:{&quot;IsAbs&quot;:true},&quot;DecorateInfoX&quot;:{&quot;IsAbs&quot;:true,&quot;Pos&quot;:1},&quot;DecorateInfoY&quot;:{&quot;IsAbs&quot;:true,&quot;Pos&quot;:2},&quot;ReferentInfo&quot;:{&quot;Id&quot;:&quot;cff58485593e40bbbd6a5965eabb2da8&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f9"/>
  <p:tag name="KSO_WM_TEMPLATE_ASSEMBLE_GROUPID" val="60656e894054ed1e2fb7faf9"/>
</p:tagLst>
</file>

<file path=ppt/tags/tag603.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20_1*a*1"/>
  <p:tag name="KSO_WM_TEMPLATE_CATEGORY" val="diagram"/>
  <p:tag name="KSO_WM_TEMPLATE_INDEX" val="2020902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e3450252f894ad1a77c1390727fa8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ab3c3a796241af903aec39d8fa9b92"/>
  <p:tag name="KSO_WM_UNIT_SUPPORT_BIG_FONT" val="1"/>
  <p:tag name="KSO_WM_UNIT_TEXT_FILL_FORE_SCHEMECOLOR_INDEX_BRIGHTNESS" val="0"/>
  <p:tag name="KSO_WM_UNIT_TEXT_FILL_FORE_SCHEMECOLOR_INDEX" val="13"/>
  <p:tag name="KSO_WM_UNIT_TEXT_FILL_TYPE" val="1"/>
  <p:tag name="KSO_WM_TEMPLATE_ASSEMBLE_XID" val="60656e894054ed1e2fb7faf9"/>
  <p:tag name="KSO_WM_TEMPLATE_ASSEMBLE_GROUPID" val="60656e894054ed1e2fb7faf9"/>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1"/>
  <p:tag name="KSO_WM_TEMPLATE_CATEGORY" val="diagram"/>
  <p:tag name="KSO_WM_TEMPLATE_INDEX" val="20216488"/>
  <p:tag name="KSO_WM_UNIT_LAYERLEVEL" val="1_1_1"/>
  <p:tag name="KSO_WM_TAG_VERSION" val="1.0"/>
  <p:tag name="KSO_WM_BEAUTIFY_FLAG" val="#wm#"/>
  <p:tag name="KSO_WM_UNIT_TYPE" val="l_h_i"/>
  <p:tag name="KSO_WM_UNIT_INDEX" val="1_1_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3"/>
  <p:tag name="KSO_WM_TEMPLATE_CATEGORY" val="diagram"/>
  <p:tag name="KSO_WM_TEMPLATE_INDEX" val="20216488"/>
  <p:tag name="KSO_WM_UNIT_LAYERLEVEL" val="1_1_1"/>
  <p:tag name="KSO_WM_TAG_VERSION" val="1.0"/>
  <p:tag name="KSO_WM_BEAUTIFY_FLAG" val="#wm#"/>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4"/>
  <p:tag name="KSO_WM_TEMPLATE_CATEGORY" val="diagram"/>
  <p:tag name="KSO_WM_TEMPLATE_INDEX" val="20216488"/>
  <p:tag name="KSO_WM_UNIT_LAYERLEVEL" val="1_1_1"/>
  <p:tag name="KSO_WM_TAG_VERSION" val="1.0"/>
  <p:tag name="KSO_WM_BEAUTIFY_FLAG" val="#wm#"/>
  <p:tag name="KSO_WM_UNIT_TYPE" val="l_h_i"/>
  <p:tag name="KSO_WM_UNIT_INDEX" val="1_1_4"/>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1_5"/>
  <p:tag name="KSO_WM_TEMPLATE_CATEGORY" val="diagram"/>
  <p:tag name="KSO_WM_TEMPLATE_INDEX" val="20216488"/>
  <p:tag name="KSO_WM_UNIT_LAYERLEVEL" val="1_1_1"/>
  <p:tag name="KSO_WM_TAG_VERSION" val="1.0"/>
  <p:tag name="KSO_WM_BEAUTIFY_FLAG" val="#wm#"/>
  <p:tag name="KSO_WM_UNIT_TYPE" val="l_h_i"/>
  <p:tag name="KSO_WM_UNIT_INDEX" val="1_1_5"/>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1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UNIT_TEXT_FILL_FORE_SCHEMECOLOR_INDEX_BRIGHTNESS" val="0.2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6488_2*l_h_i*1_1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1"/>
  <p:tag name="KSO_WM_TEMPLATE_CATEGORY" val="diagram"/>
  <p:tag name="KSO_WM_TEMPLATE_INDEX" val="20216488"/>
  <p:tag name="KSO_WM_UNIT_LAYERLEVEL" val="1_1_1"/>
  <p:tag name="KSO_WM_TAG_VERSION" val="1.0"/>
  <p:tag name="KSO_WM_BEAUTIFY_FLAG" val="#wm#"/>
  <p:tag name="KSO_WM_UNIT_TYPE" val="l_h_i"/>
  <p:tag name="KSO_WM_UNIT_INDEX" val="1_2_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3"/>
  <p:tag name="KSO_WM_TEMPLATE_CATEGORY" val="diagram"/>
  <p:tag name="KSO_WM_TEMPLATE_INDEX" val="20216488"/>
  <p:tag name="KSO_WM_UNIT_LAYERLEVEL" val="1_1_1"/>
  <p:tag name="KSO_WM_TAG_VERSION" val="1.0"/>
  <p:tag name="KSO_WM_BEAUTIFY_FLAG" val="#wm#"/>
  <p:tag name="KSO_WM_UNIT_TYPE" val="l_h_i"/>
  <p:tag name="KSO_WM_UNIT_INDEX" val="1_2_3"/>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4"/>
  <p:tag name="KSO_WM_TEMPLATE_CATEGORY" val="diagram"/>
  <p:tag name="KSO_WM_TEMPLATE_INDEX" val="20216488"/>
  <p:tag name="KSO_WM_UNIT_LAYERLEVEL" val="1_1_1"/>
  <p:tag name="KSO_WM_TAG_VERSION" val="1.0"/>
  <p:tag name="KSO_WM_BEAUTIFY_FLAG" val="#wm#"/>
  <p:tag name="KSO_WM_UNIT_TYPE" val="l_h_i"/>
  <p:tag name="KSO_WM_UNIT_INDEX" val="1_2_4"/>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2_5"/>
  <p:tag name="KSO_WM_TEMPLATE_CATEGORY" val="diagram"/>
  <p:tag name="KSO_WM_TEMPLATE_INDEX" val="20216488"/>
  <p:tag name="KSO_WM_UNIT_LAYERLEVEL" val="1_1_1"/>
  <p:tag name="KSO_WM_TAG_VERSION" val="1.0"/>
  <p:tag name="KSO_WM_BEAUTIFY_FLAG" val="#wm#"/>
  <p:tag name="KSO_WM_UNIT_TYPE" val="l_h_i"/>
  <p:tag name="KSO_WM_UNIT_INDEX" val="1_2_5"/>
  <p:tag name="KSO_WM_UNIT_FILL_FORE_SCHEMECOLOR_INDEX_1_BRIGHTNESS" val="0"/>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2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UNIT_TEXT_FILL_FORE_SCHEMECOLOR_INDEX_BRIGHTNESS" val="0.25"/>
  <p:tag name="KSO_WM_UNIT_TEXT_FILL_FORE_SCHEMECOLOR_INDEX" val="13"/>
  <p:tag name="KSO_WM_UNIT_TEXT_FILL_TYPE" val="1"/>
  <p:tag name="KSO_WM_UNIT_USESOURCEFORMAT_APPLY"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6488_2*l_h_i*1_2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1"/>
  <p:tag name="KSO_WM_TEMPLATE_CATEGORY" val="diagram"/>
  <p:tag name="KSO_WM_TEMPLATE_INDEX" val="20216488"/>
  <p:tag name="KSO_WM_UNIT_LAYERLEVEL" val="1_1_1"/>
  <p:tag name="KSO_WM_TAG_VERSION" val="1.0"/>
  <p:tag name="KSO_WM_BEAUTIFY_FLAG" val="#wm#"/>
  <p:tag name="KSO_WM_UNIT_TYPE" val="l_h_i"/>
  <p:tag name="KSO_WM_UNIT_INDEX" val="1_3_1"/>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3"/>
  <p:tag name="KSO_WM_TEMPLATE_CATEGORY" val="diagram"/>
  <p:tag name="KSO_WM_TEMPLATE_INDEX" val="20216488"/>
  <p:tag name="KSO_WM_UNIT_LAYERLEVEL" val="1_1_1"/>
  <p:tag name="KSO_WM_TAG_VERSION" val="1.0"/>
  <p:tag name="KSO_WM_BEAUTIFY_FLAG" val="#wm#"/>
  <p:tag name="KSO_WM_UNIT_TYPE" val="l_h_i"/>
  <p:tag name="KSO_WM_UNIT_INDEX" val="1_3_3"/>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4"/>
  <p:tag name="KSO_WM_TEMPLATE_CATEGORY" val="diagram"/>
  <p:tag name="KSO_WM_TEMPLATE_INDEX" val="20216488"/>
  <p:tag name="KSO_WM_UNIT_LAYERLEVEL" val="1_1_1"/>
  <p:tag name="KSO_WM_TAG_VERSION" val="1.0"/>
  <p:tag name="KSO_WM_BEAUTIFY_FLAG" val="#wm#"/>
  <p:tag name="KSO_WM_UNIT_TYPE" val="l_h_i"/>
  <p:tag name="KSO_WM_UNIT_INDEX" val="1_3_4"/>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i*1_3_5"/>
  <p:tag name="KSO_WM_TEMPLATE_CATEGORY" val="diagram"/>
  <p:tag name="KSO_WM_TEMPLATE_INDEX" val="20216488"/>
  <p:tag name="KSO_WM_UNIT_LAYERLEVEL" val="1_1_1"/>
  <p:tag name="KSO_WM_TAG_VERSION" val="1.0"/>
  <p:tag name="KSO_WM_BEAUTIFY_FLAG" val="#wm#"/>
  <p:tag name="KSO_WM_UNIT_TYPE" val="l_h_i"/>
  <p:tag name="KSO_WM_UNIT_INDEX" val="1_3_5"/>
  <p:tag name="KSO_WM_UNIT_FILL_FORE_SCHEMECOLOR_INDEX_1_BRIGHTNESS" val="0"/>
  <p:tag name="KSO_WM_UNIT_FILL_FORE_SCHEMECOLOR_INDEX_1" val="9"/>
  <p:tag name="KSO_WM_UNIT_FILL_FORE_SCHEMECOLOR_INDEX_1_POS" val="0"/>
  <p:tag name="KSO_WM_UNIT_FILL_FORE_SCHEMECOLOR_INDEX_1_TRANS" val="0"/>
  <p:tag name="KSO_WM_UNIT_FILL_FORE_SCHEMECOLOR_INDEX_2_BRIGHTNESS" val="0"/>
  <p:tag name="KSO_WM_UNIT_FILL_FORE_SCHEMECOLOR_INDEX_2" val="9"/>
  <p:tag name="KSO_WM_UNIT_FILL_FORE_SCHEMECOLOR_INDEX_2_POS" val="0.2"/>
  <p:tag name="KSO_WM_UNIT_FILL_FORE_SCHEMECOLOR_INDEX_2_TRANS" val="0.5"/>
  <p:tag name="KSO_WM_UNIT_FILL_FORE_SCHEMECOLOR_INDEX_3_BRIGHTNESS" val="0"/>
  <p:tag name="KSO_WM_UNIT_FILL_FORE_SCHEMECOLOR_INDEX_3" val="14"/>
  <p:tag name="KSO_WM_UNIT_FILL_FORE_SCHEMECOLOR_INDEX_3_POS" val="0.95575"/>
  <p:tag name="KSO_WM_UNIT_FILL_FORE_SCHEMECOLOR_INDEX_3_TRANS" val="0.9"/>
  <p:tag name="KSO_WM_UNIT_FILL_GRADIENT_TYPE" val="0"/>
  <p:tag name="KSO_WM_UNIT_FILL_GRADIENT_ANGLE" val="135"/>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6488_2*l_h_a*1_3_1"/>
  <p:tag name="KSO_WM_TEMPLATE_CATEGORY" val="diagram"/>
  <p:tag name="KSO_WM_TEMPLATE_INDEX" val="20216488"/>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UNIT_TEXT_FILL_FORE_SCHEMECOLOR_INDEX_BRIGHTNESS" val="0.25"/>
  <p:tag name="KSO_WM_UNIT_TEXT_FILL_FORE_SCHEMECOLOR_INDEX" val="13"/>
  <p:tag name="KSO_WM_UNIT_TEXT_FILL_TYPE" val="1"/>
  <p:tag name="KSO_WM_UNIT_USESOURCEFORMAT_APPLY"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6488_2*l_h_i*1_3_2"/>
  <p:tag name="KSO_WM_TEMPLATE_CATEGORY" val="diagram"/>
  <p:tag name="KSO_WM_TEMPLATE_INDEX" val="2021648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622.xml><?xml version="1.0" encoding="utf-8"?>
<p:tagLst xmlns:p="http://schemas.openxmlformats.org/presentationml/2006/main">
  <p:tag name="KSO_WM_BEAUTIFY_FLAG" val="#wm#"/>
  <p:tag name="KSO_WM_TEMPLATE_CATEGORY" val="diagram"/>
  <p:tag name="KSO_WM_TEMPLATE_INDEX" val="20209020"/>
  <p:tag name="KSO_WM_SLIDE_ID" val="diagram2020902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1"/>
  <p:tag name="KSO_WM_TAG_VERSION" val="1.0"/>
  <p:tag name="KSO_WM_SLIDE_LAYOUT" val="a_d"/>
  <p:tag name="KSO_WM_SLIDE_LAYOUT_CNT" val="1_1"/>
  <p:tag name="KSO_WM_SLIDE_LAYOUT_INFO" val="{&quot;id&quot;:&quot;2021-04-01T15:05:06&quot;,&quot;maxSize&quot;:{&quot;size1&quot;:46.499649774528933},&quot;minSize&quot;:{&quot;size1&quot;:35.599649774528935},&quot;normalSize&quot;:{&quot;size1&quot;:35.599649774528935},&quot;subLayout&quot;:[{&quot;id&quot;:&quot;2021-04-01T15:05:06&quot;,&quot;margin&quot;:{&quot;bottom&quot;:1.6670000553131104,&quot;left&quot;:4.2329998016357422,&quot;right&quot;:4.2329998016357422,&quot;top&quot;:2.9630000591278076},&quot;type&quot;:0},{&quot;id&quot;:&quot;2021-04-01T15:05:06&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1"/>
  <p:tag name="KSO_WM_TEMPLATE_ASSEMBLE_XID" val="60656e894054ed1e2fb7faf9"/>
  <p:tag name="KSO_WM_TEMPLATE_ASSEMBLE_GROUPID" val="60656e894054ed1e2fb7faf9"/>
  <p:tag name="KSO_WM_SPECIAL_SOURCE" val="bdnull"/>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25.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626.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627.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62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6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345_1*i*1"/>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21332f97fbba4e12806446ed40358a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45_1*i*2"/>
  <p:tag name="KSO_WM_TEMPLATE_CATEGORY" val="diagram"/>
  <p:tag name="KSO_WM_TEMPLATE_INDEX" val="20209345"/>
  <p:tag name="KSO_WM_UNIT_LAYERLEVEL" val="1"/>
  <p:tag name="KSO_WM_TAG_VERSION" val="1.0"/>
  <p:tag name="KSO_WM_BEAUTIFY_FLAG" val="#wm#"/>
  <p:tag name="KSO_WM_UNIT_BLOCK" val="0"/>
  <p:tag name="KSO_WM_UNIT_SM_LIMIT_TYPE" val="2"/>
  <p:tag name="KSO_WM_UNIT_DEC_AREA_ID" val="7449436611fd4da6bb61f062c2f41787"/>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ecbcf1a758c1ec0b708d3e"/>
  <p:tag name="KSO_WM_CHIP_XID" val="5eecbcf1a758c1ec0b708d3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e8c4054ed1e2fb7fb37"/>
  <p:tag name="KSO_WM_TEMPLATE_ASSEMBLE_GROUPID" val="60656e8c4054ed1e2fb7fb37"/>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45_1*f*1"/>
  <p:tag name="KSO_WM_TEMPLATE_CATEGORY" val="diagram"/>
  <p:tag name="KSO_WM_TEMPLATE_INDEX" val="20209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5384e76793b24466a5e71d1939b72f0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3f1d13dcc404ff49166f4903eafb1f8"/>
  <p:tag name="KSO_WM_UNIT_SUPPORT_BIG_FONT" val="1"/>
  <p:tag name="KSO_WM_UNIT_TEXT_FILL_FORE_SCHEMECOLOR_INDEX_BRIGHTNESS" val="0.25"/>
  <p:tag name="KSO_WM_UNIT_TEXT_FILL_FORE_SCHEMECOLOR_INDEX" val="13"/>
  <p:tag name="KSO_WM_UNIT_TEXT_FILL_TYPE" val="1"/>
  <p:tag name="KSO_WM_TEMPLATE_ASSEMBLE_XID" val="60656e8c4054ed1e2fb7fb37"/>
  <p:tag name="KSO_WM_TEMPLATE_ASSEMBLE_GROUPID" val="60656e8c4054ed1e2fb7fb37"/>
</p:tagLst>
</file>

<file path=ppt/tags/tag636.xml><?xml version="1.0" encoding="utf-8"?>
<p:tagLst xmlns:p="http://schemas.openxmlformats.org/presentationml/2006/main">
  <p:tag name="KSO_WM_BEAUTIFY_FLAG" val="#wm#"/>
  <p:tag name="KSO_WM_TEMPLATE_CATEGORY" val="diagram"/>
  <p:tag name="KSO_WM_TEMPLATE_INDEX" val="20209345"/>
  <p:tag name="KSO_WM_SLIDE_ID" val="diagram20209345_1"/>
  <p:tag name="KSO_WM_TEMPLATE_SUBCATEGORY" val="21"/>
  <p:tag name="KSO_WM_SLIDE_TYPE" val="text"/>
  <p:tag name="KSO_WM_SLIDE_SUBTYPE" val="pureTxt"/>
  <p:tag name="KSO_WM_SLIDE_ITEM_CNT" val="0"/>
  <p:tag name="KSO_WM_SLIDE_INDEX" val="1"/>
  <p:tag name="KSO_WM_SLIDE_SIZE" val="756*331"/>
  <p:tag name="KSO_WM_SLIDE_POSITION" val="101*104"/>
  <p:tag name="KSO_WM_TAG_VERSION" val="1.0"/>
  <p:tag name="KSO_WM_SLIDE_LAYOUT" val="f"/>
  <p:tag name="KSO_WM_SLIDE_LAYOUT_CNT" val="1"/>
  <p:tag name="KSO_WM_TEMPLATE_MASTER_TYPE" val="0"/>
  <p:tag name="KSO_WM_TEMPLATE_COLOR_TYPE"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c78fec7d9f4d442ca0ed700ee78be74c&quot;,&quot;fill_align&quot;:&quot;cm&quot;,&quot;chip_types&quot;:[&quot;header&quot;]}],[{&quot;text_align&quot;:&quot;lm&quot;,&quot;text_direction&quot;:&quot;horizontal&quot;,&quot;support_big_font&quot;:true,&quot;picture_toward&quot;:0,&quot;picture_dockside&quot;:[],&quot;fill_id&quot;:&quot;c78fec7d9f4d442ca0ed700ee78be74c&quot;,&quot;fill_align&quot;:&quot;cm&quot;,&quot;chip_types&quot;:[&quot;text&quot;]}]]"/>
  <p:tag name="KSO_WM_CHIP_XID" val="5eecbcf1a758c1ec0b708d3f"/>
  <p:tag name="KSO_WM_SLIDE_CAN_ADD_NAVIGATION" val="1"/>
  <p:tag name="KSO_WM_CHIP_DECFILLPROP" val="[]"/>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1-04-01T15:05:47&quot;,&quot;maxSize&quot;:{&quot;size1&quot;:0},&quot;minSize&quot;:{&quot;size1&quot;:0},&quot;normalSize&quot;:{&quot;size1&quot;:0},&quot;subLayout&quot;:[{&quot;id&quot;:&quot;2021-04-01T15:05:47&quot;,&quot;type&quot;:0},{&quot;id&quot;:&quot;2021-04-01T15:05:47&quot;,&quot;margin&quot;:{&quot;bottom&quot;:6.3499999046325684,&quot;left&quot;:4.2329998016357422,&quot;right&quot;:4.2329998016357422,&quot;top&quot;:6.3499999046325684},&quot;type&quot;:0}],&quot;type&quot;:0}"/>
  <p:tag name="KSO_WM_CHIP_GROUPID" val="5eecbcf1a758c1ec0b708d3e"/>
  <p:tag name="KSO_WM_SLIDE_BK_DARK_LIGHT" val="2"/>
  <p:tag name="KSO_WM_SLIDE_BACKGROUND_TYPE" val="general"/>
  <p:tag name="KSO_WM_SLIDE_SUPPORT_FEATURE_TYPE" val="0"/>
  <p:tag name="KSO_WM_TEMPLATE_ASSEMBLE_XID" val="60656e8c4054ed1e2fb7fb37"/>
  <p:tag name="KSO_WM_TEMPLATE_ASSEMBLE_GROUPID" val="60656e8c4054ed1e2fb7fb37"/>
  <p:tag name="KSO_WM_SPECIAL_SOURCE" val="bdnull"/>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39.xml><?xml version="1.0" encoding="utf-8"?>
<p:tagLst xmlns:p="http://schemas.openxmlformats.org/presentationml/2006/main">
  <p:tag name="KSO_WM_UNIT_BLOCK" val="0"/>
  <p:tag name="KSO_WM_UNIT_SM_LIMIT_TYPE" val="2"/>
  <p:tag name="KSO_WM_UNIT_DEC_AREA_ID" val="97f9ecc0672748c6a4c8250db3ac7837"/>
  <p:tag name="KSO_WM_UNIT_HIGHLIGHT" val="0"/>
  <p:tag name="KSO_WM_UNIT_COMPATIBLE" val="0"/>
  <p:tag name="KSO_WM_UNIT_DIAGRAM_ISNUMVISUAL" val="0"/>
  <p:tag name="KSO_WM_UNIT_DIAGRAM_ISREFERUNIT" val="0"/>
  <p:tag name="KSO_WM_UNIT_TYPE" val="i"/>
  <p:tag name="KSO_WM_UNIT_INDEX" val="1"/>
  <p:tag name="KSO_WM_UNIT_ID" val="diagram20212456_1*i*1"/>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2230a6c4814ce96fb13bbd"/>
  <p:tag name="KSO_WM_CHIP_XID" val="5f2230a6c4814ce96fb13bbe"/>
  <p:tag name="KSO_WM_UNIT_FILL_FORE_SCHEMECOLOR_INDEX_BRIGHTNESS" val="0.8"/>
  <p:tag name="KSO_WM_UNIT_FILL_FORE_SCHEMECOLOR_INDEX" val="5"/>
  <p:tag name="KSO_WM_UNIT_FILL_BACK_SCHEMECOLOR_INDEX_BRIGHTNESS" val="0"/>
  <p:tag name="KSO_WM_UNIT_FILL_BACK_SCHEMECOLOR_INDEX" val="16"/>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91"/>
  <p:tag name="KSO_WM_TEMPLATE_ASSEMBLE_GROUPID" val="60656f444054ed1e2fb8069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BLOCK" val="0"/>
  <p:tag name="KSO_WM_UNIT_SM_LIMIT_TYPE" val="2"/>
  <p:tag name="KSO_WM_UNIT_DEC_AREA_ID" val="41a7af44fd974ad9b00b4d7fa7fa9711"/>
  <p:tag name="KSO_WM_UNIT_HIGHLIGHT" val="0"/>
  <p:tag name="KSO_WM_UNIT_COMPATIBLE" val="0"/>
  <p:tag name="KSO_WM_UNIT_DIAGRAM_ISNUMVISUAL" val="0"/>
  <p:tag name="KSO_WM_UNIT_DIAGRAM_ISREFERUNIT" val="0"/>
  <p:tag name="KSO_WM_UNIT_TYPE" val="i"/>
  <p:tag name="KSO_WM_UNIT_INDEX" val="2"/>
  <p:tag name="KSO_WM_UNIT_ID" val="diagram20212456_1*i*2"/>
  <p:tag name="KSO_WM_TEMPLATE_CATEGORY" val="diagram"/>
  <p:tag name="KSO_WM_TEMPLATE_INDEX" val="20212456"/>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30a6c4814ce96fb13bbd"/>
  <p:tag name="KSO_WM_CHIP_XID" val="5f2230a6c4814ce96fb13bbe"/>
  <p:tag name="KSO_WM_TEMPLATE_ASSEMBLE_XID" val="60656f444054ed1e2fb80691"/>
  <p:tag name="KSO_WM_TEMPLATE_ASSEMBLE_GROUPID" val="60656f444054ed1e2fb80691"/>
</p:tagLst>
</file>

<file path=ppt/tags/tag64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2456_1*a*1"/>
  <p:tag name="KSO_WM_TEMPLATE_CATEGORY" val="diagram"/>
  <p:tag name="KSO_WM_TEMPLATE_INDEX" val="20212456"/>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652eb6250f64ae1b056ecfcf67ffb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0643eabf93742118d9b82b96f332717"/>
  <p:tag name="KSO_WM_UNIT_SUPPORT_BIG_FONT" val="1"/>
  <p:tag name="KSO_WM_UNIT_TEXT_FILL_FORE_SCHEMECOLOR_INDEX_BRIGHTNESS" val="0"/>
  <p:tag name="KSO_WM_UNIT_TEXT_FILL_FORE_SCHEMECOLOR_INDEX" val="13"/>
  <p:tag name="KSO_WM_UNIT_TEXT_FILL_TYPE" val="1"/>
  <p:tag name="KSO_WM_TEMPLATE_ASSEMBLE_XID" val="60656f444054ed1e2fb80691"/>
  <p:tag name="KSO_WM_TEMPLATE_ASSEMBLE_GROUPID" val="60656f444054ed1e2fb80691"/>
</p:tagLst>
</file>

<file path=ppt/tags/tag6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56_1*f*1"/>
  <p:tag name="KSO_WM_TEMPLATE_CATEGORY" val="diagram"/>
  <p:tag name="KSO_WM_TEMPLATE_INDEX" val="20212456"/>
  <p:tag name="KSO_WM_UNIT_LAYERLEVEL" val="1"/>
  <p:tag name="KSO_WM_TAG_VERSION" val="1.0"/>
  <p:tag name="KSO_WM_BEAUTIFY_FLAG" val="#wm#"/>
  <p:tag name="KSO_WM_UNIT_DEFAULT_FONT" val="14;20;2"/>
  <p:tag name="KSO_WM_UNIT_BLOCK" val="0"/>
  <p:tag name="KSO_WM_UNIT_VALUE" val="100"/>
  <p:tag name="KSO_WM_UNIT_SHOW_EDIT_AREA_INDICATION" val="1"/>
  <p:tag name="KSO_WM_CHIP_GROUPID" val="5e6b05596848fb12bee65ac8"/>
  <p:tag name="KSO_WM_CHIP_XID" val="5e6b05596848fb12bee65aca"/>
  <p:tag name="KSO_WM_UNIT_DEC_AREA_ID" val="ccd251dd47cd48f6a7a1dc8a00878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0484a8d5ebf4fa7bfeb420c94df44d8"/>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f444054ed1e2fb80691"/>
  <p:tag name="KSO_WM_TEMPLATE_ASSEMBLE_GROUPID" val="60656f444054ed1e2fb80691"/>
</p:tagLst>
</file>

<file path=ppt/tags/tag643.xml><?xml version="1.0" encoding="utf-8"?>
<p:tagLst xmlns:p="http://schemas.openxmlformats.org/presentationml/2006/main">
  <p:tag name="KSO_WM_BEAUTIFY_FLAG" val="#wm#"/>
  <p:tag name="KSO_WM_TEMPLATE_CATEGORY" val="diagram"/>
  <p:tag name="KSO_WM_TEMPLATE_INDEX" val="20212456"/>
  <p:tag name="KSO_WM_SLIDE_LAYOUT_INFO" val="{&quot;id&quot;:&quot;2021-04-01T15:36:44&quot;,&quot;maxSize&quot;:{&quot;size1&quot;:55.600000000000001},&quot;minSize&quot;:{&quot;size1&quot;:40},&quot;normalSize&quot;:{&quot;size1&quot;:40.000185185185181},&quot;subLayout&quot;:[{&quot;id&quot;:&quot;2021-04-01T15:36:44&quot;,&quot;margin&quot;:{&quot;bottom&quot;:0.3970000147819519,&quot;left&quot;:9.7370004653930664,&quot;right&quot;:9.7370004653930664,&quot;top&quot;:5.0799999237060547},&quot;type&quot;:0},{&quot;id&quot;:&quot;2021-04-01T15:36:44&quot;,&quot;margin&quot;:{&quot;bottom&quot;:2.9630000591278076,&quot;left&quot;:9.7370004653930664,&quot;right&quot;:9.7370004653930664,&quot;top&quot;:0.026000002399086952},&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picture_toward&quot;:0,&quot;picture_dockside&quot;:[],&quot;fill_id&quot;:&quot;af2015d2954c43fe83e1bddafbc45fc3&quot;,&quot;fill_align&quot;:&quot;cm&quot;,&quot;chip_types&quot;:[&quot;header&quot;]},{&quot;text_align&quot;:&quot;lm&quot;,&quot;text_direction&quot;:&quot;horizontal&quot;,&quot;support_big_font&quot;:true,&quot;picture_toward&quot;:0,&quot;picture_dockside&quot;:[],&quot;fill_id&quot;:&quot;1d47bf39492f437c8f915c61c5dd4b40&quot;,&quot;fill_align&quot;:&quot;cm&quot;,&quot;chip_types&quot;:[&quot;text&quot;,&quot;picture&quot;]}]]"/>
  <p:tag name="KSO_WM_CHIP_XID" val="5f2230a6c4814ce96fb13bbe"/>
  <p:tag name="KSO_WM_SLIDE_ID" val="diagram2021245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CHIP_DECFILLPROP" val="[]"/>
  <p:tag name="KSO_WM_SLIDE_CAN_ADD_NAVIGATION" val="1"/>
  <p:tag name="KSO_WM_CHIP_GROUPID" val="5f2230a6c4814ce96fb13bbd"/>
  <p:tag name="KSO_WM_SLIDE_BK_DARK_LIGHT" val="2"/>
  <p:tag name="KSO_WM_SLIDE_BACKGROUND_TYPE" val="general"/>
  <p:tag name="KSO_WM_SLIDE_SUPPORT_FEATURE_TYPE" val="0"/>
  <p:tag name="KSO_WM_TEMPLATE_ASSEMBLE_XID" val="60656f444054ed1e2fb80691"/>
  <p:tag name="KSO_WM_TEMPLATE_ASSEMBLE_GROUPID" val="60656f444054ed1e2fb80691"/>
  <p:tag name="KSO_WM_SPECIAL_SOURCE" val="bdnul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a3291234d0bf49089b819c6c9c74fdfe"/>
  <p:tag name="KSO_WM_UNIT_DECORATE_INFO" val=""/>
  <p:tag name="KSO_WM_UNIT_SM_LIMIT_TYPE" val=""/>
  <p:tag name="KSO_WM_CHIP_FILLAREA_FILL_RULE" val="{&quot;fill_align&quot;:&quot;cm&quot;,&quot;fill_effect&quot;:[],&quot;fill_mode&quot;:&quot;full&quot;,&quot;sacle_strategy&quot;:&quot;stretch&quot;}"/>
  <p:tag name="KSO_WM_ASSEMBLE_CHIP_INDEX" val="f0733407dad2423f92a32c572bbe5fcd"/>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19aad66591bc478b80b199731d011e7f"/>
  <p:tag name="KSO_WM_UNIT_DECORATE_INFO" val=""/>
  <p:tag name="KSO_WM_UNIT_SM_LIMIT_TYPE" val=""/>
  <p:tag name="KSO_WM_CHIP_FILLAREA_FILL_RULE" val="{&quot;fill_align&quot;:&quot;cm&quot;,&quot;fill_effect&quot;:[],&quot;fill_mode&quot;:&quot;full&quot;,&quot;sacle_strategy&quot;:&quot;stretch&quot;}"/>
  <p:tag name="KSO_WM_ASSEMBLE_CHIP_INDEX" val="a6d14b8481c0495a89c48a97a5120930"/>
  <p:tag name="KSO_WM_SLIDE_BACKGROUND_TYPE" val="leftRight"/>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57930aa26aa48ae94dcc80373e36f0e"/>
  <p:tag name="KSO_WM_UNIT_DECORATE_INFO" val=""/>
  <p:tag name="KSO_WM_UNIT_SM_LIMIT_TYPE" val=""/>
  <p:tag name="KSO_WM_CHIP_FILLAREA_FILL_RULE" val="{&quot;fill_align&quot;:&quot;cm&quot;,&quot;fill_effect&quot;:[],&quot;fill_mode&quot;:&quot;full&quot;,&quot;sacle_strategy&quot;:&quot;stretch&quot;}"/>
  <p:tag name="KSO_WM_ASSEMBLE_CHIP_INDEX" val="26d8e06267c445508181b8f5c3dad391"/>
  <p:tag name="KSO_WM_SLIDE_BACKGROUND_TYPE" val="leftRight"/>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6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653.xml><?xml version="1.0" encoding="utf-8"?>
<p:tagLst xmlns:p="http://schemas.openxmlformats.org/presentationml/2006/main">
  <p:tag name="KSO_WM_BEAUTIFY_FLAG" val="#wm#"/>
  <p:tag name="KSO_WM_TEMPLATE_CATEGORY" val="diagram"/>
  <p:tag name="KSO_WM_TEMPLATE_INDEX" val="20211081"/>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1},&quot;minSize&quot;:{&quot;size1&quot;:33.799614474654661},&quot;normalSize&quot;:{&quot;size1&quot;:33.799614474654661},&quot;subLayout&quot;:[{&quot;id&quot;:&quot;2021-04-01T15:11:00&quot;,&quot;margin&quot;:{&quot;bottom&quot;:2.9630000591278076,&quot;left&quot;:1.6929999589920044,&quot;right&quot;:0,&quot;top&quot;:2.9630000591278076},&quot;type&quot;:0},{&quot;direction&quot;:1,&quot;id&quot;:&quot;2021-04-01T15:11:00&quot;,&quot;maxSize&quot;:{&quot;size1&quot;:41.599417638821471},&quot;minSize&quot;:{&quot;size1&quot;:41.599417638821471},&quot;normalSize&quot;:{&quot;size1&quot;:41.599417638821471},&quot;subLayout&quot;:[{&quot;id&quot;:&quot;2021-04-01T15:11:00&quot;,&quot;margin&quot;:{&quot;bottom&quot;:7.1970000267028809,&quot;left&quot;:1.6929999589920044,&quot;right&quot;:0,&quot;top&quot;:6.3499999046325684},&quot;type&quot;:0},{&quot;id&quot;:&quot;2021-04-01T15:11:00&quot;,&quot;margin&quot;:{&quot;bottom&quot;:2.9630000591278076,&quot;left&quot;:1.6929999589920044,&quot;right&quot;:1.6929999589920044,&quot;top&quot;:2.9630000591278076},&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1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2*540"/>
  <p:tag name="KSO_WM_SLIDE_POSITION" val="0*0"/>
  <p:tag name="KSO_WM_TAG_VERSION" val="1.0"/>
  <p:tag name="KSO_WM_SLIDE_LAYOUT" val="a_f"/>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1f"/>
  <p:tag name="KSO_WM_TEMPLATE_ASSEMBLE_GROUPID" val="60656ea74054ed1e2fb7fd1f"/>
  <p:tag name="KSO_WM_SPECIAL_SOURCE" val="bdnul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657.xml><?xml version="1.0" encoding="utf-8"?>
<p:tagLst xmlns:p="http://schemas.openxmlformats.org/presentationml/2006/main">
  <p:tag name="KSO_WM_UNIT_ISCONTENTSTITLE" val="0"/>
  <p:tag name="KSO_WM_UNIT_ISNUMDGM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7462_1*a*1"/>
  <p:tag name="KSO_WM_TEMPLATE_CATEGORY" val="diagram"/>
  <p:tag name="KSO_WM_TEMPLATE_INDEX" val="202074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6fa83ea03b4805818426dfa28bd47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fc5f49a8ade40d3ba2254cafa2ed8e8"/>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07462_1*h_a*1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e746d964ac9464a90a1d8c79e7e4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7462_1*h_f*1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8f5cda9c7d25426db98adeb896848e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e1b6bc090034e79ad5e491476b45680"/>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3_1"/>
  <p:tag name="KSO_WM_UNIT_ID" val="diagram20207462_1*h_a*3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2640c8146424706b2d1a082be3fee4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7462_1*h_f*3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d4070a20af2d455e9d9592214050e8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0192c37304d4a5eadf55612059d9767"/>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07462_1*h_a*2_1"/>
  <p:tag name="KSO_WM_TEMPLATE_CATEGORY" val="diagram"/>
  <p:tag name="KSO_WM_TEMPLATE_INDEX" val="2020746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53a49841c2534a3db3cf5eb9b8940f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
  <p:tag name="KSO_WM_UNIT_TEXT_FILL_FORE_SCHEMECOLOR_INDEX" val="13"/>
  <p:tag name="KSO_WM_UNIT_TEXT_FILL_TYPE" val="1"/>
  <p:tag name="KSO_WM_TEMPLATE_ASSEMBLE_XID" val="60656e6b4054ed1e2fb7f857"/>
  <p:tag name="KSO_WM_TEMPLATE_ASSEMBLE_GROUPID" val="60656e6b4054ed1e2fb7f857"/>
</p:tagLst>
</file>

<file path=ppt/tags/tag66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7462_1*h_f*2_1"/>
  <p:tag name="KSO_WM_TEMPLATE_CATEGORY" val="diagram"/>
  <p:tag name="KSO_WM_TEMPLATE_INDEX" val="20207462"/>
  <p:tag name="KSO_WM_UNIT_LAYERLEVEL" val="1_1"/>
  <p:tag name="KSO_WM_TAG_VERSION" val="1.0"/>
  <p:tag name="KSO_WM_BEAUTIFY_FLAG" val="#wm#"/>
  <p:tag name="KSO_WM_UNIT_SUBTYPE" val="a"/>
  <p:tag name="KSO_WM_UNIT_DEFAULT_FONT" val="14;20;2"/>
  <p:tag name="KSO_WM_UNIT_BLOCK" val="0"/>
  <p:tag name="KSO_WM_UNIT_VALUE" val="104"/>
  <p:tag name="KSO_WM_UNIT_SHOW_EDIT_AREA_INDICATION" val="1"/>
  <p:tag name="KSO_WM_CHIP_GROUPID" val="5e6b05b36848fb12bee65ad8"/>
  <p:tag name="KSO_WM_CHIP_XID" val="5e6b05b36848fb12bee65ada"/>
  <p:tag name="KSO_WM_UNIT_DEC_AREA_ID" val="366ec634b1e74882a2776a08d47603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1979f74394442d84c5c0ce63a95f5f"/>
  <p:tag name="KSO_WM_UNIT_TEXT_FILL_FORE_SCHEMECOLOR_INDEX_BRIGHTNESS" val="0.25"/>
  <p:tag name="KSO_WM_UNIT_TEXT_FILL_FORE_SCHEMECOLOR_INDEX" val="13"/>
  <p:tag name="KSO_WM_UNIT_TEXT_FILL_TYPE" val="1"/>
  <p:tag name="KSO_WM_TEMPLATE_ASSEMBLE_XID" val="60656e6b4054ed1e2fb7f857"/>
  <p:tag name="KSO_WM_TEMPLATE_ASSEMBLE_GROUPID" val="60656e6b4054ed1e2fb7f857"/>
</p:tagLst>
</file>

<file path=ppt/tags/tag664.xml><?xml version="1.0" encoding="utf-8"?>
<p:tagLst xmlns:p="http://schemas.openxmlformats.org/presentationml/2006/main">
  <p:tag name="KSO_WM_BEAUTIFY_FLAG" val="#wm#"/>
  <p:tag name="KSO_WM_TEMPLATE_CATEGORY" val="diagram"/>
  <p:tag name="KSO_WM_TEMPLATE_INDEX" val="20207462"/>
  <p:tag name="KSO_WM_SLIDE_LAYOUT_INFO" val="{&quot;backgroundInfo&quot;:[{&quot;bottom&quot;:0,&quot;bottomAbs&quot;:false,&quot;left&quot;:0,&quot;leftAbs&quot;:false,&quot;right&quot;:0,&quot;rightAbs&quot;:false,&quot;top&quot;:0,&quot;topAbs&quot;:false,&quot;type&quot;:&quot;frame&quot;},{&quot;bottom&quot;:0,&quot;bottomAbs&quot;:false,&quot;left&quot;:0,&quot;leftAbs&quot;:false,&quot;right&quot;:0,&quot;rightAbs&quot;:false,&quot;top&quot;:0,&quot;topAbs&quot;:false,&quot;type&quot;:&quot;general&quot;}],&quot;id&quot;:&quot;2021-04-01T14:57:48&quot;,&quot;maxSize&quot;:{&quot;size1&quot;:37.799686347113713},&quot;minSize&quot;:{&quot;size1&quot;:26.699686347113715},&quot;normalSize&quot;:{&quot;size1&quot;:26.699686347113715},&quot;subLayout&quot;:[{&quot;id&quot;:&quot;2021-04-01T14:57:48&quot;,&quot;margin&quot;:{&quot;bottom&quot;:0,&quot;left&quot;:1.6929999589920044,&quot;right&quot;:1.6929999589920044,&quot;top&quot;:1.6929999589920044},&quot;type&quot;:0},{&quot;direction&quot;:1,&quot;id&quot;:&quot;2021-04-01T14:57:48&quot;,&quot;maxSize&quot;:{&quot;size1&quot;:32.49972939491272},&quot;minSize&quot;:{&quot;size1&quot;:32.49972939491272},&quot;normalSize&quot;:{&quot;size1&quot;:32.49972939491272},&quot;subLayout&quot;:[{&quot;id&quot;:&quot;2021-04-01T14:57:48&quot;,&quot;margin&quot;:{&quot;bottom&quot;:1.6929999589920044,&quot;left&quot;:1.6929999589920044,&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6929999589920044,&quot;right&quot;:0,&quot;top&quot;:1.2699999809265137},&quot;type&quot;:0},{&quot;id&quot;:&quot;2021-04-01T14:57:48&quot;,&quot;margin&quot;:{&quot;bottom&quot;:1.6929999589920044,&quot;left&quot;:1.6929999589920044,&quot;right&quot;:0,&quot;top&quot;:0.14886131882667542},&quot;type&quot;:0}],&quot;type&quot;:0},{&quot;direction&quot;:1,&quot;id&quot;:&quot;2021-04-01T14:57:48&quot;,&quot;maxSize&quot;:{&quot;size1&quot;:46.299599105461418},&quot;minSize&quot;:{&quot;size1&quot;:46.299599105461418},&quot;normalSize&quot;:{&quot;size1&quot;:46.299599105461418},&quot;subLayout&quot;:[{&quot;id&quot;:&quot;2021-04-01T14:57:48&quot;,&quot;margin&quot;:{&quot;bottom&quot;:1.6929999589920044,&quot;left&quot;:1.2699999809265137,&quot;right&quot;:0,&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0,&quot;top&quot;:1.2699999809265137},&quot;type&quot;:0},{&quot;id&quot;:&quot;2021-04-01T14:57:48&quot;,&quot;margin&quot;:{&quot;bottom&quot;:1.6929999589920044,&quot;left&quot;:1.2699999809265137,&quot;right&quot;:0,&quot;top&quot;:0.14886131882667542},&quot;type&quot;:0}],&quot;type&quot;:0},{&quot;id&quot;:&quot;2021-04-01T14:57:48&quot;,&quot;margin&quot;:{&quot;bottom&quot;:1.6929999589920044,&quot;left&quot;:1.2699999809265137,&quot;right&quot;:1.6929999589920044,&quot;top&quot;:1.2699999809265137},&quot;maxSize&quot;:{&quot;size1&quot;:35.83331119091514},&quot;minSize&quot;:{&quot;size1&quot;:19.933311190915131},&quot;normalSize&quot;:{&quot;size1&quot;:27.815429325420716},&quot;subLayout&quot;:[{&quot;id&quot;:&quot;2021-04-01T14:57:48&quot;,&quot;margin&quot;:{&quot;bottom&quot;:0.046930205076932907,&quot;left&quot;:1.2699999809265137,&quot;right&quot;:1.6929999589920044,&quot;top&quot;:1.2699999809265137},&quot;type&quot;:0},{&quot;id&quot;:&quot;2021-04-01T14:57:48&quot;,&quot;margin&quot;:{&quot;bottom&quot;:1.6929999589920044,&quot;left&quot;:1.2699999809265137,&quot;right&quot;:1.6929999589920044,&quot;top&quot;:0.14886131882667542},&quot;type&quot;:0}],&quot;type&quot;:0}],&quot;type&quot;:0}],&quot;type&quot;:0}],&quot;type&quot;:0}"/>
  <p:tag name="KSO_WM_SLIDE_BACKGROUND" val="[&quot;frame&quot;,&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0e07daf2e53b70be3e9e"/>
  <p:tag name="KSO_WM_CHIP_FILLPROP" val="[[{&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features&quot;:[&quot;collage&quot;],&quot;support_big_font&quot;:false,&quot;fill_id&quot;:&quot;95680f639ac240e386bf4ea4fca82e22&quot;,&quot;fill_align&quot;:&quot;lm&quot;,&quot;chip_types&quot;:[&quot;picture&quot;]},{&quot;text_align&quot;:&quot;lm&quot;,&quot;text_direction&quot;:&quot;horizontal&quot;,&quot;support_features&quot;:[&quot;collage&quot;],&quot;support_big_font&quot;:false,&quot;fill_id&quot;:&quot;1ab86d1f43664a54a1ef94eed47f3c0c&quot;,&quot;fill_align&quot;:&quot;lm&quot;,&quot;chip_types&quot;:[&quot;picture&quot;]},{&quot;text_align&quot;:&quot;lm&quot;,&quot;text_direction&quot;:&quot;horizontal&quot;,&quot;support_features&quot;:[&quot;collage&quot;],&quot;support_big_font&quot;:false,&quot;fill_id&quot;:&quot;1c30913a0b9a425a8c19893c6e07218a&quot;,&quot;fill_align&quot;:&quot;lm&quot;,&quot;chip_types&quot;:[&quot;picture&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text&quot;]},{&quot;text_align&quot;:&quot;lm&quot;,&quot;text_direction&quot;:&quot;horizontal&quot;,&quot;support_big_font&quot;:false,&quot;fill_id&quot;:&quot;1ab86d1f43664a54a1ef94eed47f3c0c&quot;,&quot;fill_align&quot;:&quot;lm&quot;,&quot;chip_types&quot;:[&quot;picture&quot;]},{&quot;text_align&quot;:&quot;lm&quot;,&quot;text_direction&quot;:&quot;horizontal&quot;,&quot;support_big_font&quot;:false,&quot;fill_id&quot;:&quot;1c30913a0b9a425a8c19893c6e07218a&quot;,&quot;fill_align&quot;:&quot;lm&quot;,&quot;chip_types&quot;:[&quot;text&quot;]}],[{&quot;text_align&quot;:&quot;lm&quot;,&quot;text_direction&quot;:&quot;horizontal&quot;,&quot;support_big_font&quot;:false,&quot;fill_id&quot;:&quot;2e5bad82760744449b27148ecb740582&quot;,&quot;fill_align&quot;:&quot;lm&quot;,&quot;chip_types&quot;:[&quot;header&quot;]},{&quot;text_align&quot;:&quot;lm&quot;,&quot;text_direction&quot;:&quot;horizontal&quot;,&quot;support_big_font&quot;:false,&quot;fill_id&quot;:&quot;95680f639ac240e386bf4ea4fca82e22&quot;,&quot;fill_align&quot;:&quot;lm&quot;,&quot;chip_types&quot;:[&quot;pictext&quot;]},{&quot;text_align&quot;:&quot;lm&quot;,&quot;text_direction&quot;:&quot;horizontal&quot;,&quot;support_big_font&quot;:false,&quot;fill_id&quot;:&quot;1ab86d1f43664a54a1ef94eed47f3c0c&quot;,&quot;fill_align&quot;:&quot;lm&quot;,&quot;chip_types&quot;:[&quot;text&quot;]},{&quot;text_align&quot;:&quot;lm&quot;,&quot;text_direction&quot;:&quot;horizontal&quot;,&quot;support_big_font&quot;:false,&quot;fill_id&quot;:&quot;1c30913a0b9a425a8c19893c6e07218a&quot;,&quot;fill_align&quot;:&quot;lm&quot;,&quot;chip_types&quot;:[&quot;text&quot;]}]]"/>
  <p:tag name="KSO_WM_SLIDE_ID" val="diagram2020746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4*264.702"/>
  <p:tag name="KSO_WM_SLIDE_POSITION" val="48*227.301"/>
  <p:tag name="KSO_WM_TAG_VERSION" val="1.0"/>
  <p:tag name="KSO_WM_SLIDE_LAYOUT" val="a_h"/>
  <p:tag name="KSO_WM_SLIDE_LAYOUT_CNT" val="1_3"/>
  <p:tag name="KSO_WM_CHIP_DECFILLPROP" val="[]"/>
  <p:tag name="KSO_WM_CHIP_GROUPID" val="5edb37e55860357932c566f9"/>
  <p:tag name="KSO_WM_SLIDE_BK_DARK_LIGHT" val="2"/>
  <p:tag name="KSO_WM_SLIDE_BACKGROUND_TYPE" val="frame"/>
  <p:tag name="KSO_WM_SLIDE_SUPPORT_FEATURE_TYPE" val="0"/>
  <p:tag name="KSO_WM_TEMPLATE_ASSEMBLE_XID" val="60656e6b4054ed1e2fb7f857"/>
  <p:tag name="KSO_WM_TEMPLATE_ASSEMBLE_GROUPID" val="60656e6b4054ed1e2fb7f857"/>
  <p:tag name="KSO_WM_SPECIAL_SOURCE" val="bdnull"/>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8752_1*i*2"/>
  <p:tag name="KSO_WM_TEMPLATE_CATEGORY" val="diagram"/>
  <p:tag name="KSO_WM_TEMPLATE_INDEX" val="20218752"/>
  <p:tag name="KSO_WM_UNIT_LAYERLEVEL" val="1"/>
  <p:tag name="KSO_WM_TAG_VERSION" val="1.0"/>
  <p:tag name="KSO_WM_BEAUTIFY_FLAG" val="#wm#"/>
  <p:tag name="KSO_WM_UNIT_TYPE" val="i"/>
  <p:tag name="KSO_WM_UNIT_INDEX" val="2"/>
  <p:tag name="KSO_WM_UNIT_BLOCK" val="0"/>
  <p:tag name="KSO_WM_UNIT_SM_LIMIT_TYPE" val="2"/>
  <p:tag name="KSO_WM_UNIT_DEC_AREA_ID" val="d105a88875d54dc48255cc94ac6d10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601bb3dfa1918221690b5f4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159"/>
  <p:tag name="KSO_WM_TEMPLATE_ASSEMBLE_XID" val="606494084054ed1e2fb6fd7e"/>
  <p:tag name="KSO_WM_TEMPLATE_ASSEMBLE_GROUPID" val="606494084054ed1e2fb6fd7e"/>
</p:tagLst>
</file>

<file path=ppt/tags/tag669.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8752_1*a*1"/>
  <p:tag name="KSO_WM_TEMPLATE_CATEGORY" val="diagram"/>
  <p:tag name="KSO_WM_TEMPLATE_INDEX" val="202187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c22e75ab747477db650b99225e87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e6a84cfd72a46aea4eabc611177fd3a"/>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82167679e76a4d77905d2353d73b471c"/>
  <p:tag name="KSO_WM_UNIT_DECORATE_INFO" val=""/>
  <p:tag name="KSO_WM_UNIT_SM_LIMIT_TYPE" val=""/>
  <p:tag name="KSO_WM_CHIP_FILLAREA_FILL_RULE" val="{&quot;fill_align&quot;:&quot;cm&quot;,&quot;fill_effect&quot;:[],&quot;fill_mode&quot;:&quot;full&quot;,&quot;sacle_strategy&quot;:&quot;stretch&quot;}"/>
  <p:tag name="KSO_WM_ASSEMBLE_CHIP_INDEX" val="660ff496c29940b2a3f30d10ba8ac053"/>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diagram20218752_1*h_a*1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e806b73074ee49c487f24d1484d12c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1.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8752_1*h_f*1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36"/>
  <p:tag name="KSO_WM_UNIT_SHOW_EDIT_AREA_INDICATION" val="1"/>
  <p:tag name="KSO_WM_CHIP_GROUPID" val="5e6b05b36848fb12bee65ad8"/>
  <p:tag name="KSO_WM_CHIP_XID" val="5e6b05b36848fb12bee65ada"/>
  <p:tag name="KSO_WM_UNIT_DEC_AREA_ID" val="48b2b2dde2164b16a902531586dcc7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1fa38874db34dadaf325f0ae456e706"/>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4"/>
  <p:tag name="KSO_WM_UNIT_HIGHLIGHT" val="0"/>
  <p:tag name="KSO_WM_UNIT_COMPATIBLE" val="0"/>
  <p:tag name="KSO_WM_UNIT_DIAGRAM_ISNUMVISUAL" val="0"/>
  <p:tag name="KSO_WM_UNIT_DIAGRAM_ISREFERUNIT" val="0"/>
  <p:tag name="KSO_WM_UNIT_TYPE" val="h_a"/>
  <p:tag name="KSO_WM_UNIT_INDEX" val="2_1"/>
  <p:tag name="KSO_WM_UNIT_ID" val="diagram20218752_1*h_a*2_1"/>
  <p:tag name="KSO_WM_TEMPLATE_CATEGORY" val="diagram"/>
  <p:tag name="KSO_WM_TEMPLATE_INDEX" val="2021875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dee9ab62b9d149e1b5a47036cc0ad42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
  <p:tag name="KSO_WM_UNIT_TEXT_FILL_FORE_SCHEMECOLOR_INDEX" val="13"/>
  <p:tag name="KSO_WM_UNIT_TEXT_FILL_TYPE" val="1"/>
  <p:tag name="KSO_WM_TEMPLATE_ASSEMBLE_XID" val="606494084054ed1e2fb6fd7e"/>
  <p:tag name="KSO_WM_TEMPLATE_ASSEMBLE_GROUPID" val="606494084054ed1e2fb6fd7e"/>
</p:tagLst>
</file>

<file path=ppt/tags/tag673.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8752_1*h_f*2_1"/>
  <p:tag name="KSO_WM_TEMPLATE_CATEGORY" val="diagram"/>
  <p:tag name="KSO_WM_TEMPLATE_INDEX" val="20218752"/>
  <p:tag name="KSO_WM_UNIT_LAYERLEVEL" val="1_1"/>
  <p:tag name="KSO_WM_TAG_VERSION" val="1.0"/>
  <p:tag name="KSO_WM_BEAUTIFY_FLAG" val="#wm#"/>
  <p:tag name="KSO_WM_UNIT_SUBTYPE" val="a"/>
  <p:tag name="KSO_WM_UNIT_DEFAULT_FONT" val="14;20;2"/>
  <p:tag name="KSO_WM_UNIT_BLOCK" val="0"/>
  <p:tag name="KSO_WM_UNIT_VALUE" val="112"/>
  <p:tag name="KSO_WM_UNIT_SHOW_EDIT_AREA_INDICATION" val="1"/>
  <p:tag name="KSO_WM_CHIP_GROUPID" val="5e6b05b36848fb12bee65ad8"/>
  <p:tag name="KSO_WM_CHIP_XID" val="5e6b05b36848fb12bee65ada"/>
  <p:tag name="KSO_WM_UNIT_DEC_AREA_ID" val="ec5eeda60a7341b099d64d47d1b546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2b850c9fc1f4f92934a04bb2ec355f2"/>
  <p:tag name="KSO_WM_UNIT_TEXT_FILL_FORE_SCHEMECOLOR_INDEX_BRIGHTNESS" val="0.25"/>
  <p:tag name="KSO_WM_UNIT_TEXT_FILL_FORE_SCHEMECOLOR_INDEX" val="13"/>
  <p:tag name="KSO_WM_UNIT_TEXT_FILL_TYPE" val="1"/>
  <p:tag name="KSO_WM_TEMPLATE_ASSEMBLE_XID" val="606494084054ed1e2fb6fd7e"/>
  <p:tag name="KSO_WM_TEMPLATE_ASSEMBLE_GROUPID" val="606494084054ed1e2fb6fd7e"/>
</p:tagLst>
</file>

<file path=ppt/tags/tag674.xml><?xml version="1.0" encoding="utf-8"?>
<p:tagLst xmlns:p="http://schemas.openxmlformats.org/presentationml/2006/main">
  <p:tag name="KSO_WM_BEAUTIFY_FLAG" val="#wm#"/>
  <p:tag name="KSO_WM_TEMPLATE_CATEGORY" val="diagram"/>
  <p:tag name="KSO_WM_TEMPLATE_INDEX" val="20218752"/>
  <p:tag name="KSO_WM_SLIDE_ID" val="diagram2021875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95.954*264.7"/>
  <p:tag name="KSO_WM_SLIDE_POSITION" val="132.001*191.301"/>
  <p:tag name="KSO_WM_TAG_VERSION" val="1.0"/>
  <p:tag name="KSO_WM_SLIDE_LAYOUT" val="a_h"/>
  <p:tag name="KSO_WM_SLIDE_LAYOUT_CNT" val="1_2"/>
  <p:tag name="KSO_WM_SLIDE_LAYOUT_INFO" val="{&quot;id&quot;:&quot;2021-03-31T23:24:27&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3-31T23:24:27&quot;,&quot;margin&quot;:{&quot;bottom&quot;:0.44999998807907104,&quot;left&quot;:1.2699999809265137,&quot;right&quot;:1.2699999809265137,&quot;top&quot;:0.42300000786781311},&quot;type&quot;:0},{&quot;direction&quot;:1,&quot;id&quot;:&quot;2021-03-31T23:24:27&quot;,&quot;maxSize&quot;:{&quot;size1&quot;:50.100002709469599},&quot;minSize&quot;:{&quot;size1&quot;:48.800002709469595},&quot;normalSize&quot;:{&quot;size1&quot;:50.100002709469599},&quot;subLayout&quot;:[{&quot;id&quot;:&quot;2021-03-31T23:24:27&quot;,&quot;margin&quot;:{&quot;bottom&quot;:1.6929999589920044,&quot;left&quot;:1.2699999809265137,&quot;right&quot;:0.026000002399086952,&quot;top&quot;:1.6929999589920044},&quot;maxSize&quot;:{&quot;size1&quot;:40.344758440334985},&quot;minSize&quot;:{&quot;size1&quot;:24.444758440334976},&quot;normalSize&quot;:{&quot;size1&quot;:31.124056235239713},&quot;subLayout&quot;:[{&quot;id&quot;:&quot;2021-03-31T23:24:27&quot;,&quot;margin&quot;:{&quot;bottom&quot;:0.046929735690355301,&quot;left&quot;:1.2699999809265137,&quot;right&quot;:0.026000002399086952,&quot;top&quot;:1.6929999589920044},&quot;type&quot;:0},{&quot;id&quot;:&quot;2021-03-31T23:24:27&quot;,&quot;margin&quot;:{&quot;bottom&quot;:1.6929999589920044,&quot;left&quot;:1.2699999809265137,&quot;right&quot;:0.026000002399086952,&quot;top&quot;:0.14886203408241272},&quot;type&quot;:0}],&quot;type&quot;:0},{&quot;id&quot;:&quot;2021-03-31T23:24:27&quot;,&quot;margin&quot;:{&quot;bottom&quot;:1.6929999589920044,&quot;left&quot;:0.84700000286102295,&quot;right&quot;:1.2699999809265137,&quot;top&quot;:1.6929999589920044},&quot;maxSize&quot;:{&quot;size1&quot;:40.344758440334985},&quot;minSize&quot;:{&quot;size1&quot;:24.444758440334976},&quot;normalSize&quot;:{&quot;size1&quot;:31.124056235239713},&quot;subLayout&quot;:[{&quot;id&quot;:&quot;2021-03-31T23:24:27&quot;,&quot;margin&quot;:{&quot;bottom&quot;:0.046929735690355301,&quot;left&quot;:0.84700000286102295,&quot;right&quot;:1.2699999809265137,&quot;top&quot;:1.6929999589920044},&quot;type&quot;:0},{&quot;id&quot;:&quot;2021-03-31T23:24:27&quot;,&quot;margin&quot;:{&quot;bottom&quot;:1.6929999589920044,&quot;left&quot;:0.84700000286102295,&quot;right&quot;:1.2699999809265137,&quot;top&quot;:0.14886203408241272},&quot;type&quot;:0}],&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601bb3dfa1918221690b5f42"/>
  <p:tag name="KSO_WM_CHIP_FILLPROP" val="[[{&quot;text_align&quot;:&quot;lm&quot;,&quot;text_direction&quot;:&quot;horizontal&quot;,&quot;support_big_font&quot;:false,&quot;picture_toward&quot;:0,&quot;picture_dockside&quot;:[],&quot;fill_id&quot;:&quot;b5ad2057839d438d8fb4cb7efe12dff2&quot;,&quot;fill_align&quot;:&quot;lm&quot;,&quot;chip_types&quot;:[&quot;header&quot;]},{&quot;text_align&quot;:&quot;lt&quot;,&quot;text_direction&quot;:&quot;horizontal&quot;,&quot;support_features&quot;:[&quot;collage&quot;],&quot;support_big_font&quot;:false,&quot;picture_toward&quot;:0,&quot;picture_dockside&quot;:[],&quot;fill_id&quot;:&quot;9c1ed83033a241a0b940cf9874e42a8a&quot;,&quot;fill_align&quot;:&quot;lt&quot;,&quot;chip_types&quot;:[&quot;text&quot;,&quot;picture&quot;]},{&quot;text_align&quot;:&quot;lt&quot;,&quot;text_direction&quot;:&quot;horizontal&quot;,&quot;support_big_font&quot;:false,&quot;picture_toward&quot;:0,&quot;picture_dockside&quot;:[],&quot;fill_id&quot;:&quot;8dc9ffa7cc804a0896b8d0470f4cf02e&quot;,&quot;fill_align&quot;:&quot;lt&quot;,&quot;chip_types&quot;:[&quot;text&quot;]}]]"/>
  <p:tag name="KSO_WM_CHIP_DECFILLPROP" val="[]"/>
  <p:tag name="FIXED_XID_TMP" val="5f5ee1ca4d6848d78f644aeb"/>
  <p:tag name="KSO_WM_CHIP_GROUPID" val="5f5ee1ca4d6848d78f644aeb"/>
  <p:tag name="KSO_WM_SLIDE_BK_DARK_LIGHT" val="2"/>
  <p:tag name="KSO_WM_SLIDE_BACKGROUND_TYPE" val="navigation"/>
  <p:tag name="KSO_WM_SLIDE_SUPPORT_FEATURE_TYPE" val="0"/>
  <p:tag name="KSO_WM_TEMPLATE_ASSEMBLE_XID" val="606494084054ed1e2fb6fd7e"/>
  <p:tag name="KSO_WM_TEMPLATE_ASSEMBLE_GROUPID" val="606494084054ed1e2fb6fd7e"/>
  <p:tag name="KSO_WM_SPECIAL_SOURCE" val="bdnull"/>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77.xml><?xml version="1.0" encoding="utf-8"?>
<p:tagLst xmlns:p="http://schemas.openxmlformats.org/presentationml/2006/main">
  <p:tag name="KSO_WM_UNIT_ADJUSTLAYOUT_ID" val="257"/>
  <p:tag name="KSO_WM_UNIT_HIGHLIGHT" val="0"/>
  <p:tag name="KSO_WM_UNIT_COMPATIBLE" val="0"/>
  <p:tag name="KSO_WM_UNIT_DIAGRAM_ISNUMVISUAL" val="0"/>
  <p:tag name="KSO_WM_UNIT_DIAGRAM_ISREFERUNIT" val="0"/>
  <p:tag name="KSO_WM_UNIT_TYPE" val="i"/>
  <p:tag name="KSO_WM_UNIT_INDEX" val="1"/>
  <p:tag name="KSO_WM_UNIT_ID" val="diagram20198172_1*i*1"/>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8.xml><?xml version="1.0" encoding="utf-8"?>
<p:tagLst xmlns:p="http://schemas.openxmlformats.org/presentationml/2006/main">
  <p:tag name="KSO_WM_UNIT_ADJUSTLAYOUT_ID" val="258"/>
  <p:tag name="KSO_WM_UNIT_HIGHLIGHT" val="0"/>
  <p:tag name="KSO_WM_UNIT_COMPATIBLE" val="0"/>
  <p:tag name="KSO_WM_UNIT_DIAGRAM_ISNUMVISUAL" val="0"/>
  <p:tag name="KSO_WM_UNIT_DIAGRAM_ISREFERUNIT" val="0"/>
  <p:tag name="KSO_WM_UNIT_TYPE" val="i"/>
  <p:tag name="KSO_WM_UNIT_INDEX" val="4"/>
  <p:tag name="KSO_WM_UNIT_ID" val="diagram20198172_1*i*4"/>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ADJUSTLAYOUT_ID" val="262"/>
  <p:tag name="KSO_WM_UNIT_HIGHLIGHT" val="0"/>
  <p:tag name="KSO_WM_UNIT_COMPATIBLE" val="0"/>
  <p:tag name="KSO_WM_UNIT_DIAGRAM_ISNUMVISUAL" val="0"/>
  <p:tag name="KSO_WM_UNIT_DIAGRAM_ISREFERUNIT" val="0"/>
  <p:tag name="KSO_WM_UNIT_TYPE" val="i"/>
  <p:tag name="KSO_WM_UNIT_INDEX" val="5"/>
  <p:tag name="KSO_WM_UNIT_ID" val="diagram20198172_1*i*5"/>
  <p:tag name="KSO_WM_TEMPLATE_CATEGORY" val="diagram"/>
  <p:tag name="KSO_WM_TEMPLATE_INDEX" val="20198172"/>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a3e6fcd90d8643649b32f2d50aa0ae23"/>
  <p:tag name="KSO_WM_UNIT_DECORATE_INFO" val=""/>
  <p:tag name="KSO_WM_UNIT_SM_LIMIT_TYPE" val=""/>
  <p:tag name="KSO_WM_CHIP_FILLAREA_FILL_RULE" val="{&quot;fill_align&quot;:&quot;cm&quot;,&quot;fill_effect&quot;:[],&quot;fill_mode&quot;:&quot;full&quot;,&quot;sacle_strategy&quot;:&quot;stretch&quot;}"/>
  <p:tag name="KSO_WM_ASSEMBLE_CHIP_INDEX" val="ba73e9f319c14b2f90c579f27cc80ce3"/>
  <p:tag name="KSO_WM_SLIDE_BACKGROUND_TYPE" val="navigation"/>
</p:tagLst>
</file>

<file path=ppt/tags/tag680.xml><?xml version="1.0" encoding="utf-8"?>
<p:tagLst xmlns:p="http://schemas.openxmlformats.org/presentationml/2006/main">
  <p:tag name="KSO_WM_UNIT_ADJUSTLAYOUT_ID" val="531"/>
  <p:tag name="KSO_WM_UNIT_HIGHLIGHT" val="0"/>
  <p:tag name="KSO_WM_UNIT_COMPATIBLE" val="0"/>
  <p:tag name="KSO_WM_UNIT_DIAGRAM_ISNUMVISUAL" val="0"/>
  <p:tag name="KSO_WM_UNIT_DIAGRAM_ISREFERUNIT" val="0"/>
  <p:tag name="KSO_WM_UNIT_TYPE" val="i"/>
  <p:tag name="KSO_WM_UNIT_INDEX" val="6"/>
  <p:tag name="KSO_WM_UNIT_ID" val="diagram20198172_1*i*6"/>
  <p:tag name="KSO_WM_TEMPLATE_CATEGORY" val="diagram"/>
  <p:tag name="KSO_WM_TEMPLATE_INDEX" val="20198172"/>
  <p:tag name="KSO_WM_UNIT_LAYERLEVEL" val="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ADJUSTLAYOUT_ID" val="513"/>
  <p:tag name="KSO_WM_UNIT_HIGHLIGHT" val="0"/>
  <p:tag name="KSO_WM_UNIT_COMPATIBLE" val="0"/>
  <p:tag name="KSO_WM_UNIT_DIAGRAM_ISNUMVISUAL" val="0"/>
  <p:tag name="KSO_WM_UNIT_DIAGRAM_ISREFERUNIT" val="0"/>
  <p:tag name="KSO_WM_UNIT_TYPE" val="i"/>
  <p:tag name="KSO_WM_UNIT_INDEX" val="3"/>
  <p:tag name="KSO_WM_UNIT_ID" val="diagram20198172_1*i*3"/>
  <p:tag name="KSO_WM_TEMPLATE_CATEGORY" val="diagram"/>
  <p:tag name="KSO_WM_TEMPLATE_INDEX" val="20198172"/>
  <p:tag name="KSO_WM_UNIT_LAYERLEVEL" val="1"/>
  <p:tag name="KSO_WM_TAG_VERSION" val="1.0"/>
  <p:tag name="KSO_WM_BEAUTIFY_FLAG" val="#wm#"/>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PART_ID_V2" val="b-3-1"/>
  <p:tag name="KSO_WM_UNIT_ADJUSTLAYOUT_ID" val="7"/>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diagram20198172_1*a*1"/>
  <p:tag name="KSO_WM_TEMPLATE_CATEGORY" val="diagram"/>
  <p:tag name="KSO_WM_TEMPLATE_INDEX" val="20198172"/>
  <p:tag name="KSO_WM_UNIT_LAYERLEVEL" val="1"/>
  <p:tag name="KSO_WM_TAG_VERSION" val="1.0"/>
  <p:tag name="KSO_WM_BEAUTIFY_FLAG" val="#wm#"/>
  <p:tag name="KSO_WM_UNIT_PRESET_TEXT" val="单击此处添加您的大标题"/>
  <p:tag name="KSO_WM_UNIT_TEXT_FILL_FORE_SCHEMECOLOR_INDEX_BRIGHTNESS" val="0.15"/>
  <p:tag name="KSO_WM_UNIT_TEXT_FILL_FORE_SCHEMECOLOR_INDEX" val="13"/>
  <p:tag name="KSO_WM_UNIT_TEXT_FILL_TYPE" val="1"/>
</p:tagLst>
</file>

<file path=ppt/tags/tag683.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7"/>
  <p:tag name="KSO_WM_UNIT_ID" val="diagram20198172_1*i*7"/>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ADJUSTLAYOUT_ID" val="13"/>
  <p:tag name="KSO_WM_UNIT_HIGHLIGHT" val="0"/>
  <p:tag name="KSO_WM_UNIT_COMPATIBLE" val="0"/>
  <p:tag name="KSO_WM_UNIT_DIAGRAM_ISNUMVISUAL" val="0"/>
  <p:tag name="KSO_WM_UNIT_DIAGRAM_ISREFERUNIT" val="0"/>
  <p:tag name="KSO_WM_UNIT_TYPE" val="i"/>
  <p:tag name="KSO_WM_UNIT_INDEX" val="2"/>
  <p:tag name="KSO_WM_UNIT_ID" val="diagram20198172_1*i*2"/>
  <p:tag name="KSO_WM_TEMPLATE_CATEGORY" val="diagram"/>
  <p:tag name="KSO_WM_TEMPLATE_INDEX" val="2019817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685.xml><?xml version="1.0" encoding="utf-8"?>
<p:tagLst xmlns:p="http://schemas.openxmlformats.org/presentationml/2006/main">
  <p:tag name="KSO_WM_UNIT_ADJUSTLAYOUT_ID" val="15"/>
  <p:tag name="KSO_WM_UNIT_PICTURE_CLIP_FLAG" val="1"/>
  <p:tag name="KSO_WM_UNIT_VALUE" val="594*1782"/>
  <p:tag name="KSO_WM_UNIT_HIGHLIGHT" val="0"/>
  <p:tag name="KSO_WM_UNIT_COMPATIBLE" val="0"/>
  <p:tag name="KSO_WM_UNIT_DIAGRAM_ISNUMVISUAL" val="0"/>
  <p:tag name="KSO_WM_UNIT_DIAGRAM_ISREFERUNIT" val="0"/>
  <p:tag name="KSO_WM_UNIT_TYPE" val="d"/>
  <p:tag name="KSO_WM_UNIT_INDEX" val="1"/>
  <p:tag name="KSO_WM_UNIT_ID" val="diagram20198172_1*d*1"/>
  <p:tag name="KSO_WM_TEMPLATE_CATEGORY" val="diagram"/>
  <p:tag name="KSO_WM_TEMPLATE_INDEX" val="20198172"/>
  <p:tag name="KSO_WM_UNIT_SUPPORT_UNIT_TYPE" val="[]"/>
  <p:tag name="KSO_WM_UNIT_LAYERLEVEL" val="1"/>
  <p:tag name="KSO_WM_TAG_VERSION" val="1.0"/>
  <p:tag name="KSO_WM_BEAUTIFY_FLAG" val="#wm#"/>
</p:tagLst>
</file>

<file path=ppt/tags/tag686.xml><?xml version="1.0" encoding="utf-8"?>
<p:tagLst xmlns:p="http://schemas.openxmlformats.org/presentationml/2006/main">
  <p:tag name="KSO_WM_UNIT_TEXT_PART_ID_V2" val="c-1-1"/>
  <p:tag name="KSO_WM_UNIT_ADJUSTLAYOUT_ID" val="8"/>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diagram20198172_1*f*1"/>
  <p:tag name="KSO_WM_TEMPLATE_CATEGORY" val="diagram"/>
  <p:tag name="KSO_WM_TEMPLATE_INDEX" val="20198172"/>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_BRIGHTNESS" val="0"/>
  <p:tag name="KSO_WM_UNIT_TEXT_FILL_FORE_SCHEMECOLOR_INDEX" val="13"/>
  <p:tag name="KSO_WM_UNIT_TEXT_FILL_TYPE" val="1"/>
</p:tagLst>
</file>

<file path=ppt/tags/tag687.xml><?xml version="1.0" encoding="utf-8"?>
<p:tagLst xmlns:p="http://schemas.openxmlformats.org/presentationml/2006/main">
  <p:tag name="KSO_WM_BEAUTIFY_FLAG" val="#wm#"/>
  <p:tag name="KSO_WM_TEMPLATE_CATEGORY" val="diagram"/>
  <p:tag name="KSO_WM_TEMPLATE_INDEX" val="20198172"/>
  <p:tag name="KSO_WM_SLIDE_ID" val="diagram20198172_1"/>
  <p:tag name="KSO_WM_TEMPLATE_SUBCATEGORY" val="8"/>
  <p:tag name="KSO_WM_TEMPLATE_MASTER_TYPE" val="0"/>
  <p:tag name="KSO_WM_TEMPLATE_COLOR_TYPE" val="1"/>
  <p:tag name="KSO_WM_SLIDE_TYPE" val="text"/>
  <p:tag name="KSO_WM_SLIDE_SUBTYPE" val="picTxt"/>
  <p:tag name="KSO_WM_SLIDE_ITEM_CNT" val="0"/>
  <p:tag name="KSO_WM_SLIDE_INDEX" val="1"/>
  <p:tag name="KSO_WM_SLIDE_SIZE" val="978*541"/>
  <p:tag name="KSO_WM_SLIDE_POSITION" val="-19*-1"/>
  <p:tag name="KSO_WM_TAG_VERSION" val="1.0"/>
  <p:tag name="KSO_WM_SLIDE_LAYOUT" val="a_d_f"/>
  <p:tag name="KSO_WM_SLIDE_LAYOUT_CNT" val="1_1_1"/>
  <p:tag name="KSO_WM_SLIDE_BACKGROUND_TYPE" val="general"/>
  <p:tag name="KSO_WM_SPECIAL_SOURCE" val="bdnul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5f48ba871c634aa5a46de9786ff64a10"/>
  <p:tag name="KSO_WM_UNIT_DECORATE_INFO" val=""/>
  <p:tag name="KSO_WM_UNIT_SM_LIMIT_TYPE" val=""/>
  <p:tag name="KSO_WM_CHIP_FILLAREA_FILL_RULE" val="{&quot;fill_align&quot;:&quot;cm&quot;,&quot;fill_effect&quot;:[],&quot;fill_mode&quot;:&quot;full&quot;,&quot;sacle_strategy&quot;:&quot;stretch&quot;}"/>
  <p:tag name="KSO_WM_ASSEMBLE_CHIP_INDEX" val="433e8910921b4eef94ca2353a7d80f66"/>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691.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040_1*a*1"/>
  <p:tag name="KSO_WM_TEMPLATE_CATEGORY" val="diagram"/>
  <p:tag name="KSO_WM_TEMPLATE_INDEX" val="2021204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9e22a02eb074fe4ac4b5a3c0436cd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a97cbef80b476c906364aaaaaf0659"/>
  <p:tag name="KSO_WM_UNIT_TEXT_FILL_FORE_SCHEMECOLOR_INDEX_BRIGHTNESS" val="0"/>
  <p:tag name="KSO_WM_UNIT_TEXT_FILL_FORE_SCHEMECOLOR_INDEX" val="13"/>
  <p:tag name="KSO_WM_UNIT_TEXT_FILL_TYPE" val="1"/>
  <p:tag name="KSO_WM_TEMPLATE_ASSEMBLE_XID" val="60656f274054ed1e2fb80489"/>
  <p:tag name="KSO_WM_TEMPLATE_ASSEMBLE_GROUPID" val="60656f274054ed1e2fb80489"/>
</p:tagLst>
</file>

<file path=ppt/tags/tag6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0_1*f*1"/>
  <p:tag name="KSO_WM_TEMPLATE_CATEGORY" val="diagram"/>
  <p:tag name="KSO_WM_TEMPLATE_INDEX" val="20212040"/>
  <p:tag name="KSO_WM_UNIT_LAYERLEVEL" val="1"/>
  <p:tag name="KSO_WM_TAG_VERSION" val="1.0"/>
  <p:tag name="KSO_WM_BEAUTIFY_FLAG" val="#wm#"/>
  <p:tag name="KSO_WM_UNIT_DEFAULT_FONT" val="14;20;2"/>
  <p:tag name="KSO_WM_UNIT_BLOCK" val="0"/>
  <p:tag name="KSO_WM_UNIT_VALUE" val="80"/>
  <p:tag name="KSO_WM_UNIT_SHOW_EDIT_AREA_INDICATION" val="1"/>
  <p:tag name="KSO_WM_CHIP_GROUPID" val="5e6b05596848fb12bee65ac8"/>
  <p:tag name="KSO_WM_CHIP_XID" val="5e6b05596848fb12bee65aca"/>
  <p:tag name="KSO_WM_UNIT_DEC_AREA_ID" val="dba6ba7f37b44a42973da9190adf68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7749138e734e6ba40f89afc4347d66"/>
  <p:tag name="KSO_WM_UNIT_TEXT_FILL_FORE_SCHEMECOLOR_INDEX_BRIGHTNESS" val="0.25"/>
  <p:tag name="KSO_WM_UNIT_TEXT_FILL_FORE_SCHEMECOLOR_INDEX" val="13"/>
  <p:tag name="KSO_WM_UNIT_TEXT_FILL_TYPE" val="1"/>
  <p:tag name="KSO_WM_TEMPLATE_ASSEMBLE_XID" val="60656f274054ed1e2fb80489"/>
  <p:tag name="KSO_WM_TEMPLATE_ASSEMBLE_GROUPID" val="60656f274054ed1e2fb80489"/>
</p:tagLst>
</file>

<file path=ppt/tags/tag693.xml><?xml version="1.0" encoding="utf-8"?>
<p:tagLst xmlns:p="http://schemas.openxmlformats.org/presentationml/2006/main">
  <p:tag name="KSO_WM_UNIT_VALUE" val="719*1607"/>
  <p:tag name="KSO_WM_UNIT_HIGHLIGHT" val="0"/>
  <p:tag name="KSO_WM_UNIT_COMPATIBLE" val="1"/>
  <p:tag name="KSO_WM_UNIT_DIAGRAM_ISNUMVISUAL" val="0"/>
  <p:tag name="KSO_WM_UNIT_DIAGRAM_ISREFERUNIT" val="0"/>
  <p:tag name="KSO_WM_UNIT_TYPE" val="d"/>
  <p:tag name="KSO_WM_UNIT_INDEX" val="1"/>
  <p:tag name="KSO_WM_UNIT_ID" val="diagram20212040_1*d*1"/>
  <p:tag name="KSO_WM_TEMPLATE_CATEGORY" val="diagram"/>
  <p:tag name="KSO_WM_TEMPLATE_INDEX" val="20212040"/>
  <p:tag name="KSO_WM_UNIT_LAYERLEVEL" val="1"/>
  <p:tag name="KSO_WM_TAG_VERSION" val="1.0"/>
  <p:tag name="KSO_WM_BEAUTIFY_FLAG" val="#wm#"/>
  <p:tag name="KSO_WM_CHIP_GROUPID" val="5e7310da9a230a26b9e88a19"/>
  <p:tag name="KSO_WM_CHIP_XID" val="5e7310da9a230a26b9e88a1a"/>
  <p:tag name="KSO_WM_UNIT_DEC_AREA_ID" val="a6bbf0b951a34596a8785c6310f2c5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88fd384a4d544948994fe7551fbca7d"/>
  <p:tag name="KSO_WM_UNIT_PLACING_PICTURE" val="e88fd384a4d544948994fe7551fbca7d"/>
  <p:tag name="KSO_WM_UNIT_SUPPORT_UNIT_TYPE" val="[&quot;l&quot;,&quot;m&quot;,&quot;n&quot;,&quot;o&quot;,&quot;p&quot;,&quot;q&quot;,&quot;r&quot;,&quot;δ&quot;,&quot;ε&quot;,&quot;ζ&quot;,&quot;η&quot;,&quot;d&quot;,&quot;α&quot;,&quot;β&quot;,&quot;θ&quot;]"/>
  <p:tag name="KSO_WM_TEMPLATE_ASSEMBLE_XID" val="60656f274054ed1e2fb80489"/>
  <p:tag name="KSO_WM_TEMPLATE_ASSEMBLE_GROUPID" val="60656f274054ed1e2fb80489"/>
</p:tagLst>
</file>

<file path=ppt/tags/tag694.xml><?xml version="1.0" encoding="utf-8"?>
<p:tagLst xmlns:p="http://schemas.openxmlformats.org/presentationml/2006/main">
  <p:tag name="KSO_WM_BEAUTIFY_FLAG" val="#wm#"/>
  <p:tag name="KSO_WM_TEMPLATE_CATEGORY" val="diagram"/>
  <p:tag name="KSO_WM_TEMPLATE_INDEX" val="20212040"/>
  <p:tag name="KSO_WM_SLIDE_LAYOUT_INFO" val="{&quot;backgroundInfo&quot;:[{&quot;bottom&quot;:0.13333333999999999,&quot;bottomAbs&quot;:false,&quot;left&quot;:0,&quot;leftAbs&quot;:false,&quot;right&quot;:0,&quot;rightAbs&quot;:false,&quot;top&quot;:0.13333333999999999,&quot;topAbs&quot;:false,&quot;type&quot;:&quot;belt&quot;}],&quot;direction&quot;:1,&quot;id&quot;:&quot;2021-04-01T15:31:16&quot;,&quot;maxSize&quot;:{&quot;size1&quot;:53.752764315530655},&quot;minSize&quot;:{&quot;size1&quot;:39.952764315530658},&quot;normalSize&quot;:{&quot;size1&quot;:44.952764315530658},&quot;subLayout&quot;:[{&quot;id&quot;:&quot;2021-04-01T15:31:16&quot;,&quot;maxSize&quot;:{&quot;size1&quot;:46.700065514091321},&quot;minSize&quot;:{&quot;size1&quot;:33.300065514091315},&quot;normalSize&quot;:{&quot;size1&quot;:40.000065514091318},&quot;subLayout&quot;:[{&quot;id&quot;:&quot;2021-04-01T15:31:16&quot;,&quot;margin&quot;:{&quot;bottom&quot;:0,&quot;left&quot;:2.5399999618530273,&quot;right&quot;:0.84700000286102295,&quot;top&quot;:4.6570000648498535},&quot;type&quot;:0},{&quot;id&quot;:&quot;2021-04-01T15:31:16&quot;,&quot;margin&quot;:{&quot;bottom&quot;:4.6570000648498535,&quot;left&quot;:2.5399999618530273,&quot;right&quot;:0.84700000286102295,&quot;top&quot;:0.42300000786781311},&quot;type&quot;:0}],&quot;type&quot;:0},{&quot;id&quot;:&quot;2021-04-01T15:31:16&quot;,&quot;margin&quot;:{&quot;bottom&quot;:4.6570000648498535,&quot;left&quot;:0,&quot;right&quot;:2.5399999618530273,&quot;top&quot;:4.6570000648498535},&quot;type&quot;:0}],&quot;type&quot;:0}"/>
  <p:tag name="KSO_WM_SLIDE_BACKGROUND" val="[&quot;belt&quot;]"/>
  <p:tag name="KSO_WM_SLIDE_RATIO" val="1.777778"/>
  <p:tag name="KSO_WM_CHIP_INFOS" val="{&quot;type&quot;:0,&quot;layout_type&quot;:&quot;leftright&quot;,&quot;layout_feature&quot;:1,&quot;aspect_ratio&quot;:&quot;4:3&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f302024b822ad86e02055"/>
  <p:tag name="KSO_WM_CHIP_FILLPROP" val="[[{&quot;text_align&quot;:&quot;lb&quot;,&quot;text_direction&quot;:&quot;horizontal&quot;,&quot;support_big_font&quot;:false,&quot;fill_id&quot;:&quot;791bdf8845fc45f7970391de15c86b30&quot;,&quot;fill_align&quot;:&quot;lb&quot;,&quot;chip_types&quot;:[&quot;header&quot;]},{&quot;text_align&quot;:&quot;lt&quot;,&quot;text_direction&quot;:&quot;horizontal&quot;,&quot;support_big_font&quot;:false,&quot;fill_id&quot;:&quot;326ee97c51d0484ebad35b28f9446700&quot;,&quot;fill_align&quot;:&quot;lt&quot;,&quot;chip_types&quot;:[&quot;text&quot;]},{&quot;text_align&quot;:&quot;lm&quot;,&quot;text_direction&quot;:&quot;horizontal&quot;,&quot;support_features&quot;:[&quot;collage&quot;,&quot;carousel&quot;,&quot;creativecrop&quot;],&quot;support_big_font&quot;:false,&quot;fill_id&quot;:&quot;19d39c0d7515444fb282878255f54cd2&quot;,&quot;fill_align&quot;:&quot;cm&quot;,&quot;chip_types&quot;:[&quot;diagram&quot;,&quot;pictext&quot;,&quot;text&quot;,&quot;picture&quot;,&quot;chart&quot;,&quot;table&quot;,&quot;video&quot;]}]]"/>
  <p:tag name="KSO_WM_SLIDE_ID" val="diagram20212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96"/>
  <p:tag name="KSO_WM_SLIDE_POSITION" val="0*71"/>
  <p:tag name="KSO_WM_TAG_VERSION" val="1.0"/>
  <p:tag name="KSO_WM_SLIDE_LAYOUT" val="a_d_f"/>
  <p:tag name="KSO_WM_SLIDE_LAYOUT_CNT" val="1_1_1"/>
  <p:tag name="KSO_WM_CHIP_GROUPID" val="5e7f302024b822ad86e02054"/>
  <p:tag name="KSO_WM_CHIP_DECFILLPROP" val="[]"/>
  <p:tag name="KSO_WM_SLIDE_CAN_ADD_NAVIGATION" val="1"/>
  <p:tag name="KSO_WM_SLIDE_BK_DARK_LIGHT" val="2"/>
  <p:tag name="KSO_WM_SLIDE_BACKGROUND_TYPE" val="belt"/>
  <p:tag name="KSO_WM_SLIDE_SUPPORT_FEATURE_TYPE" val="7"/>
  <p:tag name="KSO_WM_TEMPLATE_ASSEMBLE_XID" val="60656f274054ed1e2fb80489"/>
  <p:tag name="KSO_WM_TEMPLATE_ASSEMBLE_GROUPID" val="60656f274054ed1e2fb80489"/>
  <p:tag name="KSO_WM_SPECIAL_SOURCE" val="bdnul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1ebb7e8df74652823dc1eb30a0ac79"/>
  <p:tag name="KSO_WM_UNIT_DECORATE_INFO" val=""/>
  <p:tag name="KSO_WM_UNIT_SM_LIMIT_TYPE" val=""/>
  <p:tag name="KSO_WM_CHIP_FILLAREA_FILL_RULE" val="{&quot;fill_align&quot;:&quot;cm&quot;,&quot;fill_effect&quot;:[],&quot;fill_mode&quot;:&quot;full&quot;,&quot;sacle_strategy&quot;:&quot;stretch&quot;}"/>
  <p:tag name="KSO_WM_ASSEMBLE_CHIP_INDEX" val="f9f98b72845343e0a2ceaaa17a5e443a"/>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01.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03.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704.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71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45_1*i*1"/>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ebf855a964854469b4121425852012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1_BRIGHTNESS" val="0"/>
  <p:tag name="KSO_WM_UNIT_FILL_FORE_SCHEMECOLOR_INDEX_1" val="5"/>
  <p:tag name="KSO_WM_UNIT_FILL_FORE_SCHEMECOLOR_INDEX_1_POS" val="0.22"/>
  <p:tag name="KSO_WM_UNIT_FILL_FORE_SCHEMECOLOR_INDEX_1_TRANS" val="0.85"/>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UNIT_VALUE" val="1325"/>
  <p:tag name="KSO_WM_TEMPLATE_ASSEMBLE_XID" val="6065707c4054ed1e2fb8163e"/>
  <p:tag name="KSO_WM_TEMPLATE_ASSEMBLE_GROUPID" val="6065707c4054ed1e2fb8163e"/>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45_1*i*2"/>
  <p:tag name="KSO_WM_TEMPLATE_CATEGORY" val="diagram"/>
  <p:tag name="KSO_WM_TEMPLATE_INDEX" val="20217345"/>
  <p:tag name="KSO_WM_UNIT_LAYERLEVEL" val="1"/>
  <p:tag name="KSO_WM_TAG_VERSION" val="1.0"/>
  <p:tag name="KSO_WM_BEAUTIFY_FLAG" val="#wm#"/>
  <p:tag name="KSO_WM_UNIT_BLOCK" val="0"/>
  <p:tag name="KSO_WM_UNIT_SM_LIMIT_TYPE" val="2"/>
  <p:tag name="KSO_WM_UNIT_DEC_AREA_ID" val="524f39a86d4b4c858c58a59350c4cf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6f1b1fa9d42129da36fc"/>
  <p:tag name="KSO_WM_CHIP_XID" val="5fd06f1b1fa9d42129da36fd"/>
  <p:tag name="KSO_WM_UNIT_FILL_FORE_SCHEMECOLOR_INDEX_BRIGHTNESS" val="0"/>
  <p:tag name="KSO_WM_UNIT_FILL_FORE_SCHEMECOLOR_INDEX" val="14"/>
  <p:tag name="KSO_WM_UNIT_FILL_TYPE" val="1"/>
  <p:tag name="KSO_WM_UNIT_VALUE" val="600"/>
  <p:tag name="KSO_WM_TEMPLATE_ASSEMBLE_XID" val="6065707c4054ed1e2fb8163e"/>
  <p:tag name="KSO_WM_TEMPLATE_ASSEMBLE_GROUPID" val="6065707c4054ed1e2fb8163e"/>
</p:tagLst>
</file>

<file path=ppt/tags/tag727.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345_1*a*1"/>
  <p:tag name="KSO_WM_TEMPLATE_CATEGORY" val="diagram"/>
  <p:tag name="KSO_WM_TEMPLATE_INDEX" val="2021734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f0a945be6af45ad965c82147bd620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eaa8502a31745f490abafdfdf30b5db"/>
  <p:tag name="KSO_WM_UNIT_TEXT_FILL_FORE_SCHEMECOLOR_INDEX_BRIGHTNESS" val="0"/>
  <p:tag name="KSO_WM_UNIT_TEXT_FILL_FORE_SCHEMECOLOR_INDEX" val="13"/>
  <p:tag name="KSO_WM_UNIT_TEXT_FILL_TYPE" val="1"/>
  <p:tag name="KSO_WM_TEMPLATE_ASSEMBLE_XID" val="6065707c4054ed1e2fb8163e"/>
  <p:tag name="KSO_WM_TEMPLATE_ASSEMBLE_GROUPID" val="6065707c4054ed1e2fb8163e"/>
</p:tagLst>
</file>

<file path=ppt/tags/tag7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345_1*f*2"/>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0ce0d802a1f54d29aaf17f20fa663a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4b5aaa39db464395c248e2fc150c62"/>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2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45_1*f*1"/>
  <p:tag name="KSO_WM_TEMPLATE_CATEGORY" val="diagram"/>
  <p:tag name="KSO_WM_TEMPLATE_INDEX" val="20217345"/>
  <p:tag name="KSO_WM_UNIT_LAYERLEVEL" val="1"/>
  <p:tag name="KSO_WM_TAG_VERSION" val="1.0"/>
  <p:tag name="KSO_WM_BEAUTIFY_FLAG" val="#wm#"/>
  <p:tag name="KSO_WM_UNIT_DEFAULT_FONT" val="14;20;2"/>
  <p:tag name="KSO_WM_UNIT_BLOCK" val="0"/>
  <p:tag name="KSO_WM_UNIT_VALUE" val="120"/>
  <p:tag name="KSO_WM_UNIT_SHOW_EDIT_AREA_INDICATION" val="1"/>
  <p:tag name="KSO_WM_CHIP_GROUPID" val="5e6b05596848fb12bee65ac8"/>
  <p:tag name="KSO_WM_CHIP_XID" val="5e6b05596848fb12bee65aca"/>
  <p:tag name="KSO_WM_UNIT_DEC_AREA_ID" val="b1af041b521141daba76553742eca7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1061c8c43cf4b779591e0469c50a157"/>
  <p:tag name="KSO_WM_UNIT_TEXT_FILL_FORE_SCHEMECOLOR_INDEX_BRIGHTNESS" val="0.25"/>
  <p:tag name="KSO_WM_UNIT_TEXT_FILL_FORE_SCHEMECOLOR_INDEX" val="13"/>
  <p:tag name="KSO_WM_UNIT_TEXT_FILL_TYPE" val="1"/>
  <p:tag name="KSO_WM_TEMPLATE_ASSEMBLE_XID" val="6065707c4054ed1e2fb8163e"/>
  <p:tag name="KSO_WM_TEMPLATE_ASSEMBLE_GROUPID" val="6065707c4054ed1e2fb8163e"/>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BEAUTIFY_FLAG" val="#wm#"/>
  <p:tag name="KSO_WM_TEMPLATE_CATEGORY" val="diagram"/>
  <p:tag name="KSO_WM_TEMPLATE_INDEX" val="20217345"/>
  <p:tag name="KSO_WM_SLIDE_ID" val="diagram20217345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TYPE" val="text"/>
  <p:tag name="KSO_WM_SLIDE_SUBTYPE" val="pureTxt"/>
  <p:tag name="KSO_WM_SLIDE_SIZE" val="960*540"/>
  <p:tag name="KSO_WM_SLIDE_POSITION" val="0*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f1b1fa9d42129da36fd"/>
  <p:tag name="KSO_WM_CHIP_FILLPROP" val="[[{&quot;text_align&quot;:&quot;rm&quot;,&quot;text_direction&quot;:&quot;horizontal&quot;,&quot;support_big_font&quot;:false,&quot;picture_toward&quot;:0,&quot;picture_dockside&quot;:[],&quot;fill_id&quot;:&quot;03622c044b5b44cfbc71bff9f1453063&quot;,&quot;fill_align&quot;:&quot;rm&quot;,&quot;chip_types&quot;:[&quot;header&quot;]},{&quot;text_align&quot;:&quot;lt&quot;,&quot;text_direction&quot;:&quot;horizontal&quot;,&quot;support_big_font&quot;:false,&quot;picture_toward&quot;:0,&quot;picture_dockside&quot;:[],&quot;fill_id&quot;:&quot;24c271fb4ddd480488d26d1217f0fe47&quot;,&quot;fill_align&quot;:&quot;lt&quot;,&quot;chip_types&quot;:[&quot;text&quot;]},{&quot;text_align&quot;:&quot;lt&quot;,&quot;text_direction&quot;:&quot;horizontal&quot;,&quot;support_big_font&quot;:false,&quot;picture_toward&quot;:0,&quot;picture_dockside&quot;:[],&quot;fill_id&quot;:&quot;81b072162e0940ceb418353c60646b12&quot;,&quot;fill_align&quot;:&quot;lt&quot;,&quot;chip_types&quot;:[&quot;text&quot;]}]]"/>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20:06&quot;,&quot;maxSize&quot;:{&quot;size1&quot;:40},&quot;minSize&quot;:{&quot;size1&quot;:40},&quot;normalSize&quot;:{&quot;size1&quot;:40},&quot;subLayout&quot;:[{&quot;id&quot;:&quot;2021-04-01T16:20:06&quot;,&quot;margin&quot;:{&quot;bottom&quot;:2.9630000591278076,&quot;left&quot;:17.357000350952148,&quot;right&quot;:2.5399999618530273,&quot;top&quot;:1.6929999589920044},&quot;type&quot;:0},{&quot;id&quot;:&quot;2021-04-01T16:20:06&quot;,&quot;maxSize&quot;:{&quot;size1&quot;:59.299999999999997},&quot;minSize&quot;:{&quot;size1&quot;:29.600000000000001},&quot;normalSize&quot;:{&quot;size1&quot;:59.299691358024688},&quot;subLayout&quot;:[{&quot;id&quot;:&quot;2021-04-01T16:20:06&quot;,&quot;margin&quot;:{&quot;bottom&quot;:0.81999999284744263,&quot;left&quot;:2.5399999618530273,&quot;right&quot;:2.5399999618530273,&quot;top&quot;:0},&quot;type&quot;:0},{&quot;id&quot;:&quot;2021-04-01T16:20:06&quot;,&quot;margin&quot;:{&quot;bottom&quot;:1.6929999589920044,&quot;left&quot;:2.5399999618530273,&quot;right&quot;:2.5399999618530273,&quot;top&quot;:0},&quot;type&quot;:0}],&quot;type&quot;:0}],&quot;type&quot;:0}"/>
  <p:tag name="KSO_WM_CHIP_GROUPID" val="5fd06f1b1fa9d42129da36fc"/>
  <p:tag name="KSO_WM_SLIDE_BK_DARK_LIGHT" val="2"/>
  <p:tag name="KSO_WM_SLIDE_BACKGROUND_TYPE" val="general"/>
  <p:tag name="KSO_WM_SLIDE_SUPPORT_FEATURE_TYPE" val="0"/>
  <p:tag name="KSO_WM_TEMPLATE_ASSEMBLE_XID" val="6065707c4054ed1e2fb8163e"/>
  <p:tag name="KSO_WM_TEMPLATE_ASSEMBLE_GROUPID" val="6065707c4054ed1e2fb8163e"/>
  <p:tag name="KSO_WM_SPECIAL_SOURCE" val="bdnull"/>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38.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4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4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44.xml><?xml version="1.0" encoding="utf-8"?>
<p:tagLst xmlns:p="http://schemas.openxmlformats.org/presentationml/2006/main">
  <p:tag name="KSO_WM_BEAUTIFY_FLAG" val="#wm#"/>
  <p:tag name="KSO_WM_TEMPLATE_CATEGORY" val="diagram"/>
  <p:tag name="KSO_WM_TEMPLATE_INDEX" val="20209019"/>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35.832983107862269},&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 name="KSO_WM_SPECIAL_SOURCE" val="bdnul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4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53.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31068b5c2d54d30b94fd135c749ac0e"/>
  <p:tag name="KSO_WM_UNIT_DECORATE_INFO" val=""/>
  <p:tag name="KSO_WM_UNIT_SM_LIMIT_TYPE" val=""/>
  <p:tag name="KSO_WM_CHIP_FILLAREA_FILL_RULE" val="{&quot;fill_align&quot;:&quot;cm&quot;,&quot;fill_effect&quot;:[],&quot;fill_mode&quot;:&quot;full&quot;,&quot;sacle_strategy&quot;:&quot;stretch&quot;}"/>
  <p:tag name="KSO_WM_ASSEMBLE_CHIP_INDEX" val="32c092c73ab94d7f81eb37476d29bc8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536c893a205443bd82e299a60e14e2d3"/>
  <p:tag name="KSO_WM_UNIT_DECORATE_INFO" val=""/>
  <p:tag name="KSO_WM_UNIT_SM_LIMIT_TYPE" val=""/>
  <p:tag name="KSO_WM_CHIP_FILLAREA_FILL_RULE" val="{&quot;fill_align&quot;:&quot;cm&quot;,&quot;fill_effect&quot;:[],&quot;fill_mode&quot;:&quot;full&quot;,&quot;sacle_strategy&quot;:&quot;stretch&quot;}"/>
  <p:tag name="KSO_WM_ASSEMBLE_CHIP_INDEX" val="024d3cb7dfce4cee977d529f264ccef8"/>
  <p:tag name="KSO_WM_SLIDE_BACKGROUND_TYPE" val="frame"/>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ea6781fbe341427d835d774015f15283"/>
  <p:tag name="KSO_WM_UNIT_DECORATE_INFO" val=""/>
  <p:tag name="KSO_WM_UNIT_SM_LIMIT_TYPE" val=""/>
  <p:tag name="KSO_WM_CHIP_FILLAREA_FILL_RULE" val="{&quot;fill_align&quot;:&quot;cm&quot;,&quot;fill_effect&quot;:[],&quot;fill_mode&quot;:&quot;full&quot;,&quot;sacle_strategy&quot;:&quot;stretch&quot;}"/>
  <p:tag name="KSO_WM_ASSEMBLE_CHIP_INDEX" val="139535d6e2c74208b4ab0f9b525fc819"/>
  <p:tag name="KSO_WM_SLIDE_BACKGROUND_TYPE" val="frame"/>
</p:tagLst>
</file>

<file path=ppt/tags/tag7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645_1*f*1"/>
  <p:tag name="KSO_WM_TEMPLATE_CATEGORY" val="diagram"/>
  <p:tag name="KSO_WM_TEMPLATE_INDEX" val="20212645"/>
  <p:tag name="KSO_WM_UNIT_LAYERLEVEL" val="1"/>
  <p:tag name="KSO_WM_TAG_VERSION" val="1.0"/>
  <p:tag name="KSO_WM_BEAUTIFY_FLAG" val="#wm#"/>
  <p:tag name="KSO_WM_UNIT_DEFAULT_FONT" val="14;20;2"/>
  <p:tag name="KSO_WM_UNIT_BLOCK" val="0"/>
  <p:tag name="KSO_WM_UNIT_VALUE" val="64"/>
  <p:tag name="KSO_WM_UNIT_SHOW_EDIT_AREA_INDICATION" val="1"/>
  <p:tag name="KSO_WM_CHIP_GROUPID" val="5e6b05596848fb12bee65ac8"/>
  <p:tag name="KSO_WM_CHIP_XID" val="5e6b05596848fb12bee65aca"/>
  <p:tag name="KSO_WM_UNIT_DEC_AREA_ID" val="b6b39df81e38446da897721cdd2a32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1b8d362b8974d5aa0e99571d01defee"/>
  <p:tag name="KSO_WM_UNIT_TEXT_FILL_FORE_SCHEMECOLOR_INDEX_BRIGHTNESS" val="0.25"/>
  <p:tag name="KSO_WM_UNIT_TEXT_FILL_FORE_SCHEMECOLOR_INDEX" val="13"/>
  <p:tag name="KSO_WM_UNIT_TEXT_FILL_TYPE" val="1"/>
  <p:tag name="KSO_WM_TEMPLATE_ASSEMBLE_XID" val="60656f514054ed1e2fb807b2"/>
  <p:tag name="KSO_WM_TEMPLATE_ASSEMBLE_GROUPID" val="60656f514054ed1e2fb807b2"/>
</p:tagLst>
</file>

<file path=ppt/tags/tag758.xml><?xml version="1.0" encoding="utf-8"?>
<p:tagLst xmlns:p="http://schemas.openxmlformats.org/presentationml/2006/main">
  <p:tag name="KSO_WM_UNIT_BLOCK" val="0"/>
  <p:tag name="KSO_WM_UNIT_SM_LIMIT_TYPE" val="2"/>
  <p:tag name="KSO_WM_UNIT_DEC_AREA_ID" val="048b1570465242f39166aec647b487b0"/>
  <p:tag name="KSO_WM_UNIT_HIGHLIGHT" val="0"/>
  <p:tag name="KSO_WM_UNIT_COMPATIBLE" val="0"/>
  <p:tag name="KSO_WM_UNIT_DIAGRAM_ISNUMVISUAL" val="0"/>
  <p:tag name="KSO_WM_UNIT_DIAGRAM_ISREFERUNIT" val="0"/>
  <p:tag name="KSO_WM_UNIT_TYPE" val="i"/>
  <p:tag name="KSO_WM_UNIT_INDEX" val="2"/>
  <p:tag name="KSO_WM_UNIT_ID" val="diagram20212645_1*i*2"/>
  <p:tag name="KSO_WM_TEMPLATE_CATEGORY" val="diagram"/>
  <p:tag name="KSO_WM_TEMPLATE_INDEX" val="20212645"/>
  <p:tag name="KSO_WM_UNIT_LAYERLEVEL" val="1"/>
  <p:tag name="KSO_WM_TAG_VERSION" val="1.0"/>
  <p:tag name="KSO_WM_BEAUTIFY_FLAG" val="#wm#"/>
  <p:tag name="KSO_WM_UNIT_DECORATE_INFO" val="{&quot;DecorateInfoH&quot;:{&quot;IsAbs&quot;:true},&quot;DecorateInfoW&quot;:{&quot;IsAbs&quot;:true},&quot;DecorateInfoX&quot;:{&quot;IsAbs&quot;:true,&quot;Pos&quot;:1},&quot;DecorateInfoY&quot;:{&quot;IsAbs&quot;:true,&quot;Pos&quot;:1},&quot;ReferentInfo&quot;:{&quot;Id&quot;:&quot;82295de0c9904d8397a6e503f12afad1&quot;,&quot;X&quot;:{&quot;Pos&quot;:1},&quot;Y&quot;:{&quot;Pos&quot;:1}},&quot;whChangeMode&quot;:0}"/>
  <p:tag name="KSO_WM_CHIP_GROUPID" val="5e6effd1605d5daf04fe5f9d"/>
  <p:tag name="KSO_WM_CHIP_XID" val="5e6effd1605d5daf04fe5f9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35"/>
  <p:tag name="KSO_WM_TEMPLATE_ASSEMBLE_XID" val="60656f514054ed1e2fb807b2"/>
  <p:tag name="KSO_WM_TEMPLATE_ASSEMBLE_GROUPID" val="60656f514054ed1e2fb807b2"/>
</p:tagLst>
</file>

<file path=ppt/tags/tag759.xml><?xml version="1.0" encoding="utf-8"?>
<p:tagLst xmlns:p="http://schemas.openxmlformats.org/presentationml/2006/main">
  <p:tag name="KSO_WM_BEAUTIFY_FLAG" val="#wm#"/>
  <p:tag name="KSO_WM_TEMPLATE_CATEGORY" val="diagram"/>
  <p:tag name="KSO_WM_TEMPLATE_INDEX" val="20212645"/>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39:45&quot;,&quot;maxSize&quot;:{&quot;size1&quot;:60},&quot;minSize&quot;:{&quot;size1&quot;:48.799999999999997},&quot;normalSize&quot;:{&quot;size1&quot;:49.6875},&quot;subLayout&quot;:[{&quot;id&quot;:&quot;2021-04-01T15:39:45&quot;,&quot;margin&quot;:{&quot;bottom&quot;:2.5399999618530273,&quot;left&quot;:2.5399999618530273,&quot;right&quot;:0.84700000286102295,&quot;top&quot;:2.5399999618530273},&quot;type&quot;:0},{&quot;id&quot;:&quot;2021-04-01T15:39:45&quot;,&quot;margin&quot;:{&quot;bottom&quot;:4.6570000648498535,&quot;left&quot;:1.2699999809265137,&quot;right&quot;:1.6929999589920044,&quot;top&quot;:4.6570000648498535},&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fd1605d5daf04fe5f9e"/>
  <p:tag name="KSO_WM_SLIDE_ID" val="diagram2021264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5*324"/>
  <p:tag name="KSO_WM_SLIDE_POSITION" val="47*108"/>
  <p:tag name="KSO_WM_TAG_VERSION" val="1.0"/>
  <p:tag name="KSO_WM_SLIDE_LAYOUT" val="d_f"/>
  <p:tag name="KSO_WM_SLIDE_LAYOUT_CNT" val="1_1"/>
  <p:tag name="KSO_WM_CHIP_FILLPROP" val="[[{&quot;text_align&quot;:&quot;lm&quot;,&quot;text_direction&quot;:&quot;horizontal&quot;,&quot;support_big_font&quot;:false,&quot;fill_id&quot;:&quot;b1ca9882ea204a398455f26abcade545&quot;,&quot;fill_align&quot;:&quot;lm&quot;,&quot;chip_types&quot;:[&quot;text&quot;,&quot;header&quot;]},{&quot;text_align&quot;:&quot;lm&quot;,&quot;text_direction&quot;:&quot;horizontal&quot;,&quot;support_big_font&quot;:false,&quot;fill_id&quot;:&quot;a5cde0e7e9ca4a5fabf022e041870535&quot;,&quot;fill_align&quot;:&quot;cm&quot;,&quot;chip_types&quot;:[&quot;text&quot;,&quot;picture&quot;,&quot;video&quot;]}]]"/>
  <p:tag name="KSO_WM_CHIP_GROUPID" val="5e6effd1605d5daf04fe5f9d"/>
  <p:tag name="KSO_WM_SLIDE_BK_DARK_LIGHT" val="2"/>
  <p:tag name="KSO_WM_SLIDE_BACKGROUND_TYPE" val="frame"/>
  <p:tag name="KSO_WM_SLIDE_SUPPORT_FEATURE_TYPE" val="0"/>
  <p:tag name="KSO_WM_TEMPLATE_ASSEMBLE_XID" val="60656f514054ed1e2fb807b2"/>
  <p:tag name="KSO_WM_TEMPLATE_ASSEMBLE_GROUPID" val="60656f514054ed1e2fb807b2"/>
  <p:tag name="KSO_WM_SPECIAL_SOURCE" val="bdnull"/>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62.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5"/>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3.xml><?xml version="1.0" encoding="utf-8"?>
<p:tagLst xmlns:p="http://schemas.openxmlformats.org/presentationml/2006/main">
  <p:tag name="KSO_WM_CHIP_GROUPID" val="5efd969281ee359a788b1dd7"/>
  <p:tag name="KSO_WM_CHIP_XID" val="5efd969281ee359a788b1dd8"/>
  <p:tag name="KSO_WM_UNIT_FILL_FORE_SCHEMECOLOR_INDEX_BRIGHTNESS" val="0"/>
  <p:tag name="KSO_WM_UNIT_FILL_FORE_SCHEMECOLOR_INDEX" val="9"/>
  <p:tag name="KSO_WM_UNIT_FILL_TYPE" val="1"/>
  <p:tag name="KSO_WM_TEMPLATE_CATEGORY" val="diagram"/>
  <p:tag name="KSO_WM_TEMPLATE_INDEX" val="20209040"/>
  <p:tag name="KSO_WM_UNIT_ID" val="diagram20209040_1**"/>
  <p:tag name="KSO_WM_UNIT_VALUE" val="374"/>
  <p:tag name="KSO_WM_TEMPLATE_ASSEMBLE_XID" val="60656e884054ed1e2fb7faeb"/>
  <p:tag name="KSO_WM_TEMPLATE_ASSEMBLE_GROUPID" val="60656e884054ed1e2fb7faeb"/>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1"/>
  <p:tag name="KSO_WM_TEMPLATE_CATEGORY" val="diagram"/>
  <p:tag name="KSO_WM_TEMPLATE_INDEX" val="20209040"/>
  <p:tag name="KSO_WM_UNIT_LAYERLEVEL" val="1"/>
  <p:tag name="KSO_WM_TAG_VERSION" val="1.0"/>
  <p:tag name="KSO_WM_BEAUTIFY_FLAG" val="#wm#"/>
  <p:tag name="KSO_WM_UNIT_TYPE" val="i"/>
  <p:tag name="KSO_WM_UNIT_INDEX" val="1"/>
  <p:tag name="KSO_WM_UNIT_BLOCK" val="0"/>
  <p:tag name="KSO_WM_UNIT_SM_LIMIT_TYPE" val="2"/>
  <p:tag name="KSO_WM_UNIT_DEC_AREA_ID" val="887bf7dd5d364742a00bd4c3de87f3f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VALUE" val="55"/>
  <p:tag name="KSO_WM_TEMPLATE_ASSEMBLE_XID" val="60656e884054ed1e2fb7faeb"/>
  <p:tag name="KSO_WM_TEMPLATE_ASSEMBLE_GROUPID" val="60656e884054ed1e2fb7faeb"/>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2"/>
  <p:tag name="KSO_WM_TEMPLATE_CATEGORY" val="diagram"/>
  <p:tag name="KSO_WM_TEMPLATE_INDEX" val="20209040"/>
  <p:tag name="KSO_WM_UNIT_LAYERLEVEL" val="1"/>
  <p:tag name="KSO_WM_TAG_VERSION" val="1.0"/>
  <p:tag name="KSO_WM_BEAUTIFY_FLAG" val="#wm#"/>
  <p:tag name="KSO_WM_UNIT_TYPE" val="i"/>
  <p:tag name="KSO_WM_UNIT_INDEX" val="2"/>
  <p:tag name="KSO_WM_UNIT_BLOCK" val="0"/>
  <p:tag name="KSO_WM_UNIT_SM_LIMIT_TYPE" val="2"/>
  <p:tag name="KSO_WM_UNIT_DEC_AREA_ID" val="ab7ad77608504b46b254df1e788a27d5"/>
  <p:tag name="KSO_WM_UNIT_DECORATE_INFO" val="{&quot;DecorateInfoH&quot;:{&quot;IsAbs&quot;:true},&quot;DecorateInfoW&quot;:{&quot;IsAbs&quot;:true},&quot;DecorateInfoX&quot;:{&quot;IsAbs&quot;:true,&quot;Pos&quot;:1},&quot;DecorateInfoY&quot;:{&quot;IsAbs&quot;:true,&quot;Pos&quot;:1},&quot;ReferentInfo&quot;:{&quot;Id&quot;:&quot;c2c9568b6fbe4c86aaa426621b01c990&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6"/>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440"/>
  <p:tag name="KSO_WM_TEMPLATE_ASSEMBLE_XID" val="60656e884054ed1e2fb7faeb"/>
  <p:tag name="KSO_WM_TEMPLATE_ASSEMBLE_GROUPID" val="60656e884054ed1e2fb7faeb"/>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40_1*i*3"/>
  <p:tag name="KSO_WM_TEMPLATE_CATEGORY" val="diagram"/>
  <p:tag name="KSO_WM_TEMPLATE_INDEX" val="20209040"/>
  <p:tag name="KSO_WM_UNIT_LAYERLEVEL" val="1"/>
  <p:tag name="KSO_WM_TAG_VERSION" val="1.0"/>
  <p:tag name="KSO_WM_BEAUTIFY_FLAG" val="#wm#"/>
  <p:tag name="KSO_WM_UNIT_TYPE" val="i"/>
  <p:tag name="KSO_WM_UNIT_INDEX" val="3"/>
  <p:tag name="KSO_WM_UNIT_BLOCK" val="0"/>
  <p:tag name="KSO_WM_UNIT_SM_LIMIT_TYPE" val="2"/>
  <p:tag name="KSO_WM_UNIT_DEC_AREA_ID" val="5ab0f9caac3848b2bee842928d9bfce4"/>
  <p:tag name="KSO_WM_UNIT_DECORATE_INFO" val="{&quot;DecorateInfoH&quot;:{&quot;IsAbs&quot;:true},&quot;DecorateInfoW&quot;:{&quot;IsAbs&quot;:true},&quot;DecorateInfoX&quot;:{&quot;IsAbs&quot;:true,&quot;Pos&quot;:1},&quot;DecorateInfoY&quot;:{&quot;IsAbs&quot;:true,&quot;Pos&quot;:1},&quot;ReferentInfo&quot;:{&quot;Id&quot;:&quot;7ac362f548944fcb9eb55d5763e942b1&quot;,&quot;X&quot;:{&quot;Pos&quot;:1},&quot;Y&quot;:{&quot;Pos&quot;:1}},&quot;whChangeMode&quot;:0}"/>
  <p:tag name="KSO_WM_CHIP_GROUPID" val="5efd969281ee359a788b1dd7"/>
  <p:tag name="KSO_WM_CHIP_XID" val="5efd969281ee359a788b1dd8"/>
  <p:tag name="KSO_WM_UNIT_FILL_FORE_SCHEMECOLOR_INDEX_BRIGHTNESS" val="0"/>
  <p:tag name="KSO_WM_UNIT_FILL_FORE_SCHEMECOLOR_INDEX" val="15"/>
  <p:tag name="KSO_WM_UNIT_FILL_TYPE" val="1"/>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4"/>
  <p:tag name="KSO_WM_UNIT_TEXT_FILL_TYPE" val="1"/>
  <p:tag name="KSO_WM_UNIT_VALUE" val="825"/>
  <p:tag name="KSO_WM_TEMPLATE_ASSEMBLE_XID" val="60656e884054ed1e2fb7faeb"/>
  <p:tag name="KSO_WM_TEMPLATE_ASSEMBLE_GROUPID" val="60656e884054ed1e2fb7faeb"/>
</p:tagLst>
</file>

<file path=ppt/tags/tag767.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40_1*a*1"/>
  <p:tag name="KSO_WM_TEMPLATE_CATEGORY" val="diagram"/>
  <p:tag name="KSO_WM_TEMPLATE_INDEX" val="2020904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2c9568b6fbe4c86aaa426621b01c9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4fcf056d44349b49ca237837a495951"/>
  <p:tag name="KSO_WM_UNIT_SUPPORT_BIG_FONT" val="1"/>
  <p:tag name="KSO_WM_UNIT_TEXT_FILL_FORE_SCHEMECOLOR_INDEX_BRIGHTNESS" val="0"/>
  <p:tag name="KSO_WM_UNIT_TEXT_FILL_FORE_SCHEMECOLOR_INDEX" val="13"/>
  <p:tag name="KSO_WM_UNIT_TEXT_FILL_TYPE" val="1"/>
  <p:tag name="KSO_WM_TEMPLATE_ASSEMBLE_XID" val="60656e884054ed1e2fb7faeb"/>
  <p:tag name="KSO_WM_TEMPLATE_ASSEMBLE_GROUPID" val="60656e884054ed1e2fb7faeb"/>
</p:tagLst>
</file>

<file path=ppt/tags/tag7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40_1*f*1"/>
  <p:tag name="KSO_WM_TEMPLATE_CATEGORY" val="diagram"/>
  <p:tag name="KSO_WM_TEMPLATE_INDEX" val="20209040"/>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7ac362f548944fcb9eb55d5763e942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5aafbe47b0f4e2bb213422fbb19124a"/>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884054ed1e2fb7faeb"/>
  <p:tag name="KSO_WM_TEMPLATE_ASSEMBLE_GROUPID" val="60656e884054ed1e2fb7faeb"/>
</p:tagLst>
</file>

<file path=ppt/tags/tag769.xml><?xml version="1.0" encoding="utf-8"?>
<p:tagLst xmlns:p="http://schemas.openxmlformats.org/presentationml/2006/main">
  <p:tag name="KSO_WM_BEAUTIFY_FLAG" val="#wm#"/>
  <p:tag name="KSO_WM_TEMPLATE_CATEGORY" val="diagram"/>
  <p:tag name="KSO_WM_TEMPLATE_INDEX" val="20209040"/>
  <p:tag name="KSO_WM_SPECIAL_SOURCE" val="bdnull"/>
  <p:tag name="KSO_WM_SLIDE_ID" val="diagram20209040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84*879"/>
  <p:tag name="KSO_WM_SLIDE_POSITION" val="36*-170"/>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200000000000003},&quot;minSize&quot;:{&quot;size1&quot;:31.199999999999999},&quot;normalSize&quot;:{&quot;size1&quot;:31.199999999999999},&quot;subLayout&quot;:[{&quot;id&quot;:&quot;2021-04-01T15:04:58&quot;,&quot;margin&quot;:{&quot;bottom&quot;:0.026000002399086952,&quot;left&quot;:3.4570000171661377,&quot;right&quot;:3.3159999847412109,&quot;top&quot;:2.1170001029968262},&quot;type&quot;:0},{&quot;id&quot;:&quot;2021-04-01T15:04:58&quot;,&quot;margin&quot;:{&quot;bottom&quot;:2.5399999618530273,&quot;left&quot;:3.3870000839233398,&quot;right&quot;:3.3859999179840088,&quot;top&quot;:1.6670000553131104},&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89881773e3c341c1ab689e24c79864c5&quot;,&quot;fill_align&quot;:&quot;lm&quot;,&quot;chip_types&quot;:[&quot;text&quot;,&quot;header&quot;]},{&quot;text_align&quot;:&quot;lm&quot;,&quot;text_direction&quot;:&quot;horizontal&quot;,&quot;support_big_font&quot;:true,&quot;fill_id&quot;:&quot;7358526a601f4bc69a33a53d7bc8b819&quot;,&quot;fill_align&quot;:&quot;lm&quot;,&quot;chip_types&quot;:[&quot;diagram&quot;,&quot;pictext&quot;,&quot;text&quot;,&quot;picture&quot;,&quot;chart&quot;,&quot;table&quot;,&quot;video&quot;]}]]"/>
  <p:tag name="KSO_WM_CHIP_XID" val="5efd969281ee359a788b1dd8"/>
  <p:tag name="KSO_WM_CHIP_DECFILLPROP" val="[]"/>
  <p:tag name="KSO_WM_SLIDE_CAN_ADD_NAVIGATION" val="1"/>
  <p:tag name="KSO_WM_CHIP_GROUPID" val="5efd969281ee359a788b1dd7"/>
  <p:tag name="KSO_WM_SLIDE_BK_DARK_LIGHT" val="2"/>
  <p:tag name="KSO_WM_SLIDE_BACKGROUND_TYPE" val="general"/>
  <p:tag name="KSO_WM_SLIDE_SUPPORT_FEATURE_TYPE" val="0"/>
  <p:tag name="KSO_WM_TEMPLATE_ASSEMBLE_XID" val="60656e884054ed1e2fb7faeb"/>
  <p:tag name="KSO_WM_TEMPLATE_ASSEMBLE_GROUPID" val="60656e884054ed1e2fb7faeb"/>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0779_1*f*1"/>
  <p:tag name="KSO_WM_TEMPLATE_CATEGORY" val="diagram"/>
  <p:tag name="KSO_WM_TEMPLATE_INDEX" val="20200779"/>
  <p:tag name="KSO_WM_UNIT_LAYERLEVEL" val="1"/>
  <p:tag name="KSO_WM_TAG_VERSION" val="1.0"/>
  <p:tag name="KSO_WM_BEAUTIFY_FLAG" val="#wm#"/>
  <p:tag name="KSO_WM_UNIT_PRESET_TEXT" val="单击此处添加文本具体内容，简明扼要的阐述您的观点。&#13;单击此处添加文本具体内容，简明扼要的阐述您的观点。根据需要可酌情增减文字，以便观者准确的理解您传达的思想。单击此处添加文本具体内容，简明扼要的阐述您的观点。&#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12"/>
  <p:tag name="KSO_WM_UNIT_TYPE" val="f"/>
  <p:tag name="KSO_WM_UNIT_INDEX" val="1"/>
  <p:tag name="KSO_WM_UNIT_SUBTYPE" val="a"/>
  <p:tag name="KSO_WM_UNIT_TEXT_FILL_FORE_SCHEMECOLOR_INDEX_BRIGHTNESS" val="0.25"/>
  <p:tag name="KSO_WM_UNIT_TEXT_FILL_FORE_SCHEMECOLOR_INDEX" val="13"/>
  <p:tag name="KSO_WM_UNIT_TEXT_FILL_TYPE" val="1"/>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79_1*i*2"/>
  <p:tag name="KSO_WM_TEMPLATE_CATEGORY" val="diagram"/>
  <p:tag name="KSO_WM_TEMPLATE_INDEX" val="20200779"/>
  <p:tag name="KSO_WM_UNIT_LAYERLEVEL" val="1"/>
  <p:tag name="KSO_WM_TAG_VERSION" val="1.0"/>
  <p:tag name="KSO_WM_BEAUTIFY_FLAG" val="#wm#"/>
  <p:tag name="KSO_WM_UNIT_LINE_FORE_SCHEMECOLOR_INDEX_BRIGHTNESS" val="0.8"/>
  <p:tag name="KSO_WM_UNIT_LINE_FORE_SCHEMECOLOR_INDEX" val="5"/>
  <p:tag name="KSO_WM_UNIT_LINE_FILL_TYPE" val="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79_1*i*3"/>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79_1*i*1"/>
  <p:tag name="KSO_WM_TEMPLATE_CATEGORY" val="diagram"/>
  <p:tag name="KSO_WM_TEMPLATE_INDEX" val="2020077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BEAUTIFY_FLAG" val="#wm#"/>
  <p:tag name="KSO_WM_TEMPLATE_CATEGORY" val="diagram"/>
  <p:tag name="KSO_WM_TEMPLATE_INDEX" val="20200779"/>
  <p:tag name="KSO_WM_SLIDE_ID" val="diagram20200779_1"/>
  <p:tag name="KSO_WM_TEMPLATE_SUBCATEGORY" val="0"/>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960*470"/>
  <p:tag name="KSO_WM_SLIDE_POSITION" val="0*43"/>
  <p:tag name="KSO_WM_SLIDE_BACKGROUND_TYPE" val="general"/>
  <p:tag name="KSO_WM_SPECIAL_SOURCE" val="bdnull"/>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19_1*i*1"/>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fca2ceed80a541c9a1ec9db3e1e1e7ad"/>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325"/>
  <p:tag name="KSO_WM_TEMPLATE_ASSEMBLE_XID" val="60656e894054ed1e2fb7faed"/>
  <p:tag name="KSO_WM_TEMPLATE_ASSEMBLE_GROUPID" val="60656e894054ed1e2fb7faed"/>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5_5*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8"/>
  <p:tag name="KSO_WM_UNIT_DEC_AREA_ID" val="9277d12203bb49ac9727b728c0f8cf40"/>
  <p:tag name="KSO_WM_UNIT_DECORATE_INFO" val=""/>
  <p:tag name="KSO_WM_UNIT_SM_LIMIT_TYPE" val=""/>
  <p:tag name="KSO_WM_CHIP_FILLAREA_FILL_RULE" val="{&quot;fill_align&quot;:&quot;cm&quot;,&quot;fill_effect&quot;:[],&quot;fill_mode&quot;:&quot;full&quot;,&quot;sacle_strategy&quot;:&quot;stretch&quot;}"/>
  <p:tag name="KSO_WM_ASSEMBLE_CHIP_INDEX" val="7b8490c6b41344779c1239769296897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19_1*i*2"/>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40a289199e84838b84c250414e6c2d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1200"/>
  <p:tag name="KSO_WM_TEMPLATE_ASSEMBLE_XID" val="60656e894054ed1e2fb7faed"/>
  <p:tag name="KSO_WM_TEMPLATE_ASSEMBLE_GROUPID" val="60656e894054ed1e2fb7faed"/>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19_1*i*3"/>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3231e35afa514dcaa57f7fb3297f53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19_1*i*4"/>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b194b2d2f353469ebba00dde1635462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19_1*i*5"/>
  <p:tag name="KSO_WM_TEMPLATE_CATEGORY" val="diagram"/>
  <p:tag name="KSO_WM_TEMPLATE_INDEX" val="20209019"/>
  <p:tag name="KSO_WM_UNIT_LAYERLEVEL" val="1"/>
  <p:tag name="KSO_WM_TAG_VERSION" val="1.0"/>
  <p:tag name="KSO_WM_BEAUTIFY_FLAG" val="#wm#"/>
  <p:tag name="KSO_WM_UNIT_BLOCK" val="0"/>
  <p:tag name="KSO_WM_UNIT_SM_LIMIT_TYPE" val="2"/>
  <p:tag name="KSO_WM_UNIT_DEC_AREA_ID" val="0359c9aa6d164b778f9100a578dbe3b7"/>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
  <p:tag name="KSO_WM_TEMPLATE_ASSEMBLE_XID" val="60656e894054ed1e2fb7faed"/>
  <p:tag name="KSO_WM_TEMPLATE_ASSEMBLE_GROUPID" val="60656e894054ed1e2fb7faed"/>
</p:tagLst>
</file>

<file path=ppt/tags/tag784.xml><?xml version="1.0" encoding="utf-8"?>
<p:tagLst xmlns:p="http://schemas.openxmlformats.org/presentationml/2006/main">
  <p:tag name="KSO_WM_UNIT_BLOCK" val="0"/>
  <p:tag name="KSO_WM_UNIT_DEC_AREA_ID" val="6a189283db0b4f20948332db44b83e3f"/>
  <p:tag name="KSO_WM_UNIT_HIGHLIGHT" val="0"/>
  <p:tag name="KSO_WM_UNIT_COMPATIBLE" val="0"/>
  <p:tag name="KSO_WM_UNIT_DIAGRAM_ISNUMVISUAL" val="0"/>
  <p:tag name="KSO_WM_UNIT_DIAGRAM_ISREFERUNIT" val="0"/>
  <p:tag name="KSO_WM_UNIT_ID" val="diagram20209019_1*i*6"/>
  <p:tag name="KSO_WM_TEMPLATE_CATEGORY" val="diagram"/>
  <p:tag name="KSO_WM_TEMPLATE_INDEX" val="20209019"/>
  <p:tag name="KSO_WM_UNIT_LAYERLEVEL" val="1"/>
  <p:tag name="KSO_WM_TAG_VERSION" val="1.0"/>
  <p:tag name="KSO_WM_BEAUTIFY_FLAG" val="#wm#"/>
  <p:tag name="KSO_WM_UNIT_TYPE" val="i"/>
  <p:tag name="KSO_WM_UNIT_INDEX" val="6"/>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a24481ee359a788b1e25"/>
  <p:tag name="KSO_WM_CHIP_XID" val="5efda24481ee359a788b1e26"/>
  <p:tag name="KSO_WM_TEMPLATE_ASSEMBLE_XID" val="60656e894054ed1e2fb7faed"/>
  <p:tag name="KSO_WM_TEMPLATE_ASSEMBLE_GROUPID" val="60656e894054ed1e2fb7faed"/>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19_1*i*7"/>
  <p:tag name="KSO_WM_TEMPLATE_CATEGORY" val="diagram"/>
  <p:tag name="KSO_WM_TEMPLATE_INDEX" val="20209019"/>
  <p:tag name="KSO_WM_UNIT_LAYERLEVEL" val="1"/>
  <p:tag name="KSO_WM_TAG_VERSION" val="1.0"/>
  <p:tag name="KSO_WM_BEAUTIFY_FLAG" val="#wm#"/>
  <p:tag name="KSO_WM_UNIT_BLOCK" val="0"/>
  <p:tag name="KSO_WM_UNIT_DEC_AREA_ID" val="d81d101dc3ca492ca86759d2fe2fc5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e894054ed1e2fb7faed"/>
  <p:tag name="KSO_WM_TEMPLATE_ASSEMBLE_GROUPID" val="60656e894054ed1e2fb7faed"/>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19_1*i*8"/>
  <p:tag name="KSO_WM_TEMPLATE_CATEGORY" val="diagram"/>
  <p:tag name="KSO_WM_TEMPLATE_INDEX" val="20209019"/>
  <p:tag name="KSO_WM_UNIT_LAYERLEVEL" val="1"/>
  <p:tag name="KSO_WM_TAG_VERSION" val="1.0"/>
  <p:tag name="KSO_WM_BEAUTIFY_FLAG" val="#wm#"/>
  <p:tag name="KSO_WM_UNIT_BLOCK" val="0"/>
  <p:tag name="KSO_WM_UNIT_DEC_AREA_ID" val="6563c2c720f047c387bd6314ea79ee48"/>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 name="KSO_WM_UNIT_SM_LIMIT_TYPE" val="2"/>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
  <p:tag name="KSO_WM_TEMPLATE_ASSEMBLE_XID" val="60656e894054ed1e2fb7faed"/>
  <p:tag name="KSO_WM_TEMPLATE_ASSEMBLE_GROUPID" val="60656e894054ed1e2fb7faed"/>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19_1*i*9"/>
  <p:tag name="KSO_WM_TEMPLATE_CATEGORY" val="diagram"/>
  <p:tag name="KSO_WM_TEMPLATE_INDEX" val="20209019"/>
  <p:tag name="KSO_WM_UNIT_LAYERLEVEL" val="1"/>
  <p:tag name="KSO_WM_TAG_VERSION" val="1.0"/>
  <p:tag name="KSO_WM_BEAUTIFY_FLAG" val="#wm#"/>
  <p:tag name="KSO_WM_UNIT_BLOCK" val="0"/>
  <p:tag name="KSO_WM_UNIT_SM_LIMIT_TYPE" val="0"/>
  <p:tag name="KSO_WM_UNIT_DEC_AREA_ID" val="8944fa8f2e494c18a6c875f565663fd2"/>
  <p:tag name="KSO_WM_UNIT_DECORATE_INFO" val="{&quot;DecorateInfoH&quot;:{&quot;IsAbs&quot;:true},&quot;DecorateInfoW&quot;:{&quot;IsAbs&quot;:true},&quot;DecorateInfoX&quot;:{&quot;IsAbs&quot;:true,&quot;Pos&quot;:1},&quot;DecorateInfoY&quot;:{&quot;IsAbs&quot;:true,&quot;Pos&quot;:2},&quot;ReferentInfo&quot;:{&quot;Id&quot;:&quot;72ff471985d3434e9638e04e291b70c6&quot;,&quot;X&quot;:{&quot;Pos&quot;:1},&quot;Y&quot;:{&quot;Pos&quot;:0}},&quot;whChangeMode&quot;:0}"/>
  <p:tag name="KSO_WM_CHIP_GROUPID" val="5efda24481ee359a788b1e25"/>
  <p:tag name="KSO_WM_CHIP_XID" val="5efda24481ee359a788b1e2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9"/>
  <p:tag name="KSO_WM_TEMPLATE_ASSEMBLE_XID" val="60656e894054ed1e2fb7faed"/>
  <p:tag name="KSO_WM_TEMPLATE_ASSEMBLE_GROUPID" val="60656e894054ed1e2fb7faed"/>
</p:tagLst>
</file>

<file path=ppt/tags/tag788.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9019_1*a*1"/>
  <p:tag name="KSO_WM_TEMPLATE_CATEGORY" val="diagram"/>
  <p:tag name="KSO_WM_TEMPLATE_INDEX" val="2020901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94f66c9e13c43f09f6f2e04037212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74cf3827d7f4ea88bf12e82e7332642"/>
  <p:tag name="KSO_WM_UNIT_SUPPORT_BIG_FONT" val="1"/>
  <p:tag name="KSO_WM_UNIT_TEXT_FILL_FORE_SCHEMECOLOR_INDEX_BRIGHTNESS" val="0"/>
  <p:tag name="KSO_WM_UNIT_TEXT_FILL_FORE_SCHEMECOLOR_INDEX" val="13"/>
  <p:tag name="KSO_WM_UNIT_TEXT_FILL_TYPE" val="1"/>
  <p:tag name="KSO_WM_TEMPLATE_ASSEMBLE_XID" val="60656e894054ed1e2fb7faed"/>
  <p:tag name="KSO_WM_TEMPLATE_ASSEMBLE_GROUPID" val="60656e894054ed1e2fb7faed"/>
</p:tagLst>
</file>

<file path=ppt/tags/tag78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19_1*f*1"/>
  <p:tag name="KSO_WM_TEMPLATE_CATEGORY" val="diagram"/>
  <p:tag name="KSO_WM_TEMPLATE_INDEX" val="20209019"/>
  <p:tag name="KSO_WM_UNIT_LAYERLEVEL" val="1"/>
  <p:tag name="KSO_WM_TAG_VERSION" val="1.0"/>
  <p:tag name="KSO_WM_BEAUTIFY_FLAG" val="#wm#"/>
  <p:tag name="KSO_WM_UNIT_DEFAULT_FONT" val="14;20;2"/>
  <p:tag name="KSO_WM_UNIT_BLOCK" val="0"/>
  <p:tag name="KSO_WM_UNIT_VALUE" val="252"/>
  <p:tag name="KSO_WM_UNIT_SHOW_EDIT_AREA_INDICATION" val="1"/>
  <p:tag name="KSO_WM_CHIP_GROUPID" val="5e6b05596848fb12bee65ac8"/>
  <p:tag name="KSO_WM_CHIP_XID" val="5e6b05596848fb12bee65aca"/>
  <p:tag name="KSO_WM_UNIT_DEC_AREA_ID" val="72ff471985d3434e9638e04e291b70c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3b4289c629374624b476749fa825f0bb"/>
  <p:tag name="KSO_WM_UNIT_SUPPORT_BIG_FONT" val="1"/>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94054ed1e2fb7faed"/>
  <p:tag name="KSO_WM_TEMPLATE_ASSEMBLE_GROUPID" val="60656e894054ed1e2fb7faed"/>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c29843efd9f34cadb8ef66f6a7548c28"/>
  <p:tag name="KSO_WM_UNIT_DECORATE_INFO" val=""/>
  <p:tag name="KSO_WM_UNIT_SM_LIMIT_TYPE" val=""/>
  <p:tag name="KSO_WM_CHIP_FILLAREA_FILL_RULE" val="{&quot;fill_align&quot;:&quot;cm&quot;,&quot;fill_effect&quot;:[],&quot;fill_mode&quot;:&quot;full&quot;,&quot;sacle_strategy&quot;:&quot;stretch&quot;}"/>
  <p:tag name="KSO_WM_ASSEMBLE_CHIP_INDEX" val="31e343754e614bfeb1fc011d07ea64dc"/>
  <p:tag name="KSO_WM_SLIDE_BACKGROUND_TYPE" val="belt"/>
</p:tagLst>
</file>

<file path=ppt/tags/tag790.xml><?xml version="1.0" encoding="utf-8"?>
<p:tagLst xmlns:p="http://schemas.openxmlformats.org/presentationml/2006/main">
  <p:tag name="KSO_WM_BEAUTIFY_FLAG" val="#wm#"/>
  <p:tag name="KSO_WM_TEMPLATE_CATEGORY" val="diagram"/>
  <p:tag name="KSO_WM_TEMPLATE_INDEX" val="20209019"/>
  <p:tag name="KSO_WM_SPECIAL_SOURCE" val="bdnull"/>
  <p:tag name="KSO_WM_SLIDE_ID" val="diagram2020901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1"/>
  <p:tag name="KSO_WM_TAG_VERSION" val="1.0"/>
  <p:tag name="KSO_WM_SLIDE_LAYOUT" val="a_f"/>
  <p:tag name="KSO_WM_SLIDE_LAYOUT_CNT" val="1_1"/>
  <p:tag name="KSO_WM_SLIDE_LAYOUT_INFO" val="{&quot;id&quot;:&quot;2021-04-01T15:04:59&quot;,&quot;maxSize&quot;:{&quot;size1&quot;:46.499649774528933},&quot;minSize&quot;:{&quot;size1&quot;:35.599649774528935},&quot;normalSize&quot;:{&quot;size1&quot;:41.166316441195598},&quot;subLayout&quot;:[{&quot;id&quot;:&quot;2021-04-01T15:04:59&quot;,&quot;margin&quot;:{&quot;bottom&quot;:1.6670000553131104,&quot;left&quot;:4.2329998016357422,&quot;right&quot;:4.2329998016357422,&quot;top&quot;:2.9630000591278076},&quot;type&quot;:0},{&quot;id&quot;:&quot;2021-04-01T15:04:59&quot;,&quot;margin&quot;:{&quot;bottom&quot;:2.9630000591278076,&quot;left&quot;:4.2329998016357422,&quot;right&quot;:4.2329998016357422,&quot;top&quot;:0.026000002399086952},&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9811842a40b8444fb4328509459bb100&quot;,&quot;fill_align&quot;:&quot;cm&quot;,&quot;chip_types&quot;:[&quot;header&quot;]},{&quot;text_align&quot;:&quot;lt&quot;,&quot;text_direction&quot;:&quot;horizontal&quot;,&quot;support_features&quot;:[&quot;collage&quot;],&quot;support_big_font&quot;:true,&quot;fill_id&quot;:&quot;c90bd62ea9de4553978b48fdc8f8c728&quot;,&quot;fill_align&quot;:&quot;ct&quot;,&quot;chip_types&quot;:[&quot;diagram&quot;,&quot;pictext&quot;,&quot;text&quot;,&quot;picture&quot;,&quot;chart&quot;,&quot;table&quot;]}],[{&quot;text_align&quot;:&quot;lb&quot;,&quot;text_direction&quot;:&quot;horizontal&quot;,&quot;support_big_font&quot;:true,&quot;fill_id&quot;:&quot;9811842a40b8444fb4328509459bb100&quot;,&quot;fill_align&quot;:&quot;lb&quot;,&quot;chip_types&quot;:[&quot;text&quot;]},{&quot;text_align&quot;:&quot;lt&quot;,&quot;text_direction&quot;:&quot;horizontal&quot;,&quot;support_features&quot;:[&quot;collage&quot;],&quot;support_big_font&quot;:true,&quot;fill_id&quot;:&quot;c90bd62ea9de4553978b48fdc8f8c728&quot;,&quot;fill_align&quot;:&quot;lt&quot;,&quot;chip_types&quot;:[&quot;diagram&quot;,&quot;pictext&quot;,&quot;text&quot;,&quot;picture&quot;,&quot;chart&quot;,&quot;table&quot;]}]]"/>
  <p:tag name="KSO_WM_CHIP_XID" val="5efda24481ee359a788b1e26"/>
  <p:tag name="KSO_WM_CHIP_DECFILLPROP" val="[]"/>
  <p:tag name="KSO_WM_CHIP_GROUPID" val="5efda24481ee359a788b1e25"/>
  <p:tag name="KSO_WM_SLIDE_BK_DARK_LIGHT" val="2"/>
  <p:tag name="KSO_WM_SLIDE_BACKGROUND_TYPE" val="general"/>
  <p:tag name="KSO_WM_SLIDE_SUPPORT_FEATURE_TYPE" val="0"/>
  <p:tag name="KSO_WM_TEMPLATE_ASSEMBLE_XID" val="60656e894054ed1e2fb7faed"/>
  <p:tag name="KSO_WM_TEMPLATE_ASSEMBLE_GROUPID" val="60656e894054ed1e2fb7faed"/>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797.xml><?xml version="1.0" encoding="utf-8"?>
<p:tagLst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799.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ff8b242b6c2f45e099ff09f618edd09c"/>
  <p:tag name="KSO_WM_UNIT_DECORATE_INFO" val=""/>
  <p:tag name="KSO_WM_UNIT_SM_LIMIT_TYPE" val=""/>
  <p:tag name="KSO_WM_CHIP_FILLAREA_FILL_RULE" val="{&quot;fill_align&quot;:&quot;cm&quot;,&quot;fill_effect&quot;:[],&quot;fill_mode&quot;:&quot;full&quot;,&quot;sacle_strategy&quot;:&quot;stretch&quot;}"/>
  <p:tag name="KSO_WM_ASSEMBLE_CHIP_INDEX" val="ce907e5f84f64b478bd465fe0a6c974a"/>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75533bc814774acba9c5b106a7a43137"/>
  <p:tag name="KSO_WM_UNIT_DECORATE_INFO" val=""/>
  <p:tag name="KSO_WM_UNIT_SM_LIMIT_TYPE" val=""/>
  <p:tag name="KSO_WM_CHIP_FILLAREA_FILL_RULE" val="{&quot;fill_align&quot;:&quot;cm&quot;,&quot;fill_effect&quot;:[],&quot;fill_mode&quot;:&quot;full&quot;,&quot;sacle_strategy&quot;:&quot;stretch&quot;}"/>
  <p:tag name="KSO_WM_ASSEMBLE_CHIP_INDEX" val="1e57e80914804cca9b5316e3472ff85e"/>
  <p:tag name="KSO_WM_SLIDE_BACKGROUND_TYPE" val="belt"/>
</p:tagLst>
</file>

<file path=ppt/tags/tag800.xml><?xml version="1.0" encoding="utf-8"?>
<p:tagLst xmlns:p="http://schemas.openxmlformats.org/presentationml/2006/main">
  <p:tag name="KSO_WM_BEAUTIFY_FLAG" val="#wm#"/>
  <p:tag name="KSO_WM_TEMPLATE_CATEGORY" val="diagram"/>
  <p:tag name="KSO_WM_TEMPLATE_INDEX" val="20198667"/>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 name="KSO_WM_SPECIAL_SOURCE" val="bdnull"/>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0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09.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2_1*i*1"/>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2_1*i*2"/>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2_1*i*3"/>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b4054ed1e2fb7f9b9"/>
  <p:tag name="KSO_WM_TEMPLATE_ASSEMBLE_GROUPID" val="60656e7b4054ed1e2fb7f9b9"/>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2_1*i*4"/>
  <p:tag name="KSO_WM_TEMPLATE_CATEGORY" val="diagram"/>
  <p:tag name="KSO_WM_TEMPLATE_INDEX" val="20213562"/>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b4054ed1e2fb7f9b9"/>
  <p:tag name="KSO_WM_TEMPLATE_ASSEMBLE_GROUPID" val="60656e7b4054ed1e2fb7f9b9"/>
</p:tagLst>
</file>

<file path=ppt/tags/tag816.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2_1*a*1"/>
  <p:tag name="KSO_WM_TEMPLATE_CATEGORY" val="diagram"/>
  <p:tag name="KSO_WM_TEMPLATE_INDEX" val="2021356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fedf733f3a9403fb8deb53f225d68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e2247e983674997bcfb84d4aff59980"/>
  <p:tag name="KSO_WM_UNIT_SUPPORT_BIG_FONT" val="1"/>
  <p:tag name="KSO_WM_UNIT_TEXT_FILL_FORE_SCHEMECOLOR_INDEX_BRIGHTNESS" val="0"/>
  <p:tag name="KSO_WM_UNIT_TEXT_FILL_FORE_SCHEMECOLOR_INDEX" val="13"/>
  <p:tag name="KSO_WM_UNIT_TEXT_FILL_TYPE" val="1"/>
  <p:tag name="KSO_WM_TEMPLATE_ASSEMBLE_XID" val="60656e7b4054ed1e2fb7f9b9"/>
  <p:tag name="KSO_WM_TEMPLATE_ASSEMBLE_GROUPID" val="60656e7b4054ed1e2fb7f9b9"/>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07_3*l_h_i*1_1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07_3*l_h_i*1_1_2"/>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307_3*l_h_i*1_1_3"/>
  <p:tag name="KSO_WM_TEMPLATE_CATEGORY" val="diagram"/>
  <p:tag name="KSO_WM_TEMPLATE_INDEX" val="307"/>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xml><?xml version="1.0" encoding="utf-8"?>
<p:tagLst xmlns:p="http://schemas.openxmlformats.org/presentationml/2006/main">
  <p:tag name="KSO_WM_SLIDE_BACKGROUND_TYPE" val="belt"/>
</p:tagLst>
</file>

<file path=ppt/tags/tag820.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07_3*l_h_f*1_1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5"/>
  <p:tag name="KSO_WM_UNIT_TEXT_FILL_TYPE" val="1"/>
  <p:tag name="KSO_WM_UNIT_USESOURCEFORMAT_APPLY"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07_3*l_h_i*1_2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307_3*l_h_i*1_2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307_3*l_h_i*1_2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4.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07_3*l_h_f*1_2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6"/>
  <p:tag name="KSO_WM_UNIT_TEXT_FILL_TYPE" val="1"/>
  <p:tag name="KSO_WM_UNIT_USESOURCEFORMAT_APPLY" val="1"/>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307_3*l_h_i*1_3_1"/>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307_3*l_h_i*1_3_2"/>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307_3*l_h_i*1_3_3"/>
  <p:tag name="KSO_WM_TEMPLATE_CATEGORY" val="diagram"/>
  <p:tag name="KSO_WM_TEMPLATE_INDEX" val="3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28.xml><?xml version="1.0" encoding="utf-8"?>
<p:tagLst xmlns:p="http://schemas.openxmlformats.org/presentationml/2006/main">
  <p:tag name="KSO_WM_UNIT_SUBTYPE" val="a"/>
  <p:tag name="KSO_WM_UNIT_PRESET_TEXT" val="添加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307_3*l_h_f*1_3_1"/>
  <p:tag name="KSO_WM_TEMPLATE_CATEGORY" val="diagram"/>
  <p:tag name="KSO_WM_TEMPLATE_INDEX" val="307"/>
  <p:tag name="KSO_WM_UNIT_LAYERLEVEL" val="1_1_1"/>
  <p:tag name="KSO_WM_TAG_VERSION" val="1.0"/>
  <p:tag name="KSO_WM_BEAUTIFY_FLAG" val="#wm#"/>
  <p:tag name="KSO_WM_UNIT_TEXT_FILL_FORE_SCHEMECOLOR_INDEX_BRIGHTNESS" val="-0.25"/>
  <p:tag name="KSO_WM_UNIT_TEXT_FILL_FORE_SCHEMECOLOR_INDEX" val="7"/>
  <p:tag name="KSO_WM_UNIT_TEXT_FILL_TYPE" val="1"/>
  <p:tag name="KSO_WM_UNIT_USESOURCEFORMAT_APPLY" val="1"/>
</p:tagLst>
</file>

<file path=ppt/tags/tag829.xml><?xml version="1.0" encoding="utf-8"?>
<p:tagLst xmlns:p="http://schemas.openxmlformats.org/presentationml/2006/main">
  <p:tag name="KSO_WM_BEAUTIFY_FLAG" val="#wm#"/>
  <p:tag name="KSO_WM_TEMPLATE_CATEGORY" val="diagram"/>
  <p:tag name="KSO_WM_TEMPLATE_INDEX" val="20213562"/>
  <p:tag name="KSO_WM_SLIDE_ID" val="diagram2021356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6&quot;,&quot;maxSize&quot;:{&quot;size1&quot;:42.099737209743928},&quot;minSize&quot;:{&quot;size1&quot;:35.599737209743928},&quot;normalSize&quot;:{&quot;size1&quot;:36.2664038764106},&quot;subLayout&quot;:[{&quot;id&quot;:&quot;2021-04-01T15:01:36&quot;,&quot;margin&quot;:{&quot;bottom&quot;:0.3970000147819519,&quot;left&quot;:2.9630000591278076,&quot;right&quot;:2.9630000591278076,&quot;top&quot;:3.809999942779541},&quot;type&quot;:0},{&quot;id&quot;:&quot;2021-04-01T15:01:36&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3"/>
  <p:tag name="KSO_WM_TEMPLATE_ASSEMBLE_XID" val="60656e7b4054ed1e2fb7f9b9"/>
  <p:tag name="KSO_WM_TEMPLATE_ASSEMBLE_GROUPID" val="60656e7b4054ed1e2fb7f9b9"/>
  <p:tag name="KSO_WM_SPECIAL_SOURCE" val="bdnull"/>
</p:tagLst>
</file>

<file path=ppt/tags/tag83.xml><?xml version="1.0" encoding="utf-8"?>
<p:tagLst xmlns:p="http://schemas.openxmlformats.org/presentationml/2006/main">
  <p:tag name="KSO_WM_SLIDE_BACKGROUND_TYPE" val="belt"/>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49_1*i*1"/>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749_1*i*2"/>
  <p:tag name="KSO_WM_TEMPLATE_CATEGORY" val="diagram"/>
  <p:tag name="KSO_WM_TEMPLATE_INDEX" val="20203749"/>
  <p:tag name="KSO_WM_UNIT_LAYERLEVEL" val="1"/>
  <p:tag name="KSO_WM_TAG_VERSION" val="1.0"/>
  <p:tag name="KSO_WM_BEAUTIFY_FLAG" val="#wm#"/>
  <p:tag name="KSO_WM_UNIT_FILL_FORE_SCHEMECOLOR_INDEX_BRIGHTNESS" val="0.8"/>
  <p:tag name="KSO_WM_UNIT_FILL_FORE_SCHEMECOLOR_INDEX" val="7"/>
  <p:tag name="KSO_WM_UNIT_FILL_BACK_SCHEMECOLOR_INDEX_BRIGHTNESS" val="0.6"/>
  <p:tag name="KSO_WM_UNIT_FILL_BACK_SCHEMECOLOR_INDEX" val="5"/>
  <p:tag name="KSO_WM_UNIT_FILL_TYPE" val="2"/>
  <p:tag name="KSO_WM_UNIT_TEXT_FILL_FORE_SCHEMECOLOR_INDEX_BRIGHTNESS" val="0"/>
  <p:tag name="KSO_WM_UNIT_TEXT_FILL_FORE_SCHEMECOLOR_INDEX" val="14"/>
  <p:tag name="KSO_WM_UNIT_TEXT_FILL_TYPE" val="1"/>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749_1*i*3"/>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14"/>
  <p:tag name="KSO_WM_UNIT_TEXT_FILL_TYPE" val="1"/>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49_1*i*5"/>
  <p:tag name="KSO_WM_TEMPLATE_CATEGORY" val="diagram"/>
  <p:tag name="KSO_WM_TEMPLATE_INDEX" val="20203749"/>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49_1*i*4"/>
  <p:tag name="KSO_WM_TEMPLATE_CATEGORY" val="diagram"/>
  <p:tag name="KSO_WM_TEMPLATE_INDEX" val="20203749"/>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837.xml><?xml version="1.0" encoding="utf-8"?>
<p:tagLst xmlns:p="http://schemas.openxmlformats.org/presentationml/2006/main">
  <p:tag name="KSO_WM_UNIT_TEXT_PART_ID_V2" val="a-1-2"/>
  <p:tag name="KSO_WM_UNIT_COLOR_SCHEME_SHAPE_ID" val="16"/>
  <p:tag name="KSO_WM_UNIT_COLOR_SCHEME_PARENT_PAGE" val="0_1"/>
  <p:tag name="KSO_WM_UNIT_ISCONTENTSTITLE" val="0"/>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diagram20203749_1*f*1"/>
  <p:tag name="KSO_WM_TEMPLATE_CATEGORY" val="diagram"/>
  <p:tag name="KSO_WM_TEMPLATE_INDEX" val="20203749"/>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SUBTYPE" val="a"/>
  <p:tag name="KSO_WM_UNIT_TEXT_FILL_FORE_SCHEMECOLOR_INDEX_BRIGHTNESS" val="0.15"/>
  <p:tag name="KSO_WM_UNIT_TEXT_FILL_FORE_SCHEMECOLOR_INDEX" val="13"/>
  <p:tag name="KSO_WM_UNIT_TEXT_FILL_TYPE" val="1"/>
</p:tagLst>
</file>

<file path=ppt/tags/tag838.xml><?xml version="1.0" encoding="utf-8"?>
<p:tagLst xmlns:p="http://schemas.openxmlformats.org/presentationml/2006/main">
  <p:tag name="KSO_WM_BEAUTIFY_FLAG" val="#wm#"/>
  <p:tag name="KSO_WM_TEMPLATE_CATEGORY" val="diagram"/>
  <p:tag name="KSO_WM_TEMPLATE_INDEX" val="20203749"/>
  <p:tag name="KSO_WM_SLIDE_ID" val="diagram2020374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540"/>
  <p:tag name="KSO_WM_SLIDE_POSITION" val="0*0"/>
  <p:tag name="KSO_WM_TAG_VERSION" val="1.0"/>
  <p:tag name="KSO_WM_SLIDE_LAYOUT" val="f"/>
  <p:tag name="KSO_WM_SLIDE_LAYOUT_CNT" val="1"/>
  <p:tag name="KSO_WM_SLIDE_BACKGROUND_TYPE" val="general"/>
  <p:tag name="KSO_WM_SPECIAL_SOURCE" val="bdnull"/>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4.xml><?xml version="1.0" encoding="utf-8"?>
<p:tagLst xmlns:p="http://schemas.openxmlformats.org/presentationml/2006/main">
  <p:tag name="KSO_WM_SLIDE_BACKGROUND_TYPE" val="belt"/>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41.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09052_1*a*1"/>
  <p:tag name="KSO_WM_TEMPLATE_CATEGORY" val="diagram"/>
  <p:tag name="KSO_WM_TEMPLATE_INDEX" val="2020905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f1d914bffe44fc3af9d3f5881dabf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4bc82c3d819842c5893e646657a12b98"/>
  <p:tag name="KSO_WM_UNIT_TEXT_FILL_FORE_SCHEMECOLOR_INDEX_BRIGHTNESS" val="0"/>
  <p:tag name="KSO_WM_UNIT_TEXT_FILL_FORE_SCHEMECOLOR_INDEX" val="13"/>
  <p:tag name="KSO_WM_UNIT_TEXT_FILL_TYPE" val="1"/>
  <p:tag name="KSO_WM_TEMPLATE_ASSEMBLE_XID" val="60656e884054ed1e2fb7fae9"/>
  <p:tag name="KSO_WM_TEMPLATE_ASSEMBLE_GROUPID" val="60656e884054ed1e2fb7fae9"/>
</p:tagLst>
</file>

<file path=ppt/tags/tag8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52_1*f*1"/>
  <p:tag name="KSO_WM_TEMPLATE_CATEGORY" val="diagram"/>
  <p:tag name="KSO_WM_TEMPLATE_INDEX" val="20209052"/>
  <p:tag name="KSO_WM_UNIT_LAYERLEVEL" val="1"/>
  <p:tag name="KSO_WM_TAG_VERSION" val="1.0"/>
  <p:tag name="KSO_WM_BEAUTIFY_FLAG" val="#wm#"/>
  <p:tag name="KSO_WM_UNIT_DEFAULT_FONT" val="14;20;2"/>
  <p:tag name="KSO_WM_UNIT_BLOCK" val="0"/>
  <p:tag name="KSO_WM_UNIT_VALUE" val="258"/>
  <p:tag name="KSO_WM_UNIT_SHOW_EDIT_AREA_INDICATION" val="1"/>
  <p:tag name="KSO_WM_CHIP_GROUPID" val="5e6b05596848fb12bee65ac8"/>
  <p:tag name="KSO_WM_CHIP_XID" val="5e6b05596848fb12bee65aca"/>
  <p:tag name="KSO_WM_UNIT_DEC_AREA_ID" val="8413d2cdc0184527b2346d06c67d0e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7cf8bc1ac9a48deb4b01611b735588d"/>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6e884054ed1e2fb7fae9"/>
  <p:tag name="KSO_WM_TEMPLATE_ASSEMBLE_GROUPID" val="60656e884054ed1e2fb7fae9"/>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52_1*i*1"/>
  <p:tag name="KSO_WM_TEMPLATE_CATEGORY" val="diagram"/>
  <p:tag name="KSO_WM_TEMPLATE_INDEX" val="20209052"/>
  <p:tag name="KSO_WM_UNIT_LAYERLEVEL" val="1"/>
  <p:tag name="KSO_WM_TAG_VERSION" val="1.0"/>
  <p:tag name="KSO_WM_BEAUTIFY_FLAG" val="#wm#"/>
  <p:tag name="KSO_WM_UNIT_COLOR_SCHEME_SHAPE_ID" val="3"/>
  <p:tag name="KSO_WM_UNIT_COLOR_SCHEME_PARENT_PAGE" val="0_1"/>
  <p:tag name="KSO_WM_UNIT_BLOCK" val="0"/>
  <p:tag name="KSO_WM_UNIT_SM_LIMIT_TYPE" val="2"/>
  <p:tag name="KSO_WM_UNIT_DEC_AREA_ID" val="be073e80245a40b19948c37336788bd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42"/>
  <p:tag name="KSO_WM_TEMPLATE_ASSEMBLE_XID" val="60656e884054ed1e2fb7fae9"/>
  <p:tag name="KSO_WM_TEMPLATE_ASSEMBLE_GROUPID" val="60656e884054ed1e2fb7fae9"/>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52_1*i*2"/>
  <p:tag name="KSO_WM_TEMPLATE_CATEGORY" val="diagram"/>
  <p:tag name="KSO_WM_TEMPLATE_INDEX" val="20209052"/>
  <p:tag name="KSO_WM_UNIT_LAYERLEVEL" val="1"/>
  <p:tag name="KSO_WM_TAG_VERSION" val="1.0"/>
  <p:tag name="KSO_WM_BEAUTIFY_FLAG" val="#wm#"/>
  <p:tag name="KSO_WM_UNIT_COLOR_SCHEME_SHAPE_ID" val="4"/>
  <p:tag name="KSO_WM_UNIT_COLOR_SCHEME_PARENT_PAGE" val="0_1"/>
  <p:tag name="KSO_WM_UNIT_BLOCK" val="0"/>
  <p:tag name="KSO_WM_UNIT_SM_LIMIT_TYPE" val="2"/>
  <p:tag name="KSO_WM_UNIT_DEC_AREA_ID" val="6d4c704597594668b9ae8bcb557c9f26"/>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d90c781ee359a788b1dc7"/>
  <p:tag name="KSO_WM_CHIP_XID" val="5efd90c781ee359a788b1dc8"/>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14"/>
  <p:tag name="KSO_WM_UNIT_TEXT_FILL_TYPE" val="1"/>
  <p:tag name="KSO_WM_UNIT_VALUE" val="80"/>
  <p:tag name="KSO_WM_TEMPLATE_ASSEMBLE_XID" val="60656e884054ed1e2fb7fae9"/>
  <p:tag name="KSO_WM_TEMPLATE_ASSEMBLE_GROUPID" val="60656e884054ed1e2fb7fae9"/>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52_1*i*3"/>
  <p:tag name="KSO_WM_TEMPLATE_CATEGORY" val="diagram"/>
  <p:tag name="KSO_WM_TEMPLATE_INDEX" val="20209052"/>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28fe05600c6746138762ac005d130c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TEMPLATE_ASSEMBLE_XID" val="60656e884054ed1e2fb7fae9"/>
  <p:tag name="KSO_WM_TEMPLATE_ASSEMBLE_GROUPID" val="60656e884054ed1e2fb7fae9"/>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52_1*i*4"/>
  <p:tag name="KSO_WM_TEMPLATE_CATEGORY" val="diagram"/>
  <p:tag name="KSO_WM_TEMPLATE_INDEX" val="20209052"/>
  <p:tag name="KSO_WM_UNIT_LAYERLEVEL" val="1"/>
  <p:tag name="KSO_WM_TAG_VERSION" val="1.0"/>
  <p:tag name="KSO_WM_BEAUTIFY_FLAG" val="#wm#"/>
  <p:tag name="KSO_WM_UNIT_BLOCK" val="0"/>
  <p:tag name="KSO_WM_UNIT_SM_LIMIT_TYPE" val="2"/>
  <p:tag name="KSO_WM_UNIT_DEC_AREA_ID" val="fecd4212b4e444c58040adc43f520da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0c781ee359a788b1dc7"/>
  <p:tag name="KSO_WM_CHIP_XID" val="5efd90c781ee359a788b1dc8"/>
  <p:tag name="KSO_WM_TEMPLATE_ASSEMBLE_XID" val="60656e884054ed1e2fb7fae9"/>
  <p:tag name="KSO_WM_TEMPLATE_ASSEMBLE_GROUPID" val="60656e884054ed1e2fb7fae9"/>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hip20208420_1*i*4"/>
  <p:tag name="KSO_WM_TEMPLATE_CATEGORY" val="chip"/>
  <p:tag name="KSO_WM_TEMPLATE_INDEX" val="20208420"/>
  <p:tag name="KSO_WM_UNIT_LAYERLEVEL" val="1"/>
  <p:tag name="KSO_WM_TAG_VERSION" val="1.0"/>
  <p:tag name="KSO_WM_BEAUTIFY_FLAG" val="#wm#"/>
  <p:tag name="KSO_WM_UNIT_COLOR_SCHEME_SHAPE_ID" val="7"/>
  <p:tag name="KSO_WM_UNIT_COLOR_SCHEME_PARENT_PAGE" val="0_1"/>
  <p:tag name="KSO_WM_UNIT_BLOCK" val="0"/>
  <p:tag name="KSO_WM_UNIT_SM_LIMIT_TYPE" val="1"/>
  <p:tag name="KSO_WM_UNIT_DEC_AREA_ID" val="717e9aed876c4c15ba3f5ee5bbb8dd55"/>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52_1*i*5"/>
  <p:tag name="KSO_WM_TEMPLATE_CATEGORY" val="diagram"/>
  <p:tag name="KSO_WM_TEMPLATE_INDEX" val="20209052"/>
  <p:tag name="KSO_WM_UNIT_LAYERLEVEL" val="1"/>
  <p:tag name="KSO_WM_TAG_VERSION" val="1.0"/>
  <p:tag name="KSO_WM_BEAUTIFY_FLAG" val="#wm#"/>
  <p:tag name="KSO_WM_UNIT_COLOR_SCHEME_SHAPE_ID" val="11"/>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52_1*i*6"/>
  <p:tag name="KSO_WM_TEMPLATE_CATEGORY" val="diagram"/>
  <p:tag name="KSO_WM_TEMPLATE_INDEX" val="20209052"/>
  <p:tag name="KSO_WM_UNIT_LAYERLEVEL" val="1"/>
  <p:tag name="KSO_WM_TAG_VERSION" val="1.0"/>
  <p:tag name="KSO_WM_BEAUTIFY_FLAG" val="#wm#"/>
  <p:tag name="KSO_WM_UNIT_COLOR_SCHEME_SHAPE_ID" val="12"/>
  <p:tag name="KSO_WM_UNIT_COLOR_SCHEME_PARENT_PAGE" val="0_1"/>
  <p:tag name="KSO_WM_UNIT_DECOLORIZATION" val="1"/>
  <p:tag name="KSO_WM_UNIT_SM_LIMIT_TYPE" val="2"/>
  <p:tag name="KSO_WM_CHIP_GROUPID" val="5efd90c781ee359a788b1dc7"/>
  <p:tag name="KSO_WM_CHIP_XID" val="5efd90c781ee359a788b1dc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xml><?xml version="1.0" encoding="utf-8"?>
<p:tagLst xmlns:p="http://schemas.openxmlformats.org/presentationml/2006/main">
  <p:tag name="KSO_WM_SLIDE_BACKGROUND_TYPE" val="belt"/>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hip20208420_1*i*7"/>
  <p:tag name="KSO_WM_TEMPLATE_CATEGORY" val="chip"/>
  <p:tag name="KSO_WM_TEMPLATE_INDEX" val="20208420"/>
  <p:tag name="KSO_WM_UNIT_LAYERLEVEL" val="1"/>
  <p:tag name="KSO_WM_TAG_VERSION" val="1.0"/>
  <p:tag name="KSO_WM_BEAUTIFY_FLAG" val="#wm#"/>
  <p:tag name="KSO_WM_UNIT_COLOR_SCHEME_SHAPE_ID" val="8"/>
  <p:tag name="KSO_WM_UNIT_COLOR_SCHEME_PARENT_PAGE" val="0_1"/>
  <p:tag name="KSO_WM_UNIT_BLOCK" val="0"/>
  <p:tag name="KSO_WM_UNIT_SM_LIMIT_TYPE" val="1"/>
  <p:tag name="KSO_WM_UNIT_DEC_AREA_ID" val="8070127b3714468ea552a232dfcaf15b"/>
  <p:tag name="KSO_WM_UNIT_DECORATE_INFO" val="{&quot;ReferentInfo&quot;:{&quot;X&quot;:{&quot;Pos&quot;:0},&quot;Y&quot;:{&quot;Pos&quot;:0}},&quot;DecorateInfoX&quot;:{&quot;Pos&quot;:0,&quot;IsAbs&quot;:false},&quot;DecorateInfoY&quot;:{&quot;Pos&quot;:0,&quot;IsAbs&quot;:false},&quot;DecorateInfoW&quot;:{&quot;IsAbs&quot;:true},&quot;DecorateInfoH&quot;:{&quot;IsAbs&quot;:true}}"/>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52_1*i*7"/>
  <p:tag name="KSO_WM_TEMPLATE_CATEGORY" val="diagram"/>
  <p:tag name="KSO_WM_TEMPLATE_INDEX" val="20209052"/>
  <p:tag name="KSO_WM_UNIT_LAYERLEVEL" val="1"/>
  <p:tag name="KSO_WM_TAG_VERSION" val="1.0"/>
  <p:tag name="KSO_WM_BEAUTIFY_FLAG" val="#wm#"/>
  <p:tag name="KSO_WM_UNIT_COLOR_SCHEME_SHAPE_ID" val="9"/>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52_1*i*8"/>
  <p:tag name="KSO_WM_TEMPLATE_CATEGORY" val="diagram"/>
  <p:tag name="KSO_WM_TEMPLATE_INDEX" val="20209052"/>
  <p:tag name="KSO_WM_UNIT_LAYERLEVEL" val="1"/>
  <p:tag name="KSO_WM_TAG_VERSION" val="1.0"/>
  <p:tag name="KSO_WM_BEAUTIFY_FLAG" val="#wm#"/>
  <p:tag name="KSO_WM_UNIT_COLOR_SCHEME_SHAPE_ID" val="10"/>
  <p:tag name="KSO_WM_UNIT_COLOR_SCHEME_PARENT_PAGE" val="0_1"/>
  <p:tag name="KSO_WM_UNIT_SM_LIMIT_TYPE" val="2"/>
  <p:tag name="KSO_WM_CHIP_GROUPID" val="5efd90c781ee359a788b1dc7"/>
  <p:tag name="KSO_WM_CHIP_XID" val="5efd90c781ee359a788b1d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9"/>
  <p:tag name="KSO_WM_TEMPLATE_ASSEMBLE_GROUPID" val="60656e884054ed1e2fb7fae9"/>
</p:tagLst>
</file>

<file path=ppt/tags/tag853.xml><?xml version="1.0" encoding="utf-8"?>
<p:tagLst xmlns:p="http://schemas.openxmlformats.org/presentationml/2006/main">
  <p:tag name="KSO_WM_BEAUTIFY_FLAG" val="#wm#"/>
  <p:tag name="KSO_WM_TEMPLATE_CATEGORY" val="diagram"/>
  <p:tag name="KSO_WM_TEMPLATE_INDEX" val="20209052"/>
  <p:tag name="KSO_WM_SPECIAL_SOURCE" val="bdnull"/>
  <p:tag name="KSO_WM_SLIDE_ID" val="diagram20209052_1"/>
  <p:tag name="KSO_WM_TEMPLATE_SUBCATEGORY" val="2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959*456"/>
  <p:tag name="KSO_WM_SLIDE_POSITION" val="0*84"/>
  <p:tag name="KSO_WM_SLIDE_COLORSCHEME_VERSION" val="3.2"/>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id&quot;:&quot;2021-04-01T15:04:57&quot;,&quot;maxSize&quot;:{&quot;size1&quot;:33.5},&quot;minSize&quot;:{&quot;size1&quot;:33.5},&quot;normalSize&quot;:{&quot;size1&quot;:33.5},&quot;subLayout&quot;:[{&quot;id&quot;:&quot;2021-04-01T15:04:57&quot;,&quot;margin&quot;:{&quot;bottom&quot;:0.026000002399086952,&quot;left&quot;:1.6929999589920044,&quot;right&quot;:5.0799999237060547,&quot;top&quot;:2.1170001029968262},&quot;type&quot;:0},{&quot;id&quot;:&quot;2021-04-01T15:04:57&quot;,&quot;margin&quot;:{&quot;bottom&quot;:4.2329998016357422,&quot;left&quot;:1.6929999589920044,&quot;right&quot;:1.6929999589920044,&quot;top&quot;:1.6670000553131104},&quot;type&quot;:0}],&quot;type&quot;:0}"/>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fill_id&quot;:&quot;5a95084338614008b4a3592a762c7ba4&quot;,&quot;fill_align&quot;:&quot;lb&quot;,&quot;chip_types&quot;:[&quot;text&quot;,&quot;header&quot;]},{&quot;text_align&quot;:&quot;lt&quot;,&quot;text_direction&quot;:&quot;horizontal&quot;,&quot;support_big_font&quot;:false,&quot;fill_id&quot;:&quot;12cba8bde818492180022c48cdf73154&quot;,&quot;fill_align&quot;:&quot;lt&quot;,&quot;chip_types&quot;:[&quot;diagram&quot;,&quot;text&quot;,&quot;picture&quot;,&quot;chart&quot;,&quot;table&quot;]}]]"/>
  <p:tag name="KSO_WM_CHIP_XID" val="5efd90c781ee359a788b1dc8"/>
  <p:tag name="KSO_WM_CHIP_DECFILLPROP" val="[]"/>
  <p:tag name="KSO_WM_SLIDE_CAN_ADD_NAVIGATION" val="1"/>
  <p:tag name="KSO_WM_SLIDE_BACKGROUND" val="[&quot;general&quot;]"/>
  <p:tag name="KSO_WM_CHIP_GROUPID" val="5efd90c781ee359a788b1dc7"/>
  <p:tag name="KSO_WM_SLIDE_BK_DARK_LIGHT" val="2"/>
  <p:tag name="KSO_WM_SLIDE_BACKGROUND_TYPE" val="general"/>
  <p:tag name="KSO_WM_SLIDE_SUPPORT_FEATURE_TYPE" val="0"/>
  <p:tag name="KSO_WM_TEMPLATE_ASSEMBLE_XID" val="60656e884054ed1e2fb7fae9"/>
  <p:tag name="KSO_WM_TEMPLATE_ASSEMBLE_GROUPID" val="60656e884054ed1e2fb7fae9"/>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5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59.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6.xml><?xml version="1.0" encoding="utf-8"?>
<p:tagLst xmlns:p="http://schemas.openxmlformats.org/presentationml/2006/main">
  <p:tag name="KSO_WM_TEMPLATE_CATEGORY" val="custom"/>
  <p:tag name="KSO_WM_TEMPLATE_INDEX" val="20203885"/>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62.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11_1*i*4"/>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b4054ed1e2fb7f9b4"/>
  <p:tag name="KSO_WM_TEMPLATE_ASSEMBLE_GROUPID" val="60656e7b4054ed1e2fb7f9b4"/>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11_1*i*5"/>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xml><?xml version="1.0" encoding="utf-8"?>
<p:tagLst xmlns:p="http://schemas.openxmlformats.org/presentationml/2006/main">
  <p:tag name="KSO_WM_TEMPLATE_CATEGORY" val="custom"/>
  <p:tag name="KSO_WM_TEMPLATE_INDEX" val="20203885"/>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11_1*i*6"/>
  <p:tag name="KSO_WM_TEMPLATE_CATEGORY" val="diagram"/>
  <p:tag name="KSO_WM_TEMPLATE_INDEX" val="20208611"/>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b4054ed1e2fb7f9b4"/>
  <p:tag name="KSO_WM_TEMPLATE_ASSEMBLE_GROUPID" val="60656e7b4054ed1e2fb7f9b4"/>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872.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8_1*l_h_i*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268_1*l_h_i*1_1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75.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8_1*l_h_f*1_1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268_1*l_h_i*1_1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8_1*l_h_i*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57"/>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268_1*l_h_i*1_2_3"/>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1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79.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8_1*l_h_f*1_2_1"/>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36"/>
  <p:tag name="KSO_WM_UNIT_TEXT_FILL_FORE_SCHEMECOLOR_INDEX_BRIGHTNESS" val="0.25"/>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5"/>
</p:tagLst>
</file>

<file path=ppt/tags/tag8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268_1*l_h_i*1_2_2"/>
  <p:tag name="KSO_WM_TEMPLATE_CATEGORY" val="diagram"/>
  <p:tag name="KSO_WM_TEMPLATE_INDEX" val="20219268"/>
  <p:tag name="KSO_WM_UNIT_LAYERLEVEL" val="1_1_1"/>
  <p:tag name="KSO_WM_TAG_VERSION" val="1.0"/>
  <p:tag name="KSO_WM_BEAUTIFY_FLAG" val="#wm#"/>
  <p:tag name="KSO_WM_CHIP_GROUPID" val="60b9e32c65103b6cf1b28612"/>
  <p:tag name="KSO_WM_CHIP_XID" val="60b9e32c65103b6cf1b28613"/>
  <p:tag name="KSO_WM_ASSEMBLE_CHIP_INDEX" val="f6f7012467e742df83e2f09642341152"/>
  <p:tag name="KSO_WM_UNIT_VALUE" val="2"/>
  <p:tag name="KSO_WM_UNIT_TEXT_FILL_FORE_SCHEMECOLOR_INDEX_BRIGHTNESS" val="0"/>
  <p:tag name="KSO_WM_UNIT_TEXT_FILL_FORE_SCHEMECOLOR_INDEX" val="14"/>
  <p:tag name="KSO_WM_UNIT_TEXT_FILL_TYPE" val="1"/>
  <p:tag name="KSO_WM_UNIT_USESOURCEFORMAT_APPLY" val="1"/>
</p:tagLst>
</file>

<file path=ppt/tags/tag881.xml><?xml version="1.0" encoding="utf-8"?>
<p:tagLst xmlns:p="http://schemas.openxmlformats.org/presentationml/2006/main">
  <p:tag name="KSO_WM_BEAUTIFY_FLAG" val="#wm#"/>
  <p:tag name="KSO_WM_TEMPLATE_CATEGORY" val="diagram"/>
  <p:tag name="KSO_WM_TEMPLATE_INDEX" val="20208611"/>
  <p:tag name="KSO_WM_SPECIAL_SOURCE" val="bdnull"/>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87.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0.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8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896.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99.xml><?xml version="1.0" encoding="utf-8"?>
<p:tagLst xmlns:p="http://schemas.openxmlformats.org/presentationml/2006/main">
  <p:tag name="KSO_WM_BEAUTIFY_FLAG" val="#wm#"/>
  <p:tag name="KSO_WM_TEMPLATE_CATEGORY" val="diagram"/>
  <p:tag name="KSO_WM_TEMPLATE_INDEX" val="20203671"/>
  <p:tag name="KSO_WM_SPECIAL_SOURCE" val="bdnull"/>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3885_1*b*1"/>
  <p:tag name="KSO_WM_TEMPLATE_CATEGORY" val="custom"/>
  <p:tag name="KSO_WM_TEMPLATE_INDEX" val="20203885"/>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2f44199676bf4bc6b1eaa90dd40191a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29d4776b6dcd44babd9eafc7c1fca985"/>
  <p:tag name="KSO_WM_UNIT_TEXT_FILL_FORE_SCHEMECOLOR_INDEX_BRIGHTNESS" val="0.35"/>
  <p:tag name="KSO_WM_UNIT_TEXT_FILL_FORE_SCHEMECOLOR_INDEX" val="13"/>
  <p:tag name="KSO_WM_UNIT_TEXT_FILL_TYPE" val="1"/>
  <p:tag name="KSO_WM_TEMPLATE_ASSEMBLE_XID" val="5f978c13e01a7e847d6e542e"/>
  <p:tag name="KSO_WM_TEMPLATE_ASSEMBLE_GROUPID" val="5f895717a61ec3b552848d3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09.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11.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14.xml><?xml version="1.0" encoding="utf-8"?>
<p:tagLst xmlns:p="http://schemas.openxmlformats.org/presentationml/2006/main">
  <p:tag name="KSO_WM_UNIT_BLOCK" val="0"/>
  <p:tag name="KSO_WM_UNIT_SM_LIMIT_TYPE" val="2"/>
  <p:tag name="KSO_WM_UNIT_DEC_AREA_ID" val="26a9ccf0e73b4d1f84674de5ed0b5c14"/>
  <p:tag name="KSO_WM_UNIT_HIGHLIGHT" val="0"/>
  <p:tag name="KSO_WM_UNIT_COMPATIBLE" val="0"/>
  <p:tag name="KSO_WM_UNIT_DIAGRAM_ISNUMVISUAL" val="0"/>
  <p:tag name="KSO_WM_UNIT_DIAGRAM_ISREFERUNIT" val="0"/>
  <p:tag name="KSO_WM_UNIT_TYPE" val="i"/>
  <p:tag name="KSO_WM_UNIT_INDEX" val="1"/>
  <p:tag name="KSO_WM_UNIT_ID" val="diagram20212448_1*i*1"/>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5"/>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 name="KSO_WM_UNIT_VALUE" val="1325"/>
  <p:tag name="KSO_WM_TEMPLATE_ASSEMBLE_XID" val="60656f444054ed1e2fb8068c"/>
  <p:tag name="KSO_WM_TEMPLATE_ASSEMBLE_GROUPID" val="60656f444054ed1e2fb8068c"/>
</p:tagLst>
</file>

<file path=ppt/tags/tag915.xml><?xml version="1.0" encoding="utf-8"?>
<p:tagLst xmlns:p="http://schemas.openxmlformats.org/presentationml/2006/main">
  <p:tag name="KSO_WM_UNIT_BLOCK" val="0"/>
  <p:tag name="KSO_WM_UNIT_SM_LIMIT_TYPE" val="2"/>
  <p:tag name="KSO_WM_UNIT_DEC_AREA_ID" val="7615c596ff1945c3b89be150430fe5cf"/>
  <p:tag name="KSO_WM_UNIT_HIGHLIGHT" val="0"/>
  <p:tag name="KSO_WM_UNIT_COMPATIBLE" val="0"/>
  <p:tag name="KSO_WM_UNIT_DIAGRAM_ISNUMVISUAL" val="0"/>
  <p:tag name="KSO_WM_UNIT_DIAGRAM_ISREFERUNIT" val="0"/>
  <p:tag name="KSO_WM_UNIT_TYPE" val="i"/>
  <p:tag name="KSO_WM_UNIT_INDEX" val="2"/>
  <p:tag name="KSO_WM_UNIT_ID" val="diagram20212448_1*i*2"/>
  <p:tag name="KSO_WM_TEMPLATE_CATEGORY" val="diagram"/>
  <p:tag name="KSO_WM_TEMPLATE_INDEX" val="20212448"/>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229415dda340fd2c9b5868"/>
  <p:tag name="KSO_WM_CHIP_XID" val="5f229415dda340fd2c9b5869"/>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48"/>
  <p:tag name="KSO_WM_TEMPLATE_ASSEMBLE_XID" val="60656f444054ed1e2fb8068c"/>
  <p:tag name="KSO_WM_TEMPLATE_ASSEMBLE_GROUPID" val="60656f444054ed1e2fb8068c"/>
</p:tagLst>
</file>

<file path=ppt/tags/tag916.xml><?xml version="1.0" encoding="utf-8"?>
<p:tagLst xmlns:p="http://schemas.openxmlformats.org/presentationml/2006/main">
  <p:tag name="KSO_WM_UNIT_BLOCK" val="0"/>
  <p:tag name="KSO_WM_UNIT_SM_LIMIT_TYPE" val="2"/>
  <p:tag name="KSO_WM_UNIT_DEC_AREA_ID" val="b63f246397164817bf41cf6556c15022"/>
  <p:tag name="KSO_WM_UNIT_HIGHLIGHT" val="0"/>
  <p:tag name="KSO_WM_UNIT_COMPATIBLE" val="0"/>
  <p:tag name="KSO_WM_UNIT_DIAGRAM_ISNUMVISUAL" val="0"/>
  <p:tag name="KSO_WM_UNIT_DIAGRAM_ISREFERUNIT" val="0"/>
  <p:tag name="KSO_WM_UNIT_TYPE" val="i"/>
  <p:tag name="KSO_WM_UNIT_INDEX" val="3"/>
  <p:tag name="KSO_WM_UNIT_ID" val="diagram20212448_1*i*3"/>
  <p:tag name="KSO_WM_TEMPLATE_CATEGORY" val="diagram"/>
  <p:tag name="KSO_WM_TEMPLATE_INDEX" val="20212448"/>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03a9f8db1f9a459bbda07269ee35e8d7&quot;,&quot;X&quot;:{&quot;Pos&quot;:2},&quot;Y&quot;:{&quot;Pos&quot;:2}},&quot;whChangeMode&quot;:0}"/>
  <p:tag name="KSO_WM_CHIP_GROUPID" val="5f229415dda340fd2c9b5868"/>
  <p:tag name="KSO_WM_CHIP_XID" val="5f229415dda340fd2c9b586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95"/>
  <p:tag name="KSO_WM_TEMPLATE_ASSEMBLE_XID" val="60656f444054ed1e2fb8068c"/>
  <p:tag name="KSO_WM_TEMPLATE_ASSEMBLE_GROUPID" val="60656f444054ed1e2fb8068c"/>
</p:tagLst>
</file>

<file path=ppt/tags/tag917.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2448_1*a*1"/>
  <p:tag name="KSO_WM_TEMPLATE_CATEGORY" val="diagram"/>
  <p:tag name="KSO_WM_TEMPLATE_INDEX" val="20212448"/>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03a9f8db1f9a459bbda07269ee35e8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68a4e95e952f41c8a5d9e00167f3460a"/>
  <p:tag name="KSO_WM_UNIT_SUPPORT_BIG_FONT" val="1"/>
  <p:tag name="KSO_WM_UNIT_TEXT_FILL_FORE_SCHEMECOLOR_INDEX_BRIGHTNESS" val="0"/>
  <p:tag name="KSO_WM_UNIT_TEXT_FILL_FORE_SCHEMECOLOR_INDEX" val="13"/>
  <p:tag name="KSO_WM_UNIT_TEXT_FILL_TYPE" val="1"/>
  <p:tag name="KSO_WM_TEMPLATE_ASSEMBLE_XID" val="60656f444054ed1e2fb8068c"/>
  <p:tag name="KSO_WM_TEMPLATE_ASSEMBLE_GROUPID" val="60656f444054ed1e2fb8068c"/>
</p:tagLst>
</file>

<file path=ppt/tags/tag9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448_1*f*1"/>
  <p:tag name="KSO_WM_TEMPLATE_CATEGORY" val="diagram"/>
  <p:tag name="KSO_WM_TEMPLATE_INDEX" val="20212448"/>
  <p:tag name="KSO_WM_UNIT_LAYERLEVEL" val="1"/>
  <p:tag name="KSO_WM_TAG_VERSION" val="1.0"/>
  <p:tag name="KSO_WM_BEAUTIFY_FLAG" val="#wm#"/>
  <p:tag name="KSO_WM_UNIT_DEFAULT_FONT" val="14;20;2"/>
  <p:tag name="KSO_WM_UNIT_BLOCK" val="0"/>
  <p:tag name="KSO_WM_UNIT_VALUE" val="85"/>
  <p:tag name="KSO_WM_UNIT_SHOW_EDIT_AREA_INDICATION" val="1"/>
  <p:tag name="KSO_WM_CHIP_GROUPID" val="5e6b05596848fb12bee65ac8"/>
  <p:tag name="KSO_WM_CHIP_XID" val="5e6b05596848fb12bee65aca"/>
  <p:tag name="KSO_WM_UNIT_DEC_AREA_ID" val="79ca83d956ce4dbeb1142a3a68e3455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bf2f0fb6a9f465ca8c8f67f6ab8b409"/>
  <p:tag name="KSO_WM_UNIT_SUPPORT_BIG_FONT" val="1"/>
  <p:tag name="KSO_WM_UNIT_SUPPORT_UNIT_TYPE" val="[&quot;d&quot;,&quot;α&quot;,&quot;β&quot;]"/>
  <p:tag name="KSO_WM_UNIT_TEXT_FILL_FORE_SCHEMECOLOR_INDEX_BRIGHTNESS" val="0.25"/>
  <p:tag name="KSO_WM_UNIT_TEXT_FILL_FORE_SCHEMECOLOR_INDEX" val="13"/>
  <p:tag name="KSO_WM_UNIT_TEXT_FILL_TYPE" val="1"/>
  <p:tag name="KSO_WM_TEMPLATE_ASSEMBLE_XID" val="60656f444054ed1e2fb8068c"/>
  <p:tag name="KSO_WM_TEMPLATE_ASSEMBLE_GROUPID" val="60656f444054ed1e2fb8068c"/>
</p:tagLst>
</file>

<file path=ppt/tags/tag919.xml><?xml version="1.0" encoding="utf-8"?>
<p:tagLst xmlns:p="http://schemas.openxmlformats.org/presentationml/2006/main">
  <p:tag name="KSO_WM_BEAUTIFY_FLAG" val="#wm#"/>
  <p:tag name="KSO_WM_TEMPLATE_CATEGORY" val="diagram"/>
  <p:tag name="KSO_WM_TEMPLATE_INDEX" val="20212448"/>
  <p:tag name="KSO_WM_SLIDE_ID" val="diagram2021244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direction&quot;:1,&quot;id&quot;:&quot;2021-04-01T15:36:41&quot;,&quot;maxSize&quot;:{&quot;size1&quot;:45},&quot;minSize&quot;:{&quot;size1&quot;:45},&quot;normalSize&quot;:{&quot;size1&quot;:45},&quot;subLayout&quot;:[{&quot;id&quot;:&quot;2021-04-01T15:36:41&quot;,&quot;margin&quot;:{&quot;bottom&quot;:8.4670000076293945,&quot;left&quot;:2.9630000591278076,&quot;right&quot;:3.809999942779541,&quot;top&quot;:6.7729997634887695},&quot;type&quot;:0},{&quot;id&quot;:&quot;2021-04-01T15:36:41&quot;,&quot;margin&quot;:{&quot;bottom&quot;:4.6570000648498535,&quot;left&quot;:0,&quot;right&quot;:5.0799999237060547,&quot;top&quot;:4.6570000648498535},&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rm&quot;,&quot;text_direction&quot;:&quot;horizontal&quot;,&quot;support_big_font&quot;:true,&quot;fill_id&quot;:&quot;cb509c17ded54b42a5e9a84a0ad13dd5&quot;,&quot;fill_align&quot;:&quot;rm&quot;,&quot;chip_types&quot;:[&quot;header&quot;]},{&quot;text_align&quot;:&quot;lm&quot;,&quot;text_direction&quot;:&quot;horizontal&quot;,&quot;support_features&quot;:[&quot;collage&quot;,&quot;carousel&quot;],&quot;support_big_font&quot;:true,&quot;fill_id&quot;:&quot;e3486b1120c742108a49a661a8c9d9f1&quot;,&quot;fill_align&quot;:&quot;lm&quot;,&quot;chip_types&quot;:[&quot;text&quot;,&quot;picture&quot;,&quot;chart&quot;,&quot;table&quot;]}]]"/>
  <p:tag name="KSO_WM_SLIDE_SIZE" val="960*540"/>
  <p:tag name="KSO_WM_SLIDE_POSITION" val="0*0"/>
  <p:tag name="KSO_WM_CHIP_XID" val="5f229415dda340fd2c9b5869"/>
  <p:tag name="KSO_WM_CHIP_DECFILLPROP" val="[]"/>
  <p:tag name="KSO_WM_CHIP_GROUPID" val="5f229415dda340fd2c9b5868"/>
  <p:tag name="KSO_WM_SLIDE_BK_DARK_LIGHT" val="2"/>
  <p:tag name="KSO_WM_SLIDE_BACKGROUND_TYPE" val="general"/>
  <p:tag name="KSO_WM_SLIDE_SUPPORT_FEATURE_TYPE" val="0"/>
  <p:tag name="KSO_WM_TEMPLATE_ASSEMBLE_XID" val="60656f444054ed1e2fb8068c"/>
  <p:tag name="KSO_WM_TEMPLATE_ASSEMBLE_GROUPID" val="60656f444054ed1e2fb8068c"/>
  <p:tag name="KSO_WM_SPECIAL_SOURCE" val="bdnull"/>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26.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28.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6.7664038764106},&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8667_1*i*5"/>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935.xml><?xml version="1.0" encoding="utf-8"?>
<p:tagLst xmlns:p="http://schemas.openxmlformats.org/presentationml/2006/main">
  <p:tag name="KSO_WM_UNIT_TEXT_PART_ID_V2" val="b-3-1"/>
  <p:tag name="KSO_WM_UNIT_ISCONTENTSTITLE" val="0"/>
  <p:tag name="KSO_WM_UNIT_PRESET_TEXT" val="单击此处添加大标题内容"/>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937.xml><?xml version="1.0" encoding="utf-8"?>
<p:tagLst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938.xml><?xml version="1.0" encoding="utf-8"?>
<p:tagLst xmlns:p="http://schemas.openxmlformats.org/presentationml/2006/main">
  <p:tag name="KSO_WM_BEAUTIFY_FLAG" val="#wm#"/>
  <p:tag name="KSO_WM_TEMPLATE_CATEGORY" val="diagram"/>
  <p:tag name="KSO_WM_TEMPLATE_INDEX" val="20198667"/>
  <p:tag name="KSO_WM_SPECIAL_SOURCE" val="bdnull"/>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SLIDE_LAYOUT" val="a_f"/>
  <p:tag name="KSO_WM_SLIDE_LAYOUT_CNT" val="1_1"/>
  <p:tag name="KSO_WM_TEMPLATE_MASTER_TYPE" val="0"/>
  <p:tag name="KSO_WM_TEMPLATE_COLOR_TYPE" val="0"/>
  <p:tag name="KSO_WM_SLIDE_BACKGROUND_TYPE" val="general"/>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09_1*i*1"/>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a4054ed1e2fb7f9ab"/>
  <p:tag name="KSO_WM_TEMPLATE_ASSEMBLE_GROUPID" val="60656e7a4054ed1e2fb7f9ab"/>
</p:tagLst>
</file>

<file path=ppt/tags/tag9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09_1*i*2"/>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09_1*i*3"/>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a4054ed1e2fb7f9ab"/>
  <p:tag name="KSO_WM_TEMPLATE_ASSEMBLE_GROUPID" val="60656e7a4054ed1e2fb7f9ab"/>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609_1*i*4"/>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9d348e14170f4fda9a6f5f3d4ad90c6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f20bd7a491bb0086638afb"/>
  <p:tag name="KSO_WM_CHIP_XID" val="5ef20bd7a491bb0086638afc"/>
  <p:tag name="KSO_WM_TEMPLATE_ASSEMBLE_XID" val="60656e7a4054ed1e2fb7f9ab"/>
  <p:tag name="KSO_WM_TEMPLATE_ASSEMBLE_GROUPID" val="60656e7a4054ed1e2fb7f9ab"/>
</p:tagLst>
</file>

<file path=ppt/tags/tag9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609_1*i*5"/>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609_1*i*6"/>
  <p:tag name="KSO_WM_TEMPLATE_CATEGORY" val="diagram"/>
  <p:tag name="KSO_WM_TEMPLATE_INDEX" val="20208609"/>
  <p:tag name="KSO_WM_UNIT_LAYERLEVEL" val="1"/>
  <p:tag name="KSO_WM_TAG_VERSION" val="1.0"/>
  <p:tag name="KSO_WM_BEAUTIFY_FLAG" val="#wm#"/>
  <p:tag name="KSO_WM_UNIT_SM_LIMIT_TYPE" val="1"/>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7a4054ed1e2fb7f9ab"/>
  <p:tag name="KSO_WM_TEMPLATE_ASSEMBLE_GROUPID" val="60656e7a4054ed1e2fb7f9ab"/>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09_1*i*7"/>
  <p:tag name="KSO_WM_TEMPLATE_CATEGORY" val="diagram"/>
  <p:tag name="KSO_WM_TEMPLATE_INDEX" val="20208609"/>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a4054ed1e2fb7f9ab"/>
  <p:tag name="KSO_WM_TEMPLATE_ASSEMBLE_GROUPID" val="60656e7a4054ed1e2fb7f9ab"/>
</p:tagLst>
</file>

<file path=ppt/tags/tag94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09_1*a*1"/>
  <p:tag name="KSO_WM_TEMPLATE_CATEGORY" val="diagram"/>
  <p:tag name="KSO_WM_TEMPLATE_INDEX" val="2020860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49658c62f434eed9b2751be2501b7d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4a73dabd8743efa0281fd64e8f173b"/>
  <p:tag name="KSO_WM_UNIT_TEXT_FILL_FORE_SCHEMECOLOR_INDEX_BRIGHTNESS" val="0"/>
  <p:tag name="KSO_WM_UNIT_TEXT_FILL_FORE_SCHEMECOLOR_INDEX" val="13"/>
  <p:tag name="KSO_WM_UNIT_TEXT_FILL_TYPE" val="1"/>
  <p:tag name="KSO_WM_TEMPLATE_ASSEMBLE_XID" val="60656e7a4054ed1e2fb7f9ab"/>
  <p:tag name="KSO_WM_TEMPLATE_ASSEMBLE_GROUPID" val="60656e7a4054ed1e2fb7f9ab"/>
</p:tagLst>
</file>

<file path=ppt/tags/tag9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9_1*f*1"/>
  <p:tag name="KSO_WM_TEMPLATE_CATEGORY" val="diagram"/>
  <p:tag name="KSO_WM_TEMPLATE_INDEX" val="20208609"/>
  <p:tag name="KSO_WM_UNIT_LAYERLEVEL" val="1"/>
  <p:tag name="KSO_WM_TAG_VERSION" val="1.0"/>
  <p:tag name="KSO_WM_BEAUTIFY_FLAG" val="#wm#"/>
  <p:tag name="KSO_WM_UNIT_DEFAULT_FONT" val="14;20;2"/>
  <p:tag name="KSO_WM_UNIT_BLOCK" val="0"/>
  <p:tag name="KSO_WM_UNIT_VALUE" val="238"/>
  <p:tag name="KSO_WM_UNIT_SHOW_EDIT_AREA_INDICATION" val="1"/>
  <p:tag name="KSO_WM_CHIP_GROUPID" val="5e6b05596848fb12bee65ac8"/>
  <p:tag name="KSO_WM_CHIP_XID" val="5e6b05596848fb12bee65aca"/>
  <p:tag name="KSO_WM_UNIT_DEC_AREA_ID" val="b41aa7782e3c4cc1b6fe5030a73bf5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09fbd14c55429a92af7b83a7bd4e9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b"/>
  <p:tag name="KSO_WM_TEMPLATE_ASSEMBLE_GROUPID" val="60656e7a4054ed1e2fb7f9ab"/>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0.xml><?xml version="1.0" encoding="utf-8"?>
<p:tagLst xmlns:p="http://schemas.openxmlformats.org/presentationml/2006/main">
  <p:tag name="KSO_WM_BEAUTIFY_FLAG" val="#wm#"/>
  <p:tag name="KSO_WM_TEMPLATE_CATEGORY" val="diagram"/>
  <p:tag name="KSO_WM_TEMPLATE_INDEX" val="20208609"/>
  <p:tag name="KSO_WM_SPECIAL_SOURCE" val="bdnull"/>
  <p:tag name="KSO_WM_SLIDE_ID" val="diagram20208609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7&quot;,&quot;maxSize&quot;:{&quot;size1&quot;:31.100000000000001},&quot;minSize&quot;:{&quot;size1&quot;:26.699999999999999},&quot;normalSize&quot;:{&quot;size1&quot;:28.899999999999999},&quot;subLayout&quot;:[{&quot;id&quot;:&quot;2021-04-01T15:01:27&quot;,&quot;margin&quot;:{&quot;bottom&quot;:0.026000002399086952,&quot;left&quot;:5.0799999237060547,&quot;right&quot;:6.7729997634887695,&quot;top&quot;:2.9630000591278076},&quot;type&quot;:0},{&quot;id&quot;:&quot;2021-04-01T15:01:27&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a4054ed1e2fb7f9ab"/>
  <p:tag name="KSO_WM_TEMPLATE_ASSEMBLE_GROUPID" val="60656e7a4054ed1e2fb7f9ab"/>
</p:tagLst>
</file>

<file path=ppt/tags/tag9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57.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59.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099737209743928},&quot;minSize&quot;:{&quot;size1&quot;:35.599737209743928},&quot;normalSize&quot;:{&quot;size1&quot;:35.599737209743928},&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62.xml><?xml version="1.0" encoding="utf-8"?>
<p:tagLst xmlns:p="http://schemas.openxmlformats.org/presentationml/2006/main">
  <p:tag name="KSO_WM_UNIT_COLOR_SCHEME_SHAPE_ID" val="16"/>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1"/>
  <p:tag name="KSO_WM_UNIT_ID" val="diagram20194755_1*i*1"/>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963.xml><?xml version="1.0" encoding="utf-8"?>
<p:tagLst xmlns:p="http://schemas.openxmlformats.org/presentationml/2006/main">
  <p:tag name="KSO_WM_UNIT_COLOR_SCHEME_SHAPE_ID" val="17"/>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2"/>
  <p:tag name="KSO_WM_UNIT_ID" val="diagram20194755_1*i*2"/>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Lst>
</file>

<file path=ppt/tags/tag964.xml><?xml version="1.0" encoding="utf-8"?>
<p:tagLst xmlns:p="http://schemas.openxmlformats.org/presentationml/2006/main">
  <p:tag name="KSO_WM_UNIT_COLOR_SCHEME_SHAPE_ID" val="35"/>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5"/>
  <p:tag name="KSO_WM_UNIT_ID" val="diagram20194755_1*i*5"/>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5.xml><?xml version="1.0" encoding="utf-8"?>
<p:tagLst xmlns:p="http://schemas.openxmlformats.org/presentationml/2006/main">
  <p:tag name="KSO_WM_UNIT_COLOR_SCHEME_SHAPE_ID" val="14"/>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6"/>
  <p:tag name="KSO_WM_UNIT_ID" val="diagram20194755_1*i*6"/>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6.xml><?xml version="1.0" encoding="utf-8"?>
<p:tagLst xmlns:p="http://schemas.openxmlformats.org/presentationml/2006/main">
  <p:tag name="KSO_WM_UNIT_COLOR_SCHEME_SHAPE_ID" val="15"/>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4"/>
  <p:tag name="KSO_WM_UNIT_ID" val="diagram20194755_1*i*4"/>
  <p:tag name="KSO_WM_TEMPLATE_CATEGORY" val="diagram"/>
  <p:tag name="KSO_WM_TEMPLATE_INDEX" val="20194755"/>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67.xml><?xml version="1.0" encoding="utf-8"?>
<p:tagLst xmlns:p="http://schemas.openxmlformats.org/presentationml/2006/main">
  <p:tag name="KSO_WM_UNIT_COLOR_SCHEME_SHAPE_ID" val="12"/>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3"/>
  <p:tag name="KSO_WM_UNIT_ID" val="diagram20194755_1*i*3"/>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COLOR_SCHEME_SHAPE_ID" val="13"/>
  <p:tag name="KSO_WM_UNIT_COLOR_SCHEME_PARENT_PAGE" val="0_1"/>
  <p:tag name="KSO_WM_UNIT_HIGHLIGHT" val="0"/>
  <p:tag name="KSO_WM_UNIT_COMPATIBLE" val="0"/>
  <p:tag name="KSO_WM_UNIT_DIAGRAM_ISNUMVISUAL" val="0"/>
  <p:tag name="KSO_WM_UNIT_DIAGRAM_ISREFERUNIT" val="0"/>
  <p:tag name="KSO_WM_UNIT_TYPE" val="i"/>
  <p:tag name="KSO_WM_UNIT_INDEX" val="7"/>
  <p:tag name="KSO_WM_UNIT_ID" val="diagram20194755_1*i*7"/>
  <p:tag name="KSO_WM_TEMPLATE_CATEGORY" val="diagram"/>
  <p:tag name="KSO_WM_TEMPLATE_INDEX" val="20194755"/>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69.xml><?xml version="1.0" encoding="utf-8"?>
<p:tagLst xmlns:p="http://schemas.openxmlformats.org/presentationml/2006/main">
  <p:tag name="KSO_WM_UNIT_TEXT_PART_ID_V2" val="d-4-2"/>
  <p:tag name="KSO_WM_UNIT_COLOR_SCHEME_SHAPE_ID" val="2"/>
  <p:tag name="KSO_WM_UNIT_COLOR_SCHEME_PARENT_PAGE" val="0_1"/>
  <p:tag name="KSO_WM_UNIT_SUBTYPE" val="a"/>
  <p:tag name="KSO_WM_UNIT_PRESET_TEXT" val="单击此处添加小标题：&#13;点击此处添加正文，文字是您思想的提炼，为了最终演示发布的良好效果，请尽量言简意赅的阐述观点；根据需要可酌情增减文字，以便观者可以准确理解您所传达的信息。您的正文已经简明扼要，字字珠玑，但信息却千丝万缕、错综复杂，需要用更多的文字来表述；但请您尽可能提炼思想的精髓，恰如其分的表达观点，往往可以事半功倍。&#13;我们为您  标注了最  适合的位  置您输入  的文字到  这里时就  是最佳视&#13;为了能让  您有更直  观的字数  感受并进  一步方便    &#13;单击此处添加小标题：&#13;点击此处添加正文，文字是您思想的提炼，为了最终演示发布的良好效果，请尽量言简意赅。"/>
  <p:tag name="KSO_WM_UNIT_NOCLEAR" val="1"/>
  <p:tag name="KSO_WM_UNIT_VALUE" val="468"/>
  <p:tag name="KSO_WM_UNIT_HIGHLIGHT" val="0"/>
  <p:tag name="KSO_WM_UNIT_COMPATIBLE" val="0"/>
  <p:tag name="KSO_WM_UNIT_DIAGRAM_ISNUMVISUAL" val="0"/>
  <p:tag name="KSO_WM_UNIT_DIAGRAM_ISREFERUNIT" val="0"/>
  <p:tag name="KSO_WM_UNIT_TYPE" val="f"/>
  <p:tag name="KSO_WM_UNIT_INDEX" val="1"/>
  <p:tag name="KSO_WM_UNIT_ID" val="diagram20194755_1*f*1"/>
  <p:tag name="KSO_WM_TEMPLATE_CATEGORY" val="diagram"/>
  <p:tag name="KSO_WM_TEMPLATE_INDEX" val="2019475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0.xml><?xml version="1.0" encoding="utf-8"?>
<p:tagLst xmlns:p="http://schemas.openxmlformats.org/presentationml/2006/main">
  <p:tag name="KSO_WM_UNIT_TEXT_PART_ID_V2" val="a-3-2"/>
  <p:tag name="KSO_WM_UNIT_COLOR_SCHEME_SHAPE_ID" val="3"/>
  <p:tag name="KSO_WM_UNIT_COLOR_SCHEME_PARENT_PAGE" val="0_1"/>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194755_1*a*1"/>
  <p:tag name="KSO_WM_TEMPLATE_CATEGORY" val="diagram"/>
  <p:tag name="KSO_WM_TEMPLATE_INDEX" val="20194755"/>
  <p:tag name="KSO_WM_UNIT_LAYERLEVEL" val="1"/>
  <p:tag name="KSO_WM_TAG_VERSION" val="1.0"/>
  <p:tag name="KSO_WM_BEAUTIFY_FLAG" val="#wm#"/>
  <p:tag name="KSO_WM_UNIT_PRESET_TEXT" val="单击此处添加标题"/>
  <p:tag name="KSO_WM_UNIT_TEXT_FILL_FORE_SCHEMECOLOR_INDEX_BRIGHTNESS" val="0.25"/>
  <p:tag name="KSO_WM_UNIT_TEXT_FILL_FORE_SCHEMECOLOR_INDEX" val="13"/>
  <p:tag name="KSO_WM_UNIT_TEXT_FILL_TYPE" val="1"/>
</p:tagLst>
</file>

<file path=ppt/tags/tag971.xml><?xml version="1.0" encoding="utf-8"?>
<p:tagLst xmlns:p="http://schemas.openxmlformats.org/presentationml/2006/main">
  <p:tag name="KSO_WM_BEAUTIFY_FLAG" val="#wm#"/>
  <p:tag name="KSO_WM_TEMPLATE_CATEGORY" val="diagram"/>
  <p:tag name="KSO_WM_TEMPLATE_INDEX" val="20194755"/>
  <p:tag name="KSO_WM_SPECIAL_SOURCE" val="bdnull"/>
  <p:tag name="KSO_WM_SLIDE_COLORSCHEME_VERSION" val="3.2"/>
  <p:tag name="KSO_WM_SLIDE_ID" val="diagram2019475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19*458"/>
  <p:tag name="KSO_WM_SLIDE_POSITION" val="26*50"/>
  <p:tag name="KSO_WM_TAG_VERSION" val="1.0"/>
  <p:tag name="KSO_WM_SLIDE_LAYOUT" val="a_f"/>
  <p:tag name="KSO_WM_SLIDE_LAYOUT_CNT" val="1_1"/>
  <p:tag name="KSO_WM_SLIDE_BACKGROUND_TYPE" val="general"/>
</p:tagLst>
</file>

<file path=ppt/tags/tag972.xml><?xml version="1.0" encoding="utf-8"?>
<p:tagLst xmlns:p="http://schemas.openxmlformats.org/presentationml/2006/main">
  <p:tag name="KSO_WM_UNIT_TEXTBOXSTYLE_GUID" val="{afaa501d-af70-4009-b190-4cdbf6d5a819}"/>
</p:tagLst>
</file>

<file path=ppt/tags/tag973.xml><?xml version="1.0" encoding="utf-8"?>
<p:tagLst xmlns:p="http://schemas.openxmlformats.org/presentationml/2006/main">
  <p:tag name="KSO_WM_UNIT_TEXTBOXSTYLE_SHAPETYPE" val="1"/>
  <p:tag name="KSO_WM_UNIT_TEXTBOXSTYLE_ADJUSTLEFT" val="0_-82.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1"/>
  <p:tag name="KSO_WM_UNIT_ID" val="mixed20201883_13*i*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4.xml><?xml version="1.0" encoding="utf-8"?>
<p:tagLst xmlns:p="http://schemas.openxmlformats.org/presentationml/2006/main">
  <p:tag name="KSO_WM_UNIT_TEXTBOXSTYLE_SHAPETYPE" val="1"/>
  <p:tag name="KSO_WM_UNIT_TEXTBOXSTYLE_ADJUSTLEFT" val="0_-29.2"/>
  <p:tag name="KSO_WM_UNIT_TEXTBOXSTYLE_ADJUSTTOP" val="0_0"/>
  <p:tag name="KSO_WM_UNIT_TEXTBOXSTYLE_ADJUSTHEIGTH" val="100_5.25"/>
  <p:tag name="KSO_WM_UNIT_HIGHLIGHT" val="0"/>
  <p:tag name="KSO_WM_UNIT_COMPATIBLE" val="0"/>
  <p:tag name="KSO_WM_UNIT_DIAGRAM_ISNUMVISUAL" val="0"/>
  <p:tag name="KSO_WM_UNIT_DIAGRAM_ISREFERUNIT" val="0"/>
  <p:tag name="KSO_WM_UNIT_TYPE" val="i"/>
  <p:tag name="KSO_WM_UNIT_INDEX" val="2"/>
  <p:tag name="KSO_WM_UNIT_ID" val="mixed20201883_13*i*2"/>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75.xml><?xml version="1.0" encoding="utf-8"?>
<p:tagLst xmlns:p="http://schemas.openxmlformats.org/presentationml/2006/main">
  <p:tag name="KSO_WM_UNIT_TEXTBOXSTYLE_SHAPETYPE" val="1"/>
  <p:tag name="KSO_WM_UNIT_TEXTBOXSTYLE_ADJUSTLEFT" val="100_353.81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3"/>
  <p:tag name="KSO_WM_UNIT_ID" val="mixed20201883_13*i*3"/>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6.xml><?xml version="1.0" encoding="utf-8"?>
<p:tagLst xmlns:p="http://schemas.openxmlformats.org/presentationml/2006/main">
  <p:tag name="KSO_WM_UNIT_TEXTBOXSTYLE_SHAPETYPE" val="1"/>
  <p:tag name="KSO_WM_UNIT_TEXTBOXSTYLE_ADJUSTLEFT" val="100_370.5674"/>
  <p:tag name="KSO_WM_UNIT_TEXTBOXSTYLE_ADJUSTTOP" val="0_7.374884"/>
  <p:tag name="KSO_WM_UNIT_TEXTBOXSTYLE_FOLLOWHEIGHT" val="100_-14.74984"/>
  <p:tag name="KSO_WM_UNIT_HIGHLIGHT" val="0"/>
  <p:tag name="KSO_WM_UNIT_COMPATIBLE" val="0"/>
  <p:tag name="KSO_WM_UNIT_DIAGRAM_ISNUMVISUAL" val="0"/>
  <p:tag name="KSO_WM_UNIT_DIAGRAM_ISREFERUNIT" val="0"/>
  <p:tag name="KSO_WM_UNIT_TYPE" val="i"/>
  <p:tag name="KSO_WM_UNIT_INDEX" val="4"/>
  <p:tag name="KSO_WM_UNIT_ID" val="mixed20201883_13*i*4"/>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77.xml><?xml version="1.0" encoding="utf-8"?>
<p:tagLst xmlns:p="http://schemas.openxmlformats.org/presentationml/2006/main">
  <p:tag name="KSO_WM_UNIT_TEXTBOXSTYLE_SHAPETYPE" val="1"/>
  <p:tag name="KSO_WM_UNIT_TEXTBOXSTYLE_ADJUSTLEFT" val="0_0"/>
  <p:tag name="KSO_WM_UNIT_TEXTBOXSTYLE_ADJUSTTOP" val="100_5.250002"/>
  <p:tag name="KSO_WM_UNIT_TEXTBOXSTYLE_ADJUSTWIDTH" val="100_423.4"/>
  <p:tag name="KSO_WM_UNIT_HIGHLIGHT" val="0"/>
  <p:tag name="KSO_WM_UNIT_COMPATIBLE" val="0"/>
  <p:tag name="KSO_WM_UNIT_DIAGRAM_ISNUMVISUAL" val="0"/>
  <p:tag name="KSO_WM_UNIT_DIAGRAM_ISREFERUNIT" val="0"/>
  <p:tag name="KSO_WM_UNIT_TYPE" val="i"/>
  <p:tag name="KSO_WM_UNIT_INDEX" val="5"/>
  <p:tag name="KSO_WM_UNIT_ID" val="mixed20201883_13*i*5"/>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LINE_FORE_SCHEMECOLOR_INDEX_BRIGHTNESS" val="-0.25"/>
  <p:tag name="KSO_WM_UNIT_LINE_FORE_SCHEMECOLOR_INDEX" val="14"/>
  <p:tag name="KSO_WM_UNIT_LINE_FILL_TYPE" val="2"/>
</p:tagLst>
</file>

<file path=ppt/tags/tag978.xml><?xml version="1.0" encoding="utf-8"?>
<p:tagLst xmlns:p="http://schemas.openxmlformats.org/presentationml/2006/main">
  <p:tag name="KSO_WM_UNIT_ISCONTENTSTITLE" val="0"/>
  <p:tag name="KSO_WM_UNIT_TEXTBOXSTYLE_SHAPETYPE" val="0"/>
  <p:tag name="KSO_WM_UNIT_TEXTBOXSTYLE_TEMPLATETYPE" val="1"/>
  <p:tag name="KSO_WM_UNIT_PRESET_TEXT" val="单击此处输入正文标题内容"/>
  <p:tag name="KSO_WM_UNIT_NOCLEAR" val="1"/>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mixed20201883_13*f*1"/>
  <p:tag name="KSO_WM_TEMPLATE_CATEGORY" val="mixed"/>
  <p:tag name="KSO_WM_TEMPLATE_INDEX" val="20201883"/>
  <p:tag name="KSO_WM_UNIT_LAYERLEVEL" val="1"/>
  <p:tag name="KSO_WM_TAG_VERSION" val="1.0"/>
  <p:tag name="KSO_WM_BEAUTIFY_FLAG" val="#wm#"/>
  <p:tag name="KSO_WM_UNIT_TEXTBOXSTYLE_GUID" val="{afaa501d-af70-4009-b190-4cdbf6d5a819}"/>
  <p:tag name="KSO_WM_UNIT_TEXTBOXSTYLE_TYPE" val="3"/>
  <p:tag name="KSO_WM_UNIT_TEXT_FILL_FORE_SCHEMECOLOR_INDEX_BRIGHTNESS" val="0.25"/>
  <p:tag name="KSO_WM_UNIT_TEXT_FILL_FORE_SCHEMECOLOR_INDEX" val="13"/>
  <p:tag name="KSO_WM_UNIT_TEXT_FILL_TYPE" val="1"/>
</p:tagLst>
</file>

<file path=ppt/tags/tag979.xml><?xml version="1.0" encoding="utf-8"?>
<p:tagLst xmlns:p="http://schemas.openxmlformats.org/presentationml/2006/main">
  <p:tag name="KSO_WM_BEAUTIFY_FLAG" val="#wm#"/>
  <p:tag name="KSO_WM_TEMPLATE_CATEGORY" val="diagram"/>
  <p:tag name="KSO_WM_TEMPLATE_INDEX" val="20217345"/>
  <p:tag name="KSO_WM_SPECIAL_SOURCE" val="bdnull"/>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63_1*i*1"/>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d439360daf21499ca0f584414eea1c9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3563_1*i*2"/>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62faf3c8475e4fe8996c14d337f67bc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63_1*i*3"/>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a9769b6df2724e28bbd7658674dab369"/>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6"/>
  <p:tag name="KSO_WM_TEMPLATE_ASSEMBLE_XID" val="60656e7a4054ed1e2fb7f9ae"/>
  <p:tag name="KSO_WM_TEMPLATE_ASSEMBLE_GROUPID" val="60656e7a4054ed1e2fb7f9ae"/>
</p:tagLst>
</file>

<file path=ppt/tags/tag9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63_1*i*4"/>
  <p:tag name="KSO_WM_TEMPLATE_CATEGORY" val="diagram"/>
  <p:tag name="KSO_WM_TEMPLATE_INDEX" val="20213563"/>
  <p:tag name="KSO_WM_UNIT_LAYERLEVEL" val="1"/>
  <p:tag name="KSO_WM_TAG_VERSION" val="1.0"/>
  <p:tag name="KSO_WM_BEAUTIFY_FLAG" val="#wm#"/>
  <p:tag name="KSO_WM_UNIT_BLOCK" val="0"/>
  <p:tag name="KSO_WM_UNIT_SM_LIMIT_TYPE" val="2"/>
  <p:tag name="KSO_WM_UNIT_DEC_AREA_ID" val="00dabcf58f954073b2381526e27b8be9"/>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ef2c8d5a491bb0086638fc7"/>
  <p:tag name="KSO_WM_CHIP_XID" val="5ef2c8d5a491bb0086638fc8"/>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e7a4054ed1e2fb7f9ae"/>
  <p:tag name="KSO_WM_TEMPLATE_ASSEMBLE_GROUPID" val="60656e7a4054ed1e2fb7f9ae"/>
</p:tagLst>
</file>

<file path=ppt/tags/tag986.xml><?xml version="1.0" encoding="utf-8"?>
<p:tagLst xmlns:p="http://schemas.openxmlformats.org/presentationml/2006/main">
  <p:tag name="KSO_WM_UNIT_ISCONTENTSTITLE" val="0"/>
  <p:tag name="KSO_WM_UNIT_ISNUMDGMTITLE" val="0"/>
  <p:tag name="KSO_WM_UNIT_NOCLEAR" val="0"/>
  <p:tag name="KSO_WM_UNIT_VALUE" val="38"/>
  <p:tag name="KSO_WM_UNIT_HIGHLIGHT" val="0"/>
  <p:tag name="KSO_WM_UNIT_COMPATIBLE" val="0"/>
  <p:tag name="KSO_WM_UNIT_DIAGRAM_ISNUMVISUAL" val="0"/>
  <p:tag name="KSO_WM_UNIT_DIAGRAM_ISREFERUNIT" val="0"/>
  <p:tag name="KSO_WM_UNIT_TYPE" val="a"/>
  <p:tag name="KSO_WM_UNIT_INDEX" val="1"/>
  <p:tag name="KSO_WM_UNIT_ID" val="diagram20213563_1*a*1"/>
  <p:tag name="KSO_WM_TEMPLATE_CATEGORY" val="diagram"/>
  <p:tag name="KSO_WM_TEMPLATE_INDEX" val="2021356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12bb5874f54217a910c69ab9c00c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37b54c6037b4a34b8741d7a6ed18b1a"/>
  <p:tag name="KSO_WM_UNIT_SUPPORT_BIG_FONT" val="1"/>
  <p:tag name="KSO_WM_UNIT_TEXT_FILL_FORE_SCHEMECOLOR_INDEX_BRIGHTNESS" val="0"/>
  <p:tag name="KSO_WM_UNIT_TEXT_FILL_FORE_SCHEMECOLOR_INDEX" val="13"/>
  <p:tag name="KSO_WM_UNIT_TEXT_FILL_TYPE" val="1"/>
  <p:tag name="KSO_WM_TEMPLATE_ASSEMBLE_XID" val="60656e7a4054ed1e2fb7f9ae"/>
  <p:tag name="KSO_WM_TEMPLATE_ASSEMBLE_GROUPID" val="60656e7a4054ed1e2fb7f9ae"/>
</p:tagLst>
</file>

<file path=ppt/tags/tag9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63_1*f*1"/>
  <p:tag name="KSO_WM_TEMPLATE_CATEGORY" val="diagram"/>
  <p:tag name="KSO_WM_TEMPLATE_INDEX" val="20213563"/>
  <p:tag name="KSO_WM_UNIT_LAYERLEVEL" val="1"/>
  <p:tag name="KSO_WM_TAG_VERSION" val="1.0"/>
  <p:tag name="KSO_WM_BEAUTIFY_FLAG" val="#wm#"/>
  <p:tag name="KSO_WM_UNIT_DEFAULT_FONT" val="14;20;2"/>
  <p:tag name="KSO_WM_UNIT_BLOCK" val="0"/>
  <p:tag name="KSO_WM_UNIT_VALUE" val="273"/>
  <p:tag name="KSO_WM_UNIT_SHOW_EDIT_AREA_INDICATION" val="1"/>
  <p:tag name="KSO_WM_CHIP_GROUPID" val="5e6b05596848fb12bee65ac8"/>
  <p:tag name="KSO_WM_CHIP_XID" val="5e6b05596848fb12bee65aca"/>
  <p:tag name="KSO_WM_UNIT_DEC_AREA_ID" val="16b490e830c04166b78e41e412d97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28918777538481195a6f43c1dd9f2cf"/>
  <p:tag name="KSO_WM_UNIT_SUPPORT_BIG_FONT" val="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e"/>
  <p:tag name="KSO_WM_TEMPLATE_ASSEMBLE_GROUPID" val="60656e7a4054ed1e2fb7f9ae"/>
</p:tagLst>
</file>

<file path=ppt/tags/tag988.xml><?xml version="1.0" encoding="utf-8"?>
<p:tagLst xmlns:p="http://schemas.openxmlformats.org/presentationml/2006/main">
  <p:tag name="KSO_WM_BEAUTIFY_FLAG" val="#wm#"/>
  <p:tag name="KSO_WM_TEMPLATE_CATEGORY" val="diagram"/>
  <p:tag name="KSO_WM_TEMPLATE_INDEX" val="20213563"/>
  <p:tag name="KSO_WM_SLIDE_ID" val="diagram2021356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29&quot;,&quot;maxSize&quot;:{&quot;size1&quot;:42.100000000000001},&quot;minSize&quot;:{&quot;size1&quot;:35.600000000000001},&quot;normalSize&quot;:{&quot;size1&quot;:42.100000000000001},&quot;subLayout&quot;:[{&quot;id&quot;:&quot;2021-04-01T15:01:29&quot;,&quot;margin&quot;:{&quot;bottom&quot;:0.3970000147819519,&quot;left&quot;:2.9630000591278076,&quot;right&quot;:2.9630000591278076,&quot;top&quot;:3.809999942779541},&quot;type&quot;:0},{&quot;id&quot;:&quot;2021-04-01T15:01:29&quot;,&quot;margin&quot;:{&quot;bottom&quot;:3.809999942779541,&quot;left&quot;:2.9630000591278076,&quot;right&quot;:2.9630000591278076,&quot;top&quot;:0.026000002399086952},&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8befcf4fdc35420cac61d2bee83d2954&quot;,&quot;fill_align&quot;:&quot;c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quot;text_align&quot;:&quot;lm&quot;,&quot;text_direction&quot;:&quot;horizontal&quot;,&quot;support_big_font&quot;:true,&quot;fill_id&quot;:&quot;8befcf4fdc35420cac61d2bee83d2954&quot;,&quot;fill_align&quot;:&quot;lm&quot;,&quot;chip_types&quot;:[&quot;header&quot;]},{&quot;text_align&quot;:&quot;lm&quot;,&quot;text_direction&quot;:&quot;horizontal&quot;,&quot;support_features&quot;:[&quot;collage&quot;,&quot;carousel&quot;],&quot;support_big_font&quot;:true,&quot;fill_id&quot;:&quot;0277a33398ca42b4aa707deb25582ead&quot;,&quot;fill_align&quot;:&quot;cm&quot;,&quot;chip_types&quot;:[&quot;diagram&quot;,&quot;pictext&quot;,&quot;text&quot;,&quot;picture&quot;,&quot;chart&quot;,&quot;table&quot;,&quot;video&quot;]}]]"/>
  <p:tag name="KSO_WM_CHIP_XID" val="5ef2c8d5a491bb0086638fc8"/>
  <p:tag name="KSO_WM_CHIP_DECFILLPROP" val="[]"/>
  <p:tag name="KSO_WM_CHIP_GROUPID" val="5ef2c8d5a491bb0086638fc7"/>
  <p:tag name="KSO_WM_SLIDE_BK_DARK_LIGHT" val="2"/>
  <p:tag name="KSO_WM_SLIDE_BACKGROUND_TYPE" val="general"/>
  <p:tag name="KSO_WM_SLIDE_SUPPORT_FEATURE_TYPE" val="0"/>
  <p:tag name="KSO_WM_TEMPLATE_ASSEMBLE_XID" val="60656e7a4054ed1e2fb7f9ae"/>
  <p:tag name="KSO_WM_TEMPLATE_ASSEMBLE_GROUPID" val="60656e7a4054ed1e2fb7f9ae"/>
  <p:tag name="KSO_WM_SPECIAL_SOURCE" val="bdnull"/>
</p:tagLst>
</file>

<file path=ppt/tags/tag9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3*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6"/>
  <p:tag name="KSO_WM_UNIT_DEC_AREA_ID" val="d3ec93eb4fc2420792d21864fbf79b38"/>
  <p:tag name="KSO_WM_UNIT_DECORATE_INFO" val=""/>
  <p:tag name="KSO_WM_UNIT_SM_LIMIT_TYPE" val=""/>
  <p:tag name="KSO_WM_CHIP_FILLAREA_FILL_RULE" val="{&quot;fill_align&quot;:&quot;cm&quot;,&quot;fill_effect&quot;:[],&quot;fill_mode&quot;:&quot;full&quot;,&quot;sacle_strategy&quot;:&quot;stretch&quot;}"/>
  <p:tag name="KSO_WM_ASSEMBLE_CHIP_INDEX" val="903d0d66b14b4ba0b81a94c9ee87f0d4"/>
  <p:tag name="KSO_WM_SLIDE_BACKGROUND_TYPE" val="general"/>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5_4*i*1"/>
  <p:tag name="KSO_WM_TEMPLATE_CATEGORY" val="chip"/>
  <p:tag name="KSO_WM_TEMPLATE_INDEX" val="20203885"/>
  <p:tag name="KSO_WM_UNIT_LAYERLEVEL" val="1"/>
  <p:tag name="KSO_WM_TAG_VERSION" val="1.0"/>
  <p:tag name="KSO_WM_BEAUTIFY_FLAG" val="#wm#"/>
  <p:tag name="KSO_WM_CHIP_GROUPID" val="5f895717a61ec3b552848d33"/>
  <p:tag name="KSO_WM_CHIP_XID" val="5f895717a61ec3b552848d37"/>
  <p:tag name="KSO_WM_UNIT_DEC_AREA_ID" val="083750be0daf422f844f73cb02fb1d52"/>
  <p:tag name="KSO_WM_UNIT_DECORATE_INFO" val=""/>
  <p:tag name="KSO_WM_UNIT_SM_LIMIT_TYPE" val=""/>
  <p:tag name="KSO_WM_CHIP_FILLAREA_FILL_RULE" val="{&quot;fill_align&quot;:&quot;cm&quot;,&quot;fill_effect&quot;:[],&quot;fill_mode&quot;:&quot;full&quot;,&quot;sacle_strategy&quot;:&quot;stretch&quot;}"/>
  <p:tag name="KSO_WM_ASSEMBLE_CHIP_INDEX" val="b23179e79260461a8669516a06e2ba8e"/>
  <p:tag name="KSO_WM_SLIDE_BACKGROUND_TYPE" val="general"/>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994.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97.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 name="KSO_WM_SLIDE_BACKGROUND_TYPE" val="general"/>
  <p:tag name="KSO_WM_SPECIAL_SOURCE" val="bdnull"/>
</p:tagLst>
</file>

<file path=ppt/tags/tag998.xml><?xml version="1.0" encoding="utf-8"?>
<p:tagLst xmlns:p="http://schemas.openxmlformats.org/presentationml/2006/main">
  <p:tag name="KSO_WM_UNIT_TEXTBOXSTYLE_SHAPETYPE" val="1"/>
  <p:tag name="KSO_WM_UNIT_TEXTBOXSTYLE_ADJUSTLEFT" val="0_-26.40008"/>
  <p:tag name="KSO_WM_UNIT_TEXTBOXSTYLE_ADJUSTTOP" val="0_-5.199999"/>
  <p:tag name="KSO_WM_UNIT_HIGHLIGHT" val="0"/>
  <p:tag name="KSO_WM_UNIT_COMPATIBLE" val="0"/>
  <p:tag name="KSO_WM_UNIT_DIAGRAM_ISNUMVISUAL" val="0"/>
  <p:tag name="KSO_WM_UNIT_DIAGRAM_ISREFERUNIT" val="0"/>
  <p:tag name="KSO_WM_UNIT_TYPE" val="i"/>
  <p:tag name="KSO_WM_UNIT_INDEX" val="1"/>
  <p:tag name="KSO_WM_UNIT_ID" val="mixed20201883_98*i*1"/>
  <p:tag name="KSO_WM_TEMPLATE_CATEGORY" val="mixed"/>
  <p:tag name="KSO_WM_TEMPLATE_INDEX" val="20201883"/>
  <p:tag name="KSO_WM_UNIT_LAYERLEVEL" val="1"/>
  <p:tag name="KSO_WM_TAG_VERSION" val="1.0"/>
  <p:tag name="KSO_WM_BEAUTIFY_FLAG" val="#wm#"/>
  <p:tag name="KSO_WM_UNIT_TEXTBOXSTYLE_GUID" val="{e4886d92-1427-48d7-aced-54cc4738277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99.xml><?xml version="1.0" encoding="utf-8"?>
<p:tagLst xmlns:p="http://schemas.openxmlformats.org/presentationml/2006/main">
  <p:tag name="KSO_WM_UNIT_TEXTBOXSTYLE_SHAPETYPE" val="0"/>
  <p:tag name="KSO_WM_UNIT_TEXTBOXSTYLE_TEMPLATETYPE" val="1"/>
  <p:tag name="KSO_WM_UNIT_ISCONTENTSTITLE" val="0"/>
  <p:tag name="KSO_WM_UNIT_NOCLEAR" val="0"/>
  <p:tag name="KSO_WM_UNIT_VALUE" val="35"/>
  <p:tag name="KSO_WM_UNIT_HIGHLIGHT" val="0"/>
  <p:tag name="KSO_WM_UNIT_COMPATIBLE" val="0"/>
  <p:tag name="KSO_WM_UNIT_DIAGRAM_ISNUMVISUAL" val="0"/>
  <p:tag name="KSO_WM_UNIT_DIAGRAM_ISREFERUNIT" val="0"/>
  <p:tag name="KSO_WM_UNIT_TYPE" val="a"/>
  <p:tag name="KSO_WM_UNIT_INDEX" val="1"/>
  <p:tag name="KSO_WM_UNIT_ID" val="mixed20201883_98*a*1"/>
  <p:tag name="KSO_WM_TEMPLATE_CATEGORY" val="mixed"/>
  <p:tag name="KSO_WM_TEMPLATE_INDEX" val="20201883"/>
  <p:tag name="KSO_WM_UNIT_LAYERLEVEL" val="1"/>
  <p:tag name="KSO_WM_TAG_VERSION" val="1.0"/>
  <p:tag name="KSO_WM_BEAUTIFY_FLAG" val="#wm#"/>
  <p:tag name="KSO_WM_UNIT_PRESET_TEXT" val="单击此处输入正文标题内容"/>
  <p:tag name="KSO_WM_UNIT_TEXTBOXSTYLE_GUID" val="{e4886d92-1427-48d7-aced-54cc47382771}"/>
  <p:tag name="KSO_WM_UNIT_TEXTBOXSTYLE_TYPE" val="3"/>
  <p:tag name="KSO_WM_UNIT_TEXT_FILL_FORE_SCHEMECOLOR_INDEX_BRIGHTNESS" val="0.25"/>
  <p:tag name="KSO_WM_UNIT_TEXT_FILL_FORE_SCHEMECOLOR_INDEX" val="13"/>
  <p:tag name="KSO_WM_UNIT_TEXT_FILL_TYPE" val="1"/>
</p:tagLst>
</file>

<file path=ppt/theme/theme1.xml><?xml version="1.0" encoding="utf-8"?>
<a:theme xmlns:a="http://schemas.openxmlformats.org/drawingml/2006/main" name="1_Office 主题​​">
  <a:themeElements>
    <a:clrScheme name="">
      <a:dk1>
        <a:srgbClr val="000000"/>
      </a:dk1>
      <a:lt1>
        <a:srgbClr val="FFFFFF"/>
      </a:lt1>
      <a:dk2>
        <a:srgbClr val="F0F0F0"/>
      </a:dk2>
      <a:lt2>
        <a:srgbClr val="FFFFFF"/>
      </a:lt2>
      <a:accent1>
        <a:srgbClr val="267DAF"/>
      </a:accent1>
      <a:accent2>
        <a:srgbClr val="167A70"/>
      </a:accent2>
      <a:accent3>
        <a:srgbClr val="2F6C33"/>
      </a:accent3>
      <a:accent4>
        <a:srgbClr val="605417"/>
      </a:accent4>
      <a:accent5>
        <a:srgbClr val="993818"/>
      </a:accent5>
      <a:accent6>
        <a:srgbClr val="AD253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5932</Words>
  <Application>WPS 演示</Application>
  <PresentationFormat>宽屏</PresentationFormat>
  <Paragraphs>428</Paragraphs>
  <Slides>48</Slides>
  <Notes>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48</vt:i4>
      </vt:variant>
    </vt:vector>
  </HeadingPairs>
  <TitlesOfParts>
    <vt:vector size="68" baseType="lpstr">
      <vt:lpstr>Arial</vt:lpstr>
      <vt:lpstr>宋体</vt:lpstr>
      <vt:lpstr>Wingdings</vt:lpstr>
      <vt:lpstr>微软雅黑</vt:lpstr>
      <vt:lpstr>汉仪旗黑-85S</vt:lpstr>
      <vt:lpstr>黑体</vt:lpstr>
      <vt:lpstr>(使用中文字体)</vt:lpstr>
      <vt:lpstr>Segoe Print</vt:lpstr>
      <vt:lpstr>Segoe UI</vt:lpstr>
      <vt:lpstr>微软雅黑 Light</vt:lpstr>
      <vt:lpstr>Calibri Light</vt:lpstr>
      <vt:lpstr>Montserrat Black</vt:lpstr>
      <vt:lpstr>Arial Unicode MS</vt:lpstr>
      <vt:lpstr>Calibri</vt:lpstr>
      <vt:lpstr>Wingdings</vt:lpstr>
      <vt:lpstr>WPS-Bullets</vt:lpstr>
      <vt:lpstr>Times New Roman</vt:lpstr>
      <vt:lpstr>仿宋</vt:lpstr>
      <vt:lpstr>1_Office 主题​​</vt:lpstr>
      <vt:lpstr>2_Office 主题​​</vt:lpstr>
      <vt:lpstr>翻转课堂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255</cp:revision>
  <dcterms:created xsi:type="dcterms:W3CDTF">2019-06-19T02:08:00Z</dcterms:created>
  <dcterms:modified xsi:type="dcterms:W3CDTF">2021-12-04T05:23:12Z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533579EA8A924DCF8675C08054CFB424</vt:lpwstr>
  </property>
</Properties>
</file>