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Happiness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Place Holder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By: Jessie, Sandy, Tati, Xing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89182" y="3274245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74320"/>
            <a:ext cx="4192491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840480" y="4150887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Name of Speaker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Project Description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Maps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Plots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Tableau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252" y="2178260"/>
              <a:ext cx="2057398" cy="1515622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608" y="1907373"/>
              <a:ext cx="1541295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87" y="2036113"/>
              <a:ext cx="2063138" cy="1799916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ML Part 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ML Part 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ML Part 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Cleaning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Coding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Place holder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Pandas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Jupyter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JN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315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Kaido</cp:lastModifiedBy>
  <cp:revision>43</cp:revision>
  <dcterms:created xsi:type="dcterms:W3CDTF">2017-01-05T13:17:27Z</dcterms:created>
  <dcterms:modified xsi:type="dcterms:W3CDTF">2019-03-09T20:10:09Z</dcterms:modified>
</cp:coreProperties>
</file>