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Happiness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Place Holder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By: Jessie, Sandy, Tati, Xing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89182" y="3274245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74320"/>
            <a:ext cx="4192491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840480" y="4150887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Name of Speaker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Project Description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Part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Maps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Plots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Tableau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252" y="2178260"/>
              <a:ext cx="2057398" cy="1515622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608" y="1907373"/>
              <a:ext cx="1541295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87" y="2036113"/>
              <a:ext cx="2063138" cy="1799916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ML Part 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ML Part 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ML Part 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Data Cleaning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Coding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Place holder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Pandas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Jupyter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5522" y="32793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84121" y="3190472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Analytics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59859" y="3274249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89183" y="3274248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>
                  <a:solidFill>
                    <a:srgbClr val="F0EEF0"/>
                  </a:solidFill>
                  <a:latin typeface="Tw Cen MT" panose="020B0602020104020603" pitchFamily="34" charset="0"/>
                </a:rPr>
                <a:t>Machine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134359" y="3274247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Jupyter</a:t>
              </a:r>
              <a:endParaRPr lang="en-US" sz="25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695530" y="3274246"/>
              <a:ext cx="199208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Flask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315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Kaido</cp:lastModifiedBy>
  <cp:revision>46</cp:revision>
  <dcterms:created xsi:type="dcterms:W3CDTF">2017-01-05T13:17:27Z</dcterms:created>
  <dcterms:modified xsi:type="dcterms:W3CDTF">2019-03-09T20:25:56Z</dcterms:modified>
</cp:coreProperties>
</file>