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47D68-D132-4B4E-B693-499F37CC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8143" y="954338"/>
            <a:ext cx="8915399" cy="215187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4000" dirty="0">
                <a:ea typeface="STHupo" panose="02010800040101010101" pitchFamily="2" charset="-122"/>
              </a:rPr>
              <a:t>I/O</a:t>
            </a:r>
            <a:r>
              <a:rPr kumimoji="1" lang="zh-CN" altLang="en-US" sz="4000" dirty="0">
                <a:ea typeface="STHupo" panose="02010800040101010101" pitchFamily="2" charset="-122"/>
              </a:rPr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52B5FB-AF41-6140-A515-A47946A3B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E61046-8FBA-B24E-9658-A90F1A3E23EF}"/>
              </a:ext>
            </a:extLst>
          </p:cNvPr>
          <p:cNvSpPr txBox="1"/>
          <p:nvPr/>
        </p:nvSpPr>
        <p:spPr>
          <a:xfrm>
            <a:off x="9786026" y="39202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吴添</a:t>
            </a:r>
          </a:p>
        </p:txBody>
      </p:sp>
    </p:spTree>
    <p:extLst>
      <p:ext uri="{BB962C8B-B14F-4D97-AF65-F5344CB8AC3E}">
        <p14:creationId xmlns:p14="http://schemas.microsoft.com/office/powerpoint/2010/main" val="3065202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54ABE-8993-A94E-B7B3-9714AB11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各种</a:t>
            </a:r>
            <a:r>
              <a:rPr kumimoji="1" lang="en-US" altLang="zh-CN" dirty="0"/>
              <a:t>IO</a:t>
            </a:r>
            <a:r>
              <a:rPr kumimoji="1" lang="zh-CN" altLang="en-US" dirty="0"/>
              <a:t>的对比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A7D0AF2-66E9-2E46-B3E8-EF6EDBEDE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7018" y="2133600"/>
            <a:ext cx="509979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3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F155A-2CC0-A243-A82B-E9F6A0B3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IO</a:t>
            </a:r>
            <a:r>
              <a:rPr kumimoji="1" lang="zh-CN" altLang="en-US" dirty="0"/>
              <a:t>复用（</a:t>
            </a:r>
            <a:r>
              <a:rPr kumimoji="1" lang="en-US" altLang="zh-CN" dirty="0"/>
              <a:t>IO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multiplexing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4BA71-7B0E-8D44-B93D-9DEC447C8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361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9D960-D712-0A47-B2A4-7FB18B87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OSI</a:t>
            </a:r>
            <a:r>
              <a:rPr kumimoji="1" lang="zh-CN" altLang="en-US" dirty="0"/>
              <a:t>模型和网际协议簇各层对照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3DC5ED-26F3-E245-98EA-D5FBDA38E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492" y="2133600"/>
            <a:ext cx="708284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5A8D3-8490-9B4D-BDAF-5EBC1A67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零拷贝技术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2349A-2884-8B44-B897-24ACBBF1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59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B7A7C-640F-ED41-BEAF-9FBFC3FF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IO</a:t>
            </a:r>
            <a:r>
              <a:rPr kumimoji="1"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EBAFC-B6E4-9641-8331-5E6C5042A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本质是把数据从一个缓冲区移动到另一个。</a:t>
            </a:r>
            <a:endParaRPr lang="en-US" altLang="zh-CN" dirty="0"/>
          </a:p>
          <a:p>
            <a:r>
              <a:rPr lang="zh-CN" altLang="en-US" dirty="0"/>
              <a:t>依赖内核的</a:t>
            </a:r>
            <a:r>
              <a:rPr lang="en-US" altLang="zh-CN" dirty="0"/>
              <a:t>read/write</a:t>
            </a:r>
            <a:r>
              <a:rPr lang="zh-CN" altLang="en-US" dirty="0"/>
              <a:t>系统调用。</a:t>
            </a:r>
            <a:r>
              <a:rPr lang="en-US" altLang="zh-CN" dirty="0"/>
              <a:t>Read/write</a:t>
            </a:r>
            <a:r>
              <a:rPr lang="zh-CN" altLang="en-US" dirty="0"/>
              <a:t>并不直接在设备和进程缓冲间复制数据。</a:t>
            </a:r>
            <a:r>
              <a:rPr lang="en-US" altLang="zh-CN" dirty="0"/>
              <a:t>Read</a:t>
            </a:r>
            <a:r>
              <a:rPr lang="zh-CN" altLang="en-US" dirty="0"/>
              <a:t>是把数据从内核缓冲区复制到进程缓冲区，</a:t>
            </a:r>
            <a:r>
              <a:rPr lang="en-US" altLang="zh-CN" dirty="0"/>
              <a:t>write</a:t>
            </a:r>
            <a:r>
              <a:rPr lang="zh-CN" altLang="en-US" dirty="0"/>
              <a:t>反之。</a:t>
            </a:r>
            <a:endParaRPr lang="en-US" altLang="zh-CN" dirty="0"/>
          </a:p>
          <a:p>
            <a:r>
              <a:rPr lang="zh-CN" altLang="en-US" dirty="0"/>
              <a:t>为什么不直接让硬件把数据送到用户空间的缓冲区？首先，硬件通常不能直接访问 用户空间 。其次，像磁盘这样基于块存储的硬件设备操作的是固定大小的数据块，而用户进程请 求的可能是任意大小的或非对齐的数据块。在数据往来于用户空间与存储设备的过程中，内核负责 数据的分解、再组合工作，充当着中间人的角色。 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ED53A1-0A98-154F-8245-6E412DA5F8DB}"/>
              </a:ext>
            </a:extLst>
          </p:cNvPr>
          <p:cNvSpPr txBox="1"/>
          <p:nvPr/>
        </p:nvSpPr>
        <p:spPr>
          <a:xfrm>
            <a:off x="10058400" y="6361889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引用自</a:t>
            </a:r>
            <a:r>
              <a:rPr kumimoji="1" lang="en-US" altLang="zh-CN" dirty="0"/>
              <a:t>《Java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NIO》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65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E4AFE-BC64-214D-98BA-B52980AD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文件</a:t>
            </a:r>
            <a:r>
              <a:rPr kumimoji="1" lang="en-US" altLang="zh-CN" dirty="0"/>
              <a:t>IO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FECAFD4-BBDF-6942-87B8-8ADBB2DC1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666" y="2583424"/>
            <a:ext cx="8780946" cy="262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3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CB5E1-0B05-784A-A41A-A611839B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网络</a:t>
            </a:r>
            <a:r>
              <a:rPr kumimoji="1" lang="en-US" altLang="zh-CN" dirty="0"/>
              <a:t>IO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F269AD2-67D9-2345-9CBA-0CBDB2CC0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1569" y="2133600"/>
            <a:ext cx="709068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4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8085C-B65A-344A-9190-60EE7A20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IO</a:t>
            </a:r>
            <a:r>
              <a:rPr kumimoji="1" lang="zh-CN" altLang="en-US" dirty="0"/>
              <a:t>有哪些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C44E0-DC11-3047-9104-A5BFF7D6C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阻塞，非阻塞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阻塞</a:t>
            </a:r>
            <a:r>
              <a:rPr kumimoji="1" lang="en-US" altLang="zh-CN" dirty="0"/>
              <a:t>IO</a:t>
            </a:r>
            <a:r>
              <a:rPr kumimoji="1" lang="zh-CN" altLang="en-US" dirty="0"/>
              <a:t>是指进程在发起系统调用后，需要等待内核</a:t>
            </a:r>
            <a:r>
              <a:rPr kumimoji="1" lang="en-US" altLang="zh-CN" dirty="0"/>
              <a:t>IO</a:t>
            </a:r>
            <a:r>
              <a:rPr kumimoji="1" lang="zh-CN" altLang="en-US" dirty="0"/>
              <a:t>完成后，才能继续进行。阻塞       指的是用户空间进程的执行状态。非阻塞</a:t>
            </a:r>
            <a:r>
              <a:rPr kumimoji="1" lang="en-US" altLang="zh-CN" dirty="0"/>
              <a:t>IO</a:t>
            </a:r>
            <a:r>
              <a:rPr kumimoji="1" lang="zh-CN" altLang="en-US" dirty="0"/>
              <a:t>指用户进程无需等待内核</a:t>
            </a:r>
            <a:r>
              <a:rPr kumimoji="1" lang="en-US" altLang="zh-CN" dirty="0"/>
              <a:t>IO</a:t>
            </a:r>
            <a:r>
              <a:rPr kumimoji="1" lang="zh-CN" altLang="en-US" dirty="0"/>
              <a:t>完成，调用立马返回</a:t>
            </a:r>
            <a:r>
              <a:rPr lang="zh-CN" altLang="en-US" dirty="0"/>
              <a:t>一个结果。如果结果是一个</a:t>
            </a:r>
            <a:r>
              <a:rPr lang="en-US" altLang="zh-CN" dirty="0"/>
              <a:t>error</a:t>
            </a:r>
            <a:r>
              <a:rPr lang="zh-CN" altLang="en-US" dirty="0"/>
              <a:t>时，表示内核数据还没有准备好，进程可以再次发送系统调用。一旦内核数据准备好了，并且又再次收到了用户进程的请求，那么内核将数据拷贝到用户进程缓冲。</a:t>
            </a:r>
            <a:endParaRPr kumimoji="1" lang="en-US" altLang="zh-CN" dirty="0"/>
          </a:p>
          <a:p>
            <a:r>
              <a:rPr kumimoji="1" lang="zh-CN" altLang="en-US" dirty="0"/>
              <a:t>同步，异步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51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88075-B38E-DF41-A360-6F584909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阻塞</a:t>
            </a:r>
            <a:r>
              <a:rPr kumimoji="1" lang="en-US" altLang="zh-CN" dirty="0"/>
              <a:t>IO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73C4DB-D01B-7D4E-8903-259D4D408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进程从发起系统调用到内核将数据拷贝到进程缓冲，进程一直处于阻塞状态。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241339-A0BF-CD4A-9885-22C4791CA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2673350"/>
            <a:ext cx="8227046" cy="41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6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13ECB-6782-754A-BE6D-69906A07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非阻塞</a:t>
            </a:r>
            <a:r>
              <a:rPr kumimoji="1" lang="en-US" altLang="zh-CN" dirty="0"/>
              <a:t>IO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D8CCA22-0DFC-9B47-8204-0190FCF0E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979" y="3619500"/>
            <a:ext cx="7636042" cy="37782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8CE8B9E-8D9A-604E-9B53-EFDD628EAC4D}"/>
              </a:ext>
            </a:extLst>
          </p:cNvPr>
          <p:cNvSpPr/>
          <p:nvPr/>
        </p:nvSpPr>
        <p:spPr>
          <a:xfrm>
            <a:off x="2592925" y="183810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zh-CN" altLang="en-US" dirty="0"/>
              <a:t>分为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种情况：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内核缓冲区没有数据，系统调用立即返回一个</a:t>
            </a:r>
            <a:r>
              <a:rPr kumimoji="1" lang="en-US" altLang="zh-CN" dirty="0"/>
              <a:t>EWOULDBLOCK</a:t>
            </a:r>
            <a:r>
              <a:rPr kumimoji="1" lang="zh-CN" altLang="en-US" dirty="0"/>
              <a:t>错误。此时用户进程非阻塞。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内核缓冲区有数据，系统调用将数据从内核缓冲区拷贝到进程缓冲区。此时用户进程阻塞。拷贝完成后阻塞解除。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457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CFAFA-191D-D44B-8B5D-78369384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同步</a:t>
            </a:r>
            <a:r>
              <a:rPr kumimoji="1" lang="en-US" altLang="zh-CN" dirty="0"/>
              <a:t>IO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42496-2AD8-6D40-9C08-A1151BB00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87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815A6-64DA-5E4E-904D-946000B2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异步</a:t>
            </a:r>
            <a:r>
              <a:rPr kumimoji="1" lang="en-US" altLang="zh-CN"/>
              <a:t>IO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105C2-B0E0-474F-A403-F3BC45C2A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864918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13895</TotalTime>
  <Words>384</Words>
  <Application>Microsoft Macintosh PowerPoint</Application>
  <PresentationFormat>宽屏</PresentationFormat>
  <Paragraphs>27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丝状</vt:lpstr>
      <vt:lpstr>I/O简介</vt:lpstr>
      <vt:lpstr>什么是IO？</vt:lpstr>
      <vt:lpstr>文件IO</vt:lpstr>
      <vt:lpstr>网络IO</vt:lpstr>
      <vt:lpstr>IO有哪些</vt:lpstr>
      <vt:lpstr>阻塞IO</vt:lpstr>
      <vt:lpstr>非阻塞IO</vt:lpstr>
      <vt:lpstr>同步IO</vt:lpstr>
      <vt:lpstr>异步IO</vt:lpstr>
      <vt:lpstr>各种IO的对比</vt:lpstr>
      <vt:lpstr>IO复用（IO multiplexing）</vt:lpstr>
      <vt:lpstr>OSI模型和网际协议簇各层对照</vt:lpstr>
      <vt:lpstr>零拷贝技术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NIO, WebSocket, Netty</dc:title>
  <dc:creator>Microsoft Office User</dc:creator>
  <cp:lastModifiedBy>Microsoft Office User</cp:lastModifiedBy>
  <cp:revision>34</cp:revision>
  <dcterms:created xsi:type="dcterms:W3CDTF">2021-03-23T02:17:42Z</dcterms:created>
  <dcterms:modified xsi:type="dcterms:W3CDTF">2021-06-30T13:11:04Z</dcterms:modified>
</cp:coreProperties>
</file>