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715"/>
  </p:normalViewPr>
  <p:slideViewPr>
    <p:cSldViewPr snapToGrid="0" snapToObjects="1">
      <p:cViewPr varScale="1">
        <p:scale>
          <a:sx n="131" d="100"/>
          <a:sy n="13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280" y="1386859"/>
            <a:ext cx="3648173" cy="112628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0794-14DB-4449-B18A-893B9FC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Ant</a:t>
            </a:r>
            <a:r>
              <a:rPr kumimoji="1" lang="zh-CN" altLang="en-US" dirty="0"/>
              <a:t>概念对比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33CCC8-6048-7B4A-868E-1C60FA65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31306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972178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1188295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6824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9063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Gradle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Maven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4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build.gradle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pom.xml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A66C55-841B-CB48-A953-890847F9BCF1}"/>
              </a:ext>
            </a:extLst>
          </p:cNvPr>
          <p:cNvSpPr txBox="1"/>
          <p:nvPr/>
        </p:nvSpPr>
        <p:spPr>
          <a:xfrm>
            <a:off x="4114801" y="2474893"/>
            <a:ext cx="3769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Gradle</a:t>
            </a:r>
            <a:r>
              <a:rPr kumimoji="1" lang="zh-CN" altLang="en-US" sz="3200" dirty="0"/>
              <a:t>核心概念</a:t>
            </a:r>
          </a:p>
          <a:p>
            <a:pPr algn="ctr"/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4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AE97-CFB8-6F41-AEEE-93ECEA6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 -- 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E3AA-ADD7-F044-9C22-B0479387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（项目）是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构建的两大基本概念之一。每个构建至少包含一个项目。</a:t>
            </a:r>
            <a:endParaRPr kumimoji="1" lang="en-US" altLang="zh-CN" dirty="0"/>
          </a:p>
          <a:p>
            <a:r>
              <a:rPr kumimoji="1" lang="zh-CN" altLang="en-US" dirty="0"/>
              <a:t>多模块构建可以包含多个项目，项目之间可以存在依赖关系。</a:t>
            </a:r>
            <a:endParaRPr kumimoji="1" lang="en-US" altLang="zh-CN" dirty="0"/>
          </a:p>
          <a:p>
            <a:r>
              <a:rPr kumimoji="1" lang="zh-CN" altLang="en-US" dirty="0"/>
              <a:t>每个项目都有一个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构建脚本，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里的配置实例化一个</a:t>
            </a:r>
            <a:r>
              <a:rPr kumimoji="1" lang="en-US" altLang="zh-CN" dirty="0" err="1"/>
              <a:t>org.gradle.api.Project</a:t>
            </a:r>
            <a:r>
              <a:rPr kumimoji="1" lang="zh-CN" altLang="en-US" dirty="0"/>
              <a:t>对象，并且可以通过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变量使其隐式可用。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一个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Buildscript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Plugin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SubProject</a:t>
            </a:r>
            <a:r>
              <a:rPr kumimoji="1" lang="zh-CN" altLang="en-US" dirty="0"/>
              <a:t>等对象。</a:t>
            </a:r>
            <a:endParaRPr kumimoji="1" lang="en-US" altLang="zh-CN" dirty="0"/>
          </a:p>
          <a:p>
            <a:r>
              <a:rPr kumimoji="1" lang="zh-CN" altLang="en-US" dirty="0"/>
              <a:t>每个项目可以有自己的配置（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默认配置文件是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里一般指定项目之间的依赖关系</a:t>
            </a:r>
            <a:endParaRPr kumimoji="1" lang="en-US" altLang="zh-CN" dirty="0"/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D6BFC-2C6E-B448-835B-D129225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95" y="685762"/>
            <a:ext cx="6249363" cy="4927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057779-96BA-3E47-9D5F-11A50C5D9180}"/>
              </a:ext>
            </a:extLst>
          </p:cNvPr>
          <p:cNvSpPr txBox="1"/>
          <p:nvPr/>
        </p:nvSpPr>
        <p:spPr>
          <a:xfrm>
            <a:off x="5894962" y="598251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40953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DFE026-774F-7A4C-A9C1-64899D3B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19" y="1034374"/>
            <a:ext cx="5534227" cy="49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7C47-A7EA-0644-A247-F06C4C2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-- </a:t>
            </a:r>
            <a:r>
              <a:rPr kumimoji="1"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149D8-8CD1-8841-B8A3-F06C6DF2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（任务）是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构建的两大基本概念之一。每个项目可以有多个任务。任务之间也可以存在依赖关系。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配置创建任务。</a:t>
            </a:r>
            <a:endParaRPr kumimoji="1" lang="en-US" altLang="zh-CN" dirty="0"/>
          </a:p>
          <a:p>
            <a:r>
              <a:rPr kumimoji="1" lang="zh-CN" altLang="en-US" dirty="0"/>
              <a:t>一个任务是</a:t>
            </a:r>
            <a:r>
              <a:rPr kumimoji="1" lang="en-US" altLang="zh-CN" dirty="0" err="1"/>
              <a:t>org.gradle.api.Task</a:t>
            </a:r>
            <a:r>
              <a:rPr kumimoji="1" lang="zh-CN" altLang="en-US" dirty="0"/>
              <a:t>对象的实例</a:t>
            </a:r>
            <a:endParaRPr kumimoji="1" lang="en-US" altLang="zh-CN" dirty="0"/>
          </a:p>
          <a:p>
            <a:r>
              <a:rPr kumimoji="1" lang="zh-CN" altLang="en-US" dirty="0"/>
              <a:t>每个任务都有自己的属性，可以通过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配置脚本来配置</a:t>
            </a:r>
            <a:endParaRPr kumimoji="1" lang="en-US" altLang="zh-CN" dirty="0"/>
          </a:p>
          <a:p>
            <a:r>
              <a:rPr kumimoji="1" lang="zh-CN" altLang="en-US" dirty="0"/>
              <a:t>每个任务可以有多个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（行为），可以通过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配置脚本的</a:t>
            </a:r>
            <a:r>
              <a:rPr kumimoji="1" lang="en-US" altLang="zh-CN" dirty="0" err="1"/>
              <a:t>doLast</a:t>
            </a:r>
            <a:r>
              <a:rPr kumimoji="1" lang="zh-CN" altLang="en-US" dirty="0"/>
              <a:t>和</a:t>
            </a:r>
            <a:r>
              <a:rPr lang="en-US" altLang="zh-CN" dirty="0" err="1"/>
              <a:t>doFirst</a:t>
            </a:r>
            <a:r>
              <a:rPr kumimoji="1" lang="zh-CN" altLang="en-US" dirty="0"/>
              <a:t>添加到任务的执行队列中。</a:t>
            </a:r>
            <a:endParaRPr kumimoji="1" lang="en-US" altLang="zh-CN" dirty="0"/>
          </a:p>
          <a:p>
            <a:r>
              <a:rPr kumimoji="1" lang="zh-CN" altLang="en-US" dirty="0"/>
              <a:t>任务可以定义自己的输入和输出，输入可以是目录，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个或多个文件，属性。输出可以是目录，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个或多个文件。任务的输入和输出是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增量式构建的基础。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41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365B59-5041-044E-A3CC-787D4365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37" y="1011676"/>
            <a:ext cx="7112573" cy="45636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2BA37-28FC-1F40-94B8-7359B4674250}"/>
              </a:ext>
            </a:extLst>
          </p:cNvPr>
          <p:cNvSpPr txBox="1"/>
          <p:nvPr/>
        </p:nvSpPr>
        <p:spPr>
          <a:xfrm>
            <a:off x="5321030" y="5856051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org.gradle.api.Task</a:t>
            </a:r>
            <a:r>
              <a:rPr kumimoji="1" lang="zh-CN" altLang="en-US" dirty="0"/>
              <a:t>主要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8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DE474B6-5AD7-D244-A000-8F1644AD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17" y="457201"/>
            <a:ext cx="4647701" cy="56517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C09680-50AF-1F42-AB5D-50B255B4F315}"/>
              </a:ext>
            </a:extLst>
          </p:cNvPr>
          <p:cNvSpPr txBox="1"/>
          <p:nvPr/>
        </p:nvSpPr>
        <p:spPr>
          <a:xfrm>
            <a:off x="6596403" y="3242621"/>
            <a:ext cx="533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从结果可以看到，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执行了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任务以来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，但是最终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个任务各自只被执行了一次。如果只执行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任务，被依赖的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也会自动执行。任务执行时，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会先按顺序配置所有任务。执行阶段，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才会顺序执行添加到任务队列中的行为（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23F9BD-4EC8-0745-A38F-6D35266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48" y="457201"/>
            <a:ext cx="6840798" cy="19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8F83-EC17-F844-ABD0-10FC8EBE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增量式构建（</a:t>
            </a:r>
            <a:r>
              <a:rPr kumimoji="1" lang="en-US" altLang="zh-CN" dirty="0"/>
              <a:t>Up-to-date checks</a:t>
            </a:r>
            <a:r>
              <a:rPr kumimoji="1" lang="zh-CN" altLang="en-US" dirty="0"/>
              <a:t>）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DF024-F877-1E4D-9BD5-BEC90FE7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认为，任何的打包工具，都必须提供避免重复执行已经执行过的任务的能力。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lang="en-US" altLang="zh-CN" dirty="0"/>
              <a:t> An important part of any build tool is the ability to avoid doing work that has already been done. 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增量式构建的核心是，通过监控任务（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）的输入（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）和输出（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）是否发生变化，判断任务是否有执行的必要（</a:t>
            </a:r>
            <a:r>
              <a:rPr kumimoji="1" lang="en-US" altLang="zh-CN" dirty="0"/>
              <a:t>Up-to-date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进而决定跳过任务的执行。如果任务的执行过程是不可预期的，不推荐使用此特性。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增量式构建的原理是，任务第一次执行时，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采集任务的输入指纹（文件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目录的路径以及文件内容的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），任务执行完成后，</a:t>
            </a:r>
            <a:r>
              <a:rPr kumimoji="1" lang="en-US" altLang="zh-CN" dirty="0"/>
              <a:t> Gradle</a:t>
            </a:r>
            <a:r>
              <a:rPr kumimoji="1" lang="zh-CN" altLang="en-US" dirty="0"/>
              <a:t>采集任务的输出指纹。后续同个任务执行，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检查输入输出是否变化（文件大小和最后更新时间）来判断是否执行增量式构建。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4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skInputsOutputs">
            <a:extLst>
              <a:ext uri="{FF2B5EF4-FFF2-40B4-BE49-F238E27FC236}">
                <a16:creationId xmlns:a16="http://schemas.microsoft.com/office/drawing/2014/main" id="{49CF1EAC-1DAF-7E4A-AB62-FE06033C1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39" y="431259"/>
            <a:ext cx="760914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7DDFA5-1F0A-FC4E-B6C8-C92D8A1D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37" y="4332997"/>
            <a:ext cx="3898900" cy="2374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0B1435-A051-6C47-AD19-D3A9B84BA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537" y="4332997"/>
            <a:ext cx="4788733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相比竞品有什么优势？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CB4E-052B-144D-8891-178433F1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616AB-73F5-3B40-8A2A-D6ADD396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55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3C4-F957-944C-9739-09116A4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8D350-FFA8-2441-8C57-EEF310F5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 is an open-source build automation tool focused on flexibility and performance. </a:t>
            </a:r>
          </a:p>
          <a:p>
            <a:pPr marL="0" indent="0">
              <a:buNone/>
            </a:pPr>
            <a:r>
              <a:rPr kumimoji="1" lang="zh-CN" altLang="en-US" dirty="0"/>
              <a:t>     翻译：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是一个注重灵活性和性能的自动化构建工具。</a:t>
            </a:r>
            <a:endParaRPr lang="en-US" altLang="zh-CN" dirty="0"/>
          </a:p>
          <a:p>
            <a:r>
              <a:rPr lang="en-US" altLang="zh-CN" dirty="0"/>
              <a:t>Gradle</a:t>
            </a:r>
            <a:r>
              <a:rPr lang="zh-CN" altLang="en-US" dirty="0"/>
              <a:t>核心使用</a:t>
            </a:r>
            <a:r>
              <a:rPr lang="en-US" altLang="zh-CN" dirty="0"/>
              <a:t>Java</a:t>
            </a:r>
            <a:r>
              <a:rPr lang="zh-CN" altLang="en-US" dirty="0"/>
              <a:t>实现，使用</a:t>
            </a:r>
            <a:r>
              <a:rPr kumimoji="1" lang="en-US" altLang="zh-CN" dirty="0"/>
              <a:t>Groovy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Kotlin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（</a:t>
            </a:r>
            <a:r>
              <a:rPr lang="en-US" altLang="zh-CN" dirty="0"/>
              <a:t> domain-specific language </a:t>
            </a:r>
            <a:r>
              <a:rPr kumimoji="1" lang="zh-CN" altLang="en-US" dirty="0"/>
              <a:t>，</a:t>
            </a:r>
            <a:r>
              <a:rPr lang="zh-CN" altLang="en-US" b="1" dirty="0"/>
              <a:t>领域特定语言</a:t>
            </a:r>
            <a:r>
              <a:rPr kumimoji="1" lang="zh-CN" altLang="en-US" dirty="0"/>
              <a:t>）来编写构建脚本。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作为新一代项目管理工具，吸收了许多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的理念和优点，具有高度可定制化，构建速度快，灵活性高，强大的插件机制等特点。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的官方构建工具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2042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 dirty="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1673-141A-8D4F-8011-62AEC43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生命周期</a:t>
            </a:r>
            <a:r>
              <a:rPr kumimoji="1" lang="en-US" altLang="zh-CN" dirty="0"/>
              <a:t>--build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1828C-CF0C-474C-8F2E-3F089E62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936875"/>
            <a:ext cx="6400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993B-243C-2048-839A-49B20D2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E0A2-D8CF-A547-BE94-EAB5ADC9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163"/>
            <a:ext cx="8915400" cy="4717914"/>
          </a:xfrm>
        </p:spPr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通过坐标来定位和管理依赖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sz="1000" dirty="0"/>
              <a:t>&lt;dependency&gt;&lt;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</a:t>
            </a:r>
            <a:r>
              <a:rPr kumimoji="1" lang="en-US" altLang="zh-CN" sz="1000" dirty="0" err="1"/>
              <a:t>org.springframework.boot</a:t>
            </a:r>
            <a:r>
              <a:rPr kumimoji="1" lang="en-US" altLang="zh-CN" sz="1000" dirty="0"/>
              <a:t>&lt;/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&gt;&lt;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&gt;spring-boot-starter-parent&lt;/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</a:t>
            </a:r>
          </a:p>
          <a:p>
            <a:pPr marL="400050" lvl="1" indent="0">
              <a:buNone/>
            </a:pPr>
            <a:r>
              <a:rPr kumimoji="1" lang="en-US" altLang="zh-CN" sz="1000" dirty="0"/>
              <a:t>    &lt;version&gt;2.6.1&lt;/version&gt;&lt;type&gt;pom&lt;/type&gt;&lt;/dependency&gt;</a:t>
            </a:r>
            <a:endParaRPr kumimoji="1" lang="en-US" altLang="zh-CN" dirty="0"/>
          </a:p>
          <a:p>
            <a:r>
              <a:rPr kumimoji="1" lang="zh-CN" altLang="en-US" dirty="0"/>
              <a:t>依赖可以传递，比如</a:t>
            </a:r>
            <a:r>
              <a:rPr kumimoji="1" lang="en-US" altLang="zh-CN" dirty="0"/>
              <a:t>A</a:t>
            </a:r>
            <a:r>
              <a:rPr kumimoji="1" lang="zh-CN" altLang="en-US" dirty="0"/>
              <a:t>依赖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同时依赖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只需要指定对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的依赖，而不需要显示指定对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的依赖。</a:t>
            </a:r>
            <a:r>
              <a:rPr lang="zh-CN" altLang="en-US" dirty="0"/>
              <a:t>依赖范围用来限制依赖传递发现：</a:t>
            </a:r>
            <a:r>
              <a:rPr lang="en-US" altLang="zh-CN" dirty="0"/>
              <a:t>compile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，</a:t>
            </a:r>
            <a:r>
              <a:rPr lang="en-US" altLang="zh-CN" dirty="0"/>
              <a:t>Provided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</a:p>
          <a:p>
            <a:r>
              <a:rPr kumimoji="1" lang="zh-CN" altLang="en-US" dirty="0"/>
              <a:t>项目依赖同一个包的不同版本会产生冲突，</a:t>
            </a:r>
            <a:r>
              <a:rPr kumimoji="1" lang="en-US" altLang="zh-CN" dirty="0"/>
              <a:t>Maven</a:t>
            </a:r>
            <a:r>
              <a:rPr lang="zh-CN" altLang="en-US" dirty="0"/>
              <a:t>主要给出了两个原则，即最短路径原则和优先声明原则。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1400" dirty="0"/>
              <a:t>最短路径原则：依赖路径短的会起效，即选用版本</a:t>
            </a:r>
            <a:r>
              <a:rPr kumimoji="1" lang="en-US" altLang="zh-CN" sz="1400" dirty="0"/>
              <a:t>V2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C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E -&gt; D(V2)</a:t>
            </a:r>
            <a:endParaRPr kumimoji="1" lang="en-US" altLang="zh-CN" sz="1400" dirty="0"/>
          </a:p>
          <a:p>
            <a:pPr>
              <a:buFont typeface="Wingdings" pitchFamily="2" charset="2"/>
              <a:buChar char="l"/>
            </a:pPr>
            <a:r>
              <a:rPr lang="zh-CN" altLang="en-US" sz="1400" dirty="0"/>
              <a:t>优先声明原则：依赖路径深度相同，则使用优先声明的版本，即</a:t>
            </a:r>
            <a:r>
              <a:rPr lang="en-US" altLang="zh-CN" sz="1400" dirty="0"/>
              <a:t>V1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C -&gt; D(V2)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3397-F5BF-1C4B-BD2C-7DA26D3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新一代构建工具</a:t>
            </a:r>
            <a:r>
              <a:rPr kumimoji="1" lang="en-US" altLang="zh-CN" dirty="0"/>
              <a:t>--Gradle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2C601E-9A8C-114B-8DEB-38564770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06" y="2133600"/>
            <a:ext cx="59640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5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4030</TotalTime>
  <Words>1242</Words>
  <Application>Microsoft Macintosh PowerPoint</Application>
  <PresentationFormat>宽屏</PresentationFormat>
  <Paragraphs>97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Gradle是什么？</vt:lpstr>
      <vt:lpstr>PowerPoint 演示文稿</vt:lpstr>
      <vt:lpstr>Apache Ant</vt:lpstr>
      <vt:lpstr>Apache Maven</vt:lpstr>
      <vt:lpstr>Maven生命周期--build</vt:lpstr>
      <vt:lpstr>Maven依赖管理</vt:lpstr>
      <vt:lpstr>新一代构建工具--Gradle</vt:lpstr>
      <vt:lpstr>Gradle，Maven，Ant概念对比</vt:lpstr>
      <vt:lpstr>PowerPoint 演示文稿</vt:lpstr>
      <vt:lpstr>项目 -- Project</vt:lpstr>
      <vt:lpstr>PowerPoint 演示文稿</vt:lpstr>
      <vt:lpstr>PowerPoint 演示文稿</vt:lpstr>
      <vt:lpstr>Task -- 任务</vt:lpstr>
      <vt:lpstr>PowerPoint 演示文稿</vt:lpstr>
      <vt:lpstr>PowerPoint 演示文稿</vt:lpstr>
      <vt:lpstr>增量式构建（Up-to-date checks） </vt:lpstr>
      <vt:lpstr>PowerPoint 演示文稿</vt:lpstr>
      <vt:lpstr>依赖管理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107</cp:revision>
  <dcterms:created xsi:type="dcterms:W3CDTF">2021-09-08T03:23:06Z</dcterms:created>
  <dcterms:modified xsi:type="dcterms:W3CDTF">2021-12-19T14:56:08Z</dcterms:modified>
</cp:coreProperties>
</file>