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07" y="1445225"/>
            <a:ext cx="3648173" cy="112628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9C983-BE99-364F-AB0C-8CEA753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1348051"/>
            <a:ext cx="8911687" cy="4161899"/>
          </a:xfrm>
        </p:spPr>
        <p:txBody>
          <a:bodyPr/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							Gradle</a:t>
            </a:r>
            <a:r>
              <a:rPr kumimoji="1" lang="zh-CN" altLang="en-US" dirty="0"/>
              <a:t>是什么？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自我定义是项目管理工具（</a:t>
            </a:r>
            <a:r>
              <a:rPr lang="en-US" altLang="zh-CN" dirty="0"/>
              <a:t>Apache Maven is a software project management and comprehension tool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实则是个依赖管理工具，有自己的依赖仓库（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库和</a:t>
            </a:r>
            <a:r>
              <a:rPr kumimoji="1" lang="en-US" altLang="zh-CN" dirty="0"/>
              <a:t>Central</a:t>
            </a:r>
            <a:r>
              <a:rPr kumimoji="1" lang="zh-CN" altLang="en-US" dirty="0"/>
              <a:t>库）</a:t>
            </a:r>
            <a:endParaRPr kumimoji="1" lang="en-US" altLang="zh-CN" dirty="0"/>
          </a:p>
          <a:p>
            <a:r>
              <a:rPr kumimoji="1" lang="en-US" altLang="zh-CN" dirty="0"/>
              <a:t>Maven</a:t>
            </a:r>
            <a:r>
              <a:rPr kumimoji="1" lang="zh-CN" altLang="en-US" dirty="0"/>
              <a:t>的构建能力是通过构建阶段执行插件目标（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）来实现的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100</TotalTime>
  <Words>186</Words>
  <Application>Microsoft Macintosh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          Gradle是什么？ </vt:lpstr>
      <vt:lpstr>PowerPoint 演示文稿</vt:lpstr>
      <vt:lpstr>Apache Ant</vt:lpstr>
      <vt:lpstr>Apache Maven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24</cp:revision>
  <dcterms:created xsi:type="dcterms:W3CDTF">2021-09-08T03:23:06Z</dcterms:created>
  <dcterms:modified xsi:type="dcterms:W3CDTF">2021-12-13T12:57:06Z</dcterms:modified>
</cp:coreProperties>
</file>