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</a:t>
            </a:r>
            <a:r>
              <a:rPr kumimoji="1" lang="zh-CN" altLang="en-US"/>
              <a:t>存在依赖关系。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944</TotalTime>
  <Words>706</Words>
  <Application>Microsoft Macintosh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67</cp:revision>
  <dcterms:created xsi:type="dcterms:W3CDTF">2021-09-08T03:23:06Z</dcterms:created>
  <dcterms:modified xsi:type="dcterms:W3CDTF">2021-12-15T05:09:01Z</dcterms:modified>
</cp:coreProperties>
</file>