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65" r:id="rId6"/>
    <p:sldId id="259" r:id="rId7"/>
    <p:sldId id="260" r:id="rId8"/>
    <p:sldId id="261" r:id="rId9"/>
    <p:sldId id="266" r:id="rId10"/>
    <p:sldId id="267" r:id="rId11"/>
    <p:sldId id="269" r:id="rId12"/>
    <p:sldId id="270" r:id="rId13"/>
    <p:sldId id="271" r:id="rId14"/>
    <p:sldId id="272" r:id="rId15"/>
    <p:sldId id="273" r:id="rId16"/>
    <p:sldId id="274" r:id="rId17"/>
    <p:sldId id="275" r:id="rId18"/>
    <p:sldId id="278" r:id="rId19"/>
    <p:sldId id="289" r:id="rId20"/>
    <p:sldId id="286" r:id="rId21"/>
    <p:sldId id="276" r:id="rId22"/>
    <p:sldId id="281" r:id="rId23"/>
    <p:sldId id="282" r:id="rId24"/>
    <p:sldId id="263" r:id="rId25"/>
    <p:sldId id="277" r:id="rId26"/>
    <p:sldId id="262" r:id="rId27"/>
    <p:sldId id="292" r:id="rId28"/>
    <p:sldId id="279" r:id="rId29"/>
    <p:sldId id="268"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17"/>
    <p:restoredTop sz="96715"/>
  </p:normalViewPr>
  <p:slideViewPr>
    <p:cSldViewPr snapToGrid="0" snapToObjects="1">
      <p:cViewPr varScale="1">
        <p:scale>
          <a:sx n="119" d="100"/>
          <a:sy n="119" d="100"/>
        </p:scale>
        <p:origin x="22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zh-CN" altLang="en-US" dirty="0"/>
              <a:t>什么要用</a:t>
            </a:r>
            <a:r>
              <a:rPr kumimoji="1" lang="en-US" altLang="zh-CN" dirty="0"/>
              <a:t>Gradle</a:t>
            </a:r>
            <a:r>
              <a:rPr kumimoji="1" lang="zh-CN" altLang="en-US" dirty="0"/>
              <a:t>？ </a:t>
            </a:r>
            <a:r>
              <a:rPr kumimoji="1" lang="en-US" altLang="zh-CN" dirty="0"/>
              <a:t>Gradle</a:t>
            </a:r>
            <a:r>
              <a:rPr kumimoji="1" lang="zh-CN" altLang="en-US" dirty="0"/>
              <a:t>能解决什么问题？</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a:t>
            </a:r>
            <a:endParaRPr kumimoji="1" lang="en-US" altLang="zh-CN" dirty="0"/>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a:xfrm>
            <a:off x="2592925" y="624110"/>
            <a:ext cx="8911687" cy="774384"/>
          </a:xfrm>
        </p:spPr>
        <p:txBody>
          <a:bodyPr/>
          <a:lstStyle/>
          <a:p>
            <a:r>
              <a:rPr kumimoji="1" lang="en-US" altLang="zh-CN" dirty="0"/>
              <a:t>Maven</a:t>
            </a:r>
            <a:r>
              <a:rPr kumimoji="1" lang="zh-CN" altLang="en-US" dirty="0"/>
              <a:t>生命周期</a:t>
            </a:r>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5751" y="4197306"/>
            <a:ext cx="6400800" cy="21717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AA4CD4D-D96F-2441-B11B-E070030220A6}"/>
              </a:ext>
            </a:extLst>
          </p:cNvPr>
          <p:cNvSpPr txBox="1"/>
          <p:nvPr/>
        </p:nvSpPr>
        <p:spPr>
          <a:xfrm>
            <a:off x="2226834" y="1611983"/>
            <a:ext cx="10118476" cy="2585323"/>
          </a:xfrm>
          <a:prstGeom prst="rect">
            <a:avLst/>
          </a:prstGeom>
          <a:noFill/>
        </p:spPr>
        <p:txBody>
          <a:bodyPr wrap="none" rtlCol="0">
            <a:spAutoFit/>
          </a:bodyPr>
          <a:lstStyle/>
          <a:p>
            <a:pPr latinLnBrk="1"/>
            <a:r>
              <a:rPr kumimoji="1" lang="en-US" altLang="zh-CN" dirty="0"/>
              <a:t>Maven</a:t>
            </a:r>
            <a:r>
              <a:rPr kumimoji="1" lang="zh-CN" altLang="en-US" dirty="0"/>
              <a:t>有</a:t>
            </a:r>
            <a:r>
              <a:rPr kumimoji="1" lang="en-US" altLang="zh-CN" dirty="0"/>
              <a:t>3</a:t>
            </a:r>
            <a:r>
              <a:rPr kumimoji="1" lang="zh-CN" altLang="en-US" dirty="0"/>
              <a:t>个</a:t>
            </a:r>
            <a:r>
              <a:rPr lang="zh-CN" altLang="en-US" dirty="0"/>
              <a:t>标准的生命周期，一个生命周期可以有多个构建阶段，阶段有固定的顺序，</a:t>
            </a:r>
            <a:endParaRPr lang="en-US" altLang="zh-CN" dirty="0"/>
          </a:p>
          <a:p>
            <a:pPr latinLnBrk="1"/>
            <a:r>
              <a:rPr lang="zh-CN" altLang="en-US" dirty="0"/>
              <a:t>      执行某个阶段，会按顺序先执行前面所有的阶段</a:t>
            </a:r>
            <a:endParaRPr lang="en-US" altLang="zh-CN" dirty="0"/>
          </a:p>
          <a:p>
            <a:pPr latinLnBrk="1">
              <a:buFont typeface="Wingdings" pitchFamily="2" charset="2"/>
              <a:buChar char="l"/>
            </a:pPr>
            <a:r>
              <a:rPr lang="en-US" altLang="zh-CN" b="1" dirty="0"/>
              <a:t>clean</a:t>
            </a:r>
            <a:r>
              <a:rPr lang="zh-CN" altLang="en-US" dirty="0"/>
              <a:t>：项目清理的处理</a:t>
            </a:r>
          </a:p>
          <a:p>
            <a:pPr latinLnBrk="1">
              <a:buFont typeface="Wingdings" pitchFamily="2" charset="2"/>
              <a:buChar char="l"/>
            </a:pPr>
            <a:r>
              <a:rPr lang="en-US" altLang="zh-CN" b="1" dirty="0"/>
              <a:t>default(</a:t>
            </a:r>
            <a:r>
              <a:rPr lang="zh-CN" altLang="en-US" b="1" dirty="0"/>
              <a:t>或 </a:t>
            </a:r>
            <a:r>
              <a:rPr lang="en-US" altLang="zh-CN" b="1" dirty="0"/>
              <a:t>build)</a:t>
            </a:r>
            <a:r>
              <a:rPr lang="zh-CN" altLang="en-US" dirty="0"/>
              <a:t>：项目部署的处理</a:t>
            </a:r>
          </a:p>
          <a:p>
            <a:pPr latinLnBrk="1">
              <a:buFont typeface="Wingdings" pitchFamily="2" charset="2"/>
              <a:buChar char="l"/>
            </a:pPr>
            <a:r>
              <a:rPr lang="en-US" altLang="zh-CN" b="1" dirty="0"/>
              <a:t>site</a:t>
            </a:r>
            <a:r>
              <a:rPr lang="zh-CN" altLang="en-US" dirty="0"/>
              <a:t>：项目站点文档创建的处理</a:t>
            </a:r>
            <a:endParaRPr lang="en-US" altLang="zh-CN" dirty="0"/>
          </a:p>
          <a:p>
            <a:pPr latinLnBrk="1"/>
            <a:r>
              <a:rPr lang="zh-CN" altLang="en-US" dirty="0"/>
              <a:t>      通过把插件的某个目标（</a:t>
            </a:r>
            <a:r>
              <a:rPr lang="en-US" altLang="zh-CN" dirty="0"/>
              <a:t>goal</a:t>
            </a:r>
            <a:r>
              <a:rPr lang="zh-CN" altLang="en-US" dirty="0"/>
              <a:t>）绑定到一个或多个生命周期的某个阶段来执行。</a:t>
            </a:r>
            <a:endParaRPr lang="en-US" altLang="zh-CN" dirty="0"/>
          </a:p>
          <a:p>
            <a:pPr latinLnBrk="1"/>
            <a:r>
              <a:rPr lang="zh-CN" altLang="en-US" dirty="0"/>
              <a:t>      比如 </a:t>
            </a:r>
            <a:r>
              <a:rPr lang="en-US" altLang="zh-CN" dirty="0" err="1"/>
              <a:t>mvn</a:t>
            </a:r>
            <a:r>
              <a:rPr lang="en-US" altLang="zh-CN" dirty="0"/>
              <a:t> clean </a:t>
            </a:r>
            <a:r>
              <a:rPr lang="zh-CN" altLang="en-US" dirty="0"/>
              <a:t>执行的是</a:t>
            </a:r>
            <a:r>
              <a:rPr lang="en-US" altLang="zh-CN" dirty="0"/>
              <a:t>clean</a:t>
            </a:r>
            <a:r>
              <a:rPr lang="zh-CN" altLang="en-US" dirty="0"/>
              <a:t>周期的</a:t>
            </a:r>
            <a:r>
              <a:rPr lang="en-US" altLang="zh-CN" dirty="0"/>
              <a:t>pre-clean</a:t>
            </a:r>
            <a:r>
              <a:rPr lang="zh-CN" altLang="en-US" dirty="0"/>
              <a:t>和</a:t>
            </a:r>
            <a:r>
              <a:rPr lang="en-US" altLang="zh-CN" dirty="0"/>
              <a:t>clean</a:t>
            </a:r>
            <a:r>
              <a:rPr lang="zh-CN" altLang="en-US" dirty="0"/>
              <a:t> </a:t>
            </a:r>
            <a:r>
              <a:rPr lang="en-US" altLang="zh-CN" dirty="0"/>
              <a:t>2</a:t>
            </a:r>
            <a:r>
              <a:rPr lang="zh-CN" altLang="en-US" dirty="0"/>
              <a:t>个阶段。</a:t>
            </a:r>
            <a:endParaRPr lang="en-US" altLang="zh-CN" dirty="0"/>
          </a:p>
          <a:p>
            <a:pPr latinLnBrk="1"/>
            <a:r>
              <a:rPr lang="zh-CN" altLang="en-US" dirty="0"/>
              <a:t>      比如 </a:t>
            </a:r>
            <a:r>
              <a:rPr lang="en-US" altLang="zh-CN" dirty="0" err="1"/>
              <a:t>mvn</a:t>
            </a:r>
            <a:r>
              <a:rPr lang="en-US" altLang="zh-CN" dirty="0"/>
              <a:t> package</a:t>
            </a:r>
            <a:r>
              <a:rPr lang="zh-CN" altLang="en-US" dirty="0"/>
              <a:t> 执行的是</a:t>
            </a:r>
            <a:r>
              <a:rPr lang="en-US" altLang="zh-CN" dirty="0"/>
              <a:t>default</a:t>
            </a:r>
            <a:r>
              <a:rPr lang="zh-CN" altLang="en-US" dirty="0"/>
              <a:t>周期的</a:t>
            </a:r>
            <a:r>
              <a:rPr lang="en-US" altLang="zh-CN" dirty="0"/>
              <a:t>validate</a:t>
            </a:r>
            <a:r>
              <a:rPr lang="zh-CN" altLang="en-US" dirty="0"/>
              <a:t>，</a:t>
            </a:r>
            <a:r>
              <a:rPr lang="en-US" altLang="zh-CN" dirty="0"/>
              <a:t>compile</a:t>
            </a:r>
            <a:r>
              <a:rPr lang="zh-CN" altLang="en-US" dirty="0"/>
              <a:t>，</a:t>
            </a:r>
            <a:r>
              <a:rPr lang="en-US" altLang="zh-CN" dirty="0"/>
              <a:t>test</a:t>
            </a:r>
            <a:r>
              <a:rPr lang="zh-CN" altLang="en-US" dirty="0"/>
              <a:t>，</a:t>
            </a:r>
            <a:r>
              <a:rPr lang="en-US" altLang="zh-CN" dirty="0"/>
              <a:t>packate4</a:t>
            </a:r>
            <a:r>
              <a:rPr lang="zh-CN" altLang="en-US" dirty="0"/>
              <a:t>个阶段。</a:t>
            </a:r>
            <a:endParaRPr lang="en-US" altLang="zh-CN" dirty="0"/>
          </a:p>
          <a:p>
            <a:endParaRPr kumimoji="1" lang="zh-CN" altLang="en-US" dirty="0"/>
          </a:p>
        </p:txBody>
      </p:sp>
    </p:spTree>
    <p:extLst>
      <p:ext uri="{BB962C8B-B14F-4D97-AF65-F5344CB8AC3E}">
        <p14:creationId xmlns:p14="http://schemas.microsoft.com/office/powerpoint/2010/main" val="403826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是一个注重灵活性和性能的开源自动化构建工具。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r>
              <a:rPr kumimoji="1" lang="en-US" altLang="zh-CN" dirty="0"/>
              <a:t>Spring</a:t>
            </a:r>
            <a:r>
              <a:rPr kumimoji="1" lang="zh-CN" altLang="en-US" dirty="0"/>
              <a:t>和</a:t>
            </a:r>
            <a:r>
              <a:rPr kumimoji="1" lang="en-US" altLang="zh-CN" dirty="0" err="1"/>
              <a:t>SpringBoot</a:t>
            </a:r>
            <a:r>
              <a:rPr kumimoji="1" lang="zh-CN" altLang="en-US" dirty="0"/>
              <a:t>分别于</a:t>
            </a:r>
            <a:r>
              <a:rPr kumimoji="1" lang="en-US" altLang="zh-CN" dirty="0"/>
              <a:t>2012</a:t>
            </a:r>
            <a:r>
              <a:rPr kumimoji="1" lang="zh-CN" altLang="en-US" dirty="0"/>
              <a:t>年和</a:t>
            </a:r>
            <a:r>
              <a:rPr kumimoji="1" lang="en-US" altLang="zh-CN" dirty="0"/>
              <a:t>2020</a:t>
            </a:r>
            <a:r>
              <a:rPr kumimoji="1" lang="zh-CN" altLang="en-US" dirty="0"/>
              <a:t>年从</a:t>
            </a:r>
            <a:r>
              <a:rPr kumimoji="1" lang="en-US" altLang="zh-CN" dirty="0"/>
              <a:t>Maven</a:t>
            </a:r>
            <a:r>
              <a:rPr kumimoji="1" lang="zh-CN" altLang="en-US" dirty="0"/>
              <a:t>迁移到</a:t>
            </a:r>
            <a:r>
              <a:rPr kumimoji="1" lang="en-US" altLang="zh-CN" dirty="0"/>
              <a:t>Gradle</a:t>
            </a:r>
            <a:r>
              <a:rPr kumimoji="1" lang="zh-CN" altLang="en-US" dirty="0"/>
              <a:t>。</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r>
              <a:rPr kumimoji="1" lang="en-US" altLang="zh-CN" dirty="0" err="1"/>
              <a:t>MavenDaemon</a:t>
            </a:r>
            <a:r>
              <a:rPr kumimoji="1" lang="zh-CN" altLang="en-US" dirty="0"/>
              <a:t>的出现可以缩小和</a:t>
            </a:r>
            <a:r>
              <a:rPr kumimoji="1" lang="en-US" altLang="zh-CN" dirty="0"/>
              <a:t>Gradle</a:t>
            </a:r>
            <a:r>
              <a:rPr kumimoji="1" lang="zh-CN" altLang="en-US" dirty="0"/>
              <a:t>的差距。</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1900931778"/>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有（不推荐使用）</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dirty="0"/>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2149290"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2086849"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1928303"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3355790" y="1719173"/>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3782632"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3853325"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6385734"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6981618"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
        <p:nvSpPr>
          <p:cNvPr id="6" name="AutoShape 2" descr="Bazel logo">
            <a:extLst>
              <a:ext uri="{FF2B5EF4-FFF2-40B4-BE49-F238E27FC236}">
                <a16:creationId xmlns:a16="http://schemas.microsoft.com/office/drawing/2014/main" id="{A3AE07CD-9AEC-0748-BD3D-BA50C565CB21}"/>
              </a:ext>
            </a:extLst>
          </p:cNvPr>
          <p:cNvSpPr>
            <a:spLocks noChangeAspect="1" noChangeArrowheads="1"/>
          </p:cNvSpPr>
          <p:nvPr/>
        </p:nvSpPr>
        <p:spPr bwMode="auto">
          <a:xfrm>
            <a:off x="488669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形 13">
            <a:extLst>
              <a:ext uri="{FF2B5EF4-FFF2-40B4-BE49-F238E27FC236}">
                <a16:creationId xmlns:a16="http://schemas.microsoft.com/office/drawing/2014/main" id="{E8348DDE-DB00-EF43-87C0-59C863C67A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336" y="2905470"/>
            <a:ext cx="1206500" cy="1206500"/>
          </a:xfrm>
          <a:prstGeom prst="rect">
            <a:avLst/>
          </a:prstGeom>
        </p:spPr>
      </p:pic>
      <p:sp>
        <p:nvSpPr>
          <p:cNvPr id="15" name="文本框 14">
            <a:extLst>
              <a:ext uri="{FF2B5EF4-FFF2-40B4-BE49-F238E27FC236}">
                <a16:creationId xmlns:a16="http://schemas.microsoft.com/office/drawing/2014/main" id="{9FACC899-5C47-0540-8B75-5A1D9C4FA030}"/>
              </a:ext>
            </a:extLst>
          </p:cNvPr>
          <p:cNvSpPr txBox="1"/>
          <p:nvPr/>
        </p:nvSpPr>
        <p:spPr>
          <a:xfrm>
            <a:off x="9896606" y="4270970"/>
            <a:ext cx="769763" cy="369332"/>
          </a:xfrm>
          <a:prstGeom prst="rect">
            <a:avLst/>
          </a:prstGeom>
          <a:noFill/>
        </p:spPr>
        <p:txBody>
          <a:bodyPr wrap="none" rtlCol="0">
            <a:spAutoFit/>
          </a:bodyPr>
          <a:lstStyle/>
          <a:p>
            <a:r>
              <a:rPr kumimoji="1" lang="en-US" altLang="zh-CN" dirty="0" err="1"/>
              <a:t>Bazel</a:t>
            </a:r>
            <a:endParaRPr kumimoji="1" lang="zh-CN" altLang="en-US" dirty="0"/>
          </a:p>
        </p:txBody>
      </p:sp>
      <p:sp>
        <p:nvSpPr>
          <p:cNvPr id="16" name="文本框 15">
            <a:extLst>
              <a:ext uri="{FF2B5EF4-FFF2-40B4-BE49-F238E27FC236}">
                <a16:creationId xmlns:a16="http://schemas.microsoft.com/office/drawing/2014/main" id="{23E85777-416E-6B44-850E-12D13D0EF050}"/>
              </a:ext>
            </a:extLst>
          </p:cNvPr>
          <p:cNvSpPr txBox="1"/>
          <p:nvPr/>
        </p:nvSpPr>
        <p:spPr>
          <a:xfrm>
            <a:off x="9896606" y="1846561"/>
            <a:ext cx="877163" cy="369332"/>
          </a:xfrm>
          <a:prstGeom prst="rect">
            <a:avLst/>
          </a:prstGeom>
          <a:noFill/>
        </p:spPr>
        <p:txBody>
          <a:bodyPr wrap="none" rtlCol="0">
            <a:spAutoFit/>
          </a:bodyPr>
          <a:lstStyle/>
          <a:p>
            <a:r>
              <a:rPr kumimoji="1" lang="zh-CN" altLang="en-US" dirty="0"/>
              <a:t>非主流</a:t>
            </a:r>
          </a:p>
        </p:txBody>
      </p:sp>
    </p:spTree>
    <p:extLst>
      <p:ext uri="{BB962C8B-B14F-4D97-AF65-F5344CB8AC3E}">
        <p14:creationId xmlns:p14="http://schemas.microsoft.com/office/powerpoint/2010/main" val="4265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）的时间戳来决定是否重新编译模块。（这个特性在某些情况下可能导致问题）</a:t>
            </a:r>
            <a:endParaRPr kumimoji="1"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5902</TotalTime>
  <Words>2773</Words>
  <Application>Microsoft Macintosh PowerPoint</Application>
  <PresentationFormat>宽屏</PresentationFormat>
  <Paragraphs>181</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新一代构建工具--Gradle</vt:lpstr>
      <vt:lpstr>PowerPoint 演示文稿</vt:lpstr>
      <vt:lpstr>Apache Ant</vt:lpstr>
      <vt:lpstr>Apache Maven</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Maven依赖管理</vt:lpstr>
      <vt:lpstr>生命周期</vt:lpstr>
      <vt:lpstr>Maven生命周期</vt:lpstr>
      <vt:lpstr>钩子方法</vt:lpstr>
      <vt:lpstr>插件开发</vt:lpstr>
      <vt:lpstr>Gradle，Maven，Ant概念对比</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201</cp:revision>
  <dcterms:created xsi:type="dcterms:W3CDTF">2021-09-08T03:23:06Z</dcterms:created>
  <dcterms:modified xsi:type="dcterms:W3CDTF">2022-01-16T06:10:27Z</dcterms:modified>
</cp:coreProperties>
</file>