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71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30E7B-1C90-5942-8D2E-DAA7E2D6C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6207" y="1445225"/>
            <a:ext cx="3648173" cy="112628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浅析</a:t>
            </a:r>
            <a:r>
              <a:rPr kumimoji="1" lang="en-US" altLang="zh-CN" dirty="0"/>
              <a:t>Gradle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4F1559-49BE-A047-9D8E-9FCF85899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6619" y="5467546"/>
            <a:ext cx="1087993" cy="436116"/>
          </a:xfrm>
        </p:spPr>
        <p:txBody>
          <a:bodyPr/>
          <a:lstStyle/>
          <a:p>
            <a:r>
              <a:rPr kumimoji="1" lang="zh-CN" altLang="en-US" dirty="0"/>
              <a:t>吴添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83CBFF-1A29-4247-9A0E-D1FEAE9EF6D2}"/>
              </a:ext>
            </a:extLst>
          </p:cNvPr>
          <p:cNvSpPr txBox="1"/>
          <p:nvPr/>
        </p:nvSpPr>
        <p:spPr>
          <a:xfrm>
            <a:off x="7801583" y="2825885"/>
            <a:ext cx="230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从入门到放弃</a:t>
            </a:r>
          </a:p>
        </p:txBody>
      </p:sp>
    </p:spTree>
    <p:extLst>
      <p:ext uri="{BB962C8B-B14F-4D97-AF65-F5344CB8AC3E}">
        <p14:creationId xmlns:p14="http://schemas.microsoft.com/office/powerpoint/2010/main" val="216361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D0245-57E5-AC4D-9216-5C17F6047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50449"/>
            <a:ext cx="8915400" cy="5260773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是什么？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能解决什么问题？什么要用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？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怎么用？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408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9C983-BE99-364F-AB0C-8CEA7535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7" y="1348051"/>
            <a:ext cx="8911687" cy="4161899"/>
          </a:xfrm>
        </p:spPr>
        <p:txBody>
          <a:bodyPr/>
          <a:lstStyle/>
          <a:p>
            <a:br>
              <a:rPr kumimoji="1" lang="en-US" altLang="zh-CN" dirty="0"/>
            </a:b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dirty="0"/>
              <a:t>							Gradle</a:t>
            </a:r>
            <a:r>
              <a:rPr kumimoji="1" lang="zh-CN" altLang="en-US" dirty="0"/>
              <a:t>是什么？</a:t>
            </a:r>
            <a:br>
              <a:rPr kumimoji="1"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57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C1CC72F-272F-FF4C-ADBC-F920EEABF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192" y="2982350"/>
            <a:ext cx="1206500" cy="762000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BECE6F2-4A9B-F640-A11E-37D49283DBAE}"/>
              </a:ext>
            </a:extLst>
          </p:cNvPr>
          <p:cNvSpPr txBox="1"/>
          <p:nvPr/>
        </p:nvSpPr>
        <p:spPr>
          <a:xfrm flipV="1">
            <a:off x="3321876" y="1973926"/>
            <a:ext cx="1249362" cy="186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6866A6-A4F2-A74F-8FE0-767DCF112AF2}"/>
              </a:ext>
            </a:extLst>
          </p:cNvPr>
          <p:cNvSpPr txBox="1"/>
          <p:nvPr/>
        </p:nvSpPr>
        <p:spPr>
          <a:xfrm>
            <a:off x="3163330" y="4270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Ant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6D581B-2179-F64D-8967-66E3C0536A5A}"/>
              </a:ext>
            </a:extLst>
          </p:cNvPr>
          <p:cNvSpPr txBox="1"/>
          <p:nvPr/>
        </p:nvSpPr>
        <p:spPr>
          <a:xfrm>
            <a:off x="4232364" y="1604594"/>
            <a:ext cx="3150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/>
              <a:t>主流项目管理工具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C42591-C54F-B54D-B28F-753CBCFE6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659" y="3093765"/>
            <a:ext cx="2156680" cy="5391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2A3452D-F109-3F46-AC0B-A6CAA3EF139B}"/>
              </a:ext>
            </a:extLst>
          </p:cNvPr>
          <p:cNvSpPr txBox="1"/>
          <p:nvPr/>
        </p:nvSpPr>
        <p:spPr>
          <a:xfrm>
            <a:off x="5088352" y="4270970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Maven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7A533D-6F12-8C4A-B8CE-4FBDC88E0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761" y="2982351"/>
            <a:ext cx="2156680" cy="889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6470FD7-70D2-884F-A6A6-2C70D146B82E}"/>
              </a:ext>
            </a:extLst>
          </p:cNvPr>
          <p:cNvSpPr txBox="1"/>
          <p:nvPr/>
        </p:nvSpPr>
        <p:spPr>
          <a:xfrm>
            <a:off x="8216645" y="427097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Gradle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9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7EB45-99FA-0844-B290-F6DAE578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Apache Ant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2FB4F-2A4A-3A4B-960D-1A29AF234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没有依赖管理功能，主要作为构建工具</a:t>
            </a:r>
            <a:endParaRPr kumimoji="1" lang="en-US" altLang="zh-CN" dirty="0"/>
          </a:p>
          <a:p>
            <a:r>
              <a:rPr kumimoji="1" lang="zh-CN" altLang="en-US" dirty="0"/>
              <a:t>每个项目（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）都需要有一个对应的</a:t>
            </a:r>
            <a:r>
              <a:rPr kumimoji="1" lang="en-US" altLang="zh-CN" dirty="0" err="1"/>
              <a:t>build.xml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有多个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代表一个任务，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之间可以有依赖关系。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可以自定义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来完善构建。</a:t>
            </a:r>
            <a:endParaRPr kumimoji="1" lang="en-US" altLang="zh-CN" dirty="0"/>
          </a:p>
          <a:p>
            <a:r>
              <a:rPr kumimoji="1" lang="zh-CN" altLang="en-US" dirty="0"/>
              <a:t>可以整合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Ivy</a:t>
            </a:r>
            <a:r>
              <a:rPr kumimoji="1" lang="zh-CN" altLang="en-US" dirty="0"/>
              <a:t>来实现依赖管理</a:t>
            </a:r>
            <a:endParaRPr kumimoji="1" lang="en-US" altLang="zh-CN" dirty="0"/>
          </a:p>
          <a:p>
            <a:r>
              <a:rPr kumimoji="1" lang="zh-CN" altLang="en-US" dirty="0"/>
              <a:t>现在基本没人直接用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Ant</a:t>
            </a:r>
            <a:r>
              <a:rPr kumimoji="1" lang="zh-CN" altLang="en-US" dirty="0"/>
              <a:t>，可以说已经是生命周期的末期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1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421A7-66B0-AC40-B17D-93C25344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Maven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A208F-EE83-9C47-95A8-790C86B6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13189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/>
              <a:t>官方定义是项目管理工具（</a:t>
            </a:r>
            <a:r>
              <a:rPr lang="en-US" altLang="zh-CN" sz="1600" dirty="0"/>
              <a:t>Apache Maven is a software project management and comprehension tool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r>
              <a:rPr kumimoji="1" lang="zh-CN" altLang="en-US" sz="1600" dirty="0"/>
              <a:t>实则是个依赖管理工具，有自己的依赖仓库（</a:t>
            </a:r>
            <a:r>
              <a:rPr kumimoji="1" lang="en-US" altLang="zh-CN" sz="1600" dirty="0"/>
              <a:t>Local</a:t>
            </a:r>
            <a:r>
              <a:rPr kumimoji="1" lang="zh-CN" altLang="en-US" sz="1600" dirty="0"/>
              <a:t>库和</a:t>
            </a:r>
            <a:r>
              <a:rPr kumimoji="1" lang="en-US" altLang="zh-CN" sz="1600" dirty="0"/>
              <a:t>Central</a:t>
            </a:r>
            <a:r>
              <a:rPr kumimoji="1" lang="zh-CN" altLang="en-US" sz="1600" dirty="0"/>
              <a:t>库）</a:t>
            </a:r>
            <a:endParaRPr kumimoji="1" lang="en-US" altLang="zh-CN" sz="1600" dirty="0"/>
          </a:p>
          <a:p>
            <a:r>
              <a:rPr kumimoji="1" lang="en-US" altLang="zh-CN" sz="1600" dirty="0"/>
              <a:t>Maven</a:t>
            </a:r>
            <a:r>
              <a:rPr kumimoji="1" lang="zh-CN" altLang="en-US" sz="1600" dirty="0"/>
              <a:t>的构建能力是通过构建阶段执行插件目标（</a:t>
            </a:r>
            <a:r>
              <a:rPr kumimoji="1" lang="en-US" altLang="zh-CN" sz="1600" dirty="0"/>
              <a:t>goal</a:t>
            </a:r>
            <a:r>
              <a:rPr kumimoji="1" lang="zh-CN" altLang="en-US" sz="1600" dirty="0"/>
              <a:t>）来实现的</a:t>
            </a:r>
            <a:endParaRPr kumimoji="1" lang="en-US" altLang="zh-CN" sz="1600" dirty="0"/>
          </a:p>
          <a:p>
            <a:r>
              <a:rPr kumimoji="1" lang="zh-CN" altLang="en-US" sz="1600" dirty="0"/>
              <a:t>每个项目都有自己的项目对象模型（</a:t>
            </a:r>
            <a:r>
              <a:rPr kumimoji="1" lang="en-US" altLang="zh-CN" sz="1600" dirty="0"/>
              <a:t>Project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Object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Model</a:t>
            </a:r>
            <a:r>
              <a:rPr kumimoji="1" lang="zh-CN" altLang="en-US" sz="1600" dirty="0"/>
              <a:t>），对应一个</a:t>
            </a:r>
            <a:r>
              <a:rPr kumimoji="1" lang="en-US" altLang="zh-CN" sz="1600" dirty="0" err="1"/>
              <a:t>pom.xml</a:t>
            </a:r>
            <a:endParaRPr kumimoji="1" lang="en-US" altLang="zh-CN" sz="1600" dirty="0"/>
          </a:p>
          <a:p>
            <a:pPr latinLnBrk="1"/>
            <a:r>
              <a:rPr kumimoji="1" lang="en-US" altLang="zh-CN" sz="1600" dirty="0"/>
              <a:t>Maven</a:t>
            </a:r>
            <a:r>
              <a:rPr kumimoji="1" lang="zh-CN" altLang="en-US" sz="1600" dirty="0"/>
              <a:t>有</a:t>
            </a:r>
            <a:r>
              <a:rPr kumimoji="1" lang="en-US" altLang="zh-CN" sz="1600" dirty="0"/>
              <a:t>3</a:t>
            </a:r>
            <a:r>
              <a:rPr kumimoji="1" lang="zh-CN" altLang="en-US" sz="1600" dirty="0"/>
              <a:t>个</a:t>
            </a:r>
            <a:r>
              <a:rPr lang="zh-CN" altLang="en-US" sz="1600" dirty="0"/>
              <a:t>标准的生命周期，一个生命周期可以有多个构建阶段，阶段有固定的顺序，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执行某个阶段，会按顺序先执行前面所有的阶段</a:t>
            </a:r>
            <a:endParaRPr lang="en-US" altLang="zh-CN" sz="1600" dirty="0"/>
          </a:p>
          <a:p>
            <a:pPr latinLnBrk="1">
              <a:buFont typeface="Wingdings" pitchFamily="2" charset="2"/>
              <a:buChar char="l"/>
            </a:pPr>
            <a:r>
              <a:rPr lang="en-US" altLang="zh-CN" sz="1600" b="1" dirty="0"/>
              <a:t>clean</a:t>
            </a:r>
            <a:r>
              <a:rPr lang="zh-CN" altLang="en-US" sz="1600" dirty="0"/>
              <a:t>：项目清理的处理</a:t>
            </a:r>
          </a:p>
          <a:p>
            <a:pPr latinLnBrk="1">
              <a:buFont typeface="Wingdings" pitchFamily="2" charset="2"/>
              <a:buChar char="l"/>
            </a:pPr>
            <a:r>
              <a:rPr lang="en-US" altLang="zh-CN" sz="1600" b="1" dirty="0"/>
              <a:t>default(</a:t>
            </a:r>
            <a:r>
              <a:rPr lang="zh-CN" altLang="en-US" sz="1600" b="1" dirty="0"/>
              <a:t>或 </a:t>
            </a:r>
            <a:r>
              <a:rPr lang="en-US" altLang="zh-CN" sz="1600" b="1" dirty="0"/>
              <a:t>build)</a:t>
            </a:r>
            <a:r>
              <a:rPr lang="zh-CN" altLang="en-US" sz="1600" dirty="0"/>
              <a:t>：项目部署的处理</a:t>
            </a:r>
          </a:p>
          <a:p>
            <a:pPr latinLnBrk="1">
              <a:buFont typeface="Wingdings" pitchFamily="2" charset="2"/>
              <a:buChar char="l"/>
            </a:pPr>
            <a:r>
              <a:rPr lang="en-US" altLang="zh-CN" sz="1600" b="1" dirty="0"/>
              <a:t>site</a:t>
            </a:r>
            <a:r>
              <a:rPr lang="zh-CN" altLang="en-US" sz="1600" dirty="0"/>
              <a:t>：项目站点文档创建的处理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通过把插件的某个目标（</a:t>
            </a:r>
            <a:r>
              <a:rPr lang="en-US" altLang="zh-CN" sz="1600" dirty="0"/>
              <a:t>goal</a:t>
            </a:r>
            <a:r>
              <a:rPr lang="zh-CN" altLang="en-US" sz="1600" dirty="0"/>
              <a:t>）绑定到一个或多个生命周期的某个阶段来执行。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比如 </a:t>
            </a:r>
            <a:r>
              <a:rPr lang="en-US" altLang="zh-CN" sz="1600" dirty="0" err="1"/>
              <a:t>mvn</a:t>
            </a:r>
            <a:r>
              <a:rPr lang="en-US" altLang="zh-CN" sz="1600" dirty="0"/>
              <a:t> clean </a:t>
            </a:r>
            <a:r>
              <a:rPr lang="zh-CN" altLang="en-US" sz="1600" dirty="0"/>
              <a:t>执行的是</a:t>
            </a:r>
            <a:r>
              <a:rPr lang="en-US" altLang="zh-CN" sz="1600" dirty="0"/>
              <a:t>clean</a:t>
            </a:r>
            <a:r>
              <a:rPr lang="zh-CN" altLang="en-US" sz="1600" dirty="0"/>
              <a:t>周期的</a:t>
            </a:r>
            <a:r>
              <a:rPr lang="en-US" altLang="zh-CN" sz="1600" dirty="0"/>
              <a:t>pre-clean</a:t>
            </a:r>
            <a:r>
              <a:rPr lang="zh-CN" altLang="en-US" sz="1600" dirty="0"/>
              <a:t>和</a:t>
            </a:r>
            <a:r>
              <a:rPr lang="en-US" altLang="zh-CN" sz="1600" dirty="0"/>
              <a:t>clean</a:t>
            </a:r>
            <a:r>
              <a:rPr lang="zh-CN" altLang="en-US" sz="1600" dirty="0"/>
              <a:t> </a:t>
            </a:r>
            <a:r>
              <a:rPr lang="en-US" altLang="zh-CN" sz="1600" dirty="0"/>
              <a:t>2</a:t>
            </a:r>
            <a:r>
              <a:rPr lang="zh-CN" altLang="en-US" sz="1600" dirty="0"/>
              <a:t>个阶段。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比如 </a:t>
            </a:r>
            <a:r>
              <a:rPr lang="en-US" altLang="zh-CN" sz="1600" dirty="0" err="1"/>
              <a:t>mvn</a:t>
            </a:r>
            <a:r>
              <a:rPr lang="en-US" altLang="zh-CN" sz="1600" dirty="0"/>
              <a:t> package</a:t>
            </a:r>
            <a:r>
              <a:rPr lang="zh-CN" altLang="en-US" sz="1600" dirty="0"/>
              <a:t> 执行的是</a:t>
            </a:r>
            <a:r>
              <a:rPr lang="en-US" altLang="zh-CN" sz="1600" dirty="0"/>
              <a:t>default</a:t>
            </a:r>
            <a:r>
              <a:rPr lang="zh-CN" altLang="en-US" sz="1600" dirty="0"/>
              <a:t>周期的</a:t>
            </a:r>
            <a:r>
              <a:rPr lang="en-US" altLang="zh-CN" sz="1600" dirty="0"/>
              <a:t>validate</a:t>
            </a:r>
            <a:r>
              <a:rPr lang="zh-CN" altLang="en-US" sz="1600" dirty="0"/>
              <a:t>，</a:t>
            </a:r>
            <a:r>
              <a:rPr lang="en-US" altLang="zh-CN" sz="1600" dirty="0"/>
              <a:t>compile</a:t>
            </a:r>
            <a:r>
              <a:rPr lang="zh-CN" altLang="en-US" sz="1600" dirty="0"/>
              <a:t>，</a:t>
            </a:r>
            <a:r>
              <a:rPr lang="en-US" altLang="zh-CN" sz="1600" dirty="0"/>
              <a:t>test</a:t>
            </a:r>
            <a:r>
              <a:rPr lang="zh-CN" altLang="en-US" sz="1600" dirty="0"/>
              <a:t>，</a:t>
            </a:r>
            <a:r>
              <a:rPr lang="en-US" altLang="zh-CN" sz="1600"/>
              <a:t>packate4</a:t>
            </a:r>
            <a:r>
              <a:rPr lang="zh-CN" altLang="en-US" sz="1600" dirty="0"/>
              <a:t>个阶段。</a:t>
            </a:r>
            <a:endParaRPr lang="en-US" altLang="zh-CN" sz="1600" dirty="0"/>
          </a:p>
          <a:p>
            <a:pPr marL="0" indent="0" latinLnBrk="1">
              <a:buNone/>
            </a:pPr>
            <a:endParaRPr lang="en-US" altLang="zh-CN" dirty="0"/>
          </a:p>
          <a:p>
            <a:pPr marL="0" indent="0" latinLnBrk="1">
              <a:buNone/>
            </a:pP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4218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784</TotalTime>
  <Words>333</Words>
  <Application>Microsoft Macintosh PowerPoint</Application>
  <PresentationFormat>宽屏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丝状</vt:lpstr>
      <vt:lpstr>浅析Gradle</vt:lpstr>
      <vt:lpstr>PowerPoint 演示文稿</vt:lpstr>
      <vt:lpstr>          Gradle是什么？ </vt:lpstr>
      <vt:lpstr>PowerPoint 演示文稿</vt:lpstr>
      <vt:lpstr>Apache Ant</vt:lpstr>
      <vt:lpstr>Apache Maven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HBase浅析</dc:title>
  <dc:creator>Microsoft Office User</dc:creator>
  <cp:lastModifiedBy>Microsoft Office User</cp:lastModifiedBy>
  <cp:revision>29</cp:revision>
  <dcterms:created xsi:type="dcterms:W3CDTF">2021-09-08T03:23:06Z</dcterms:created>
  <dcterms:modified xsi:type="dcterms:W3CDTF">2021-12-14T13:20:58Z</dcterms:modified>
</cp:coreProperties>
</file>