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92" r:id="rId29"/>
    <p:sldId id="279"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08"/>
    <p:restoredTop sz="96715"/>
  </p:normalViewPr>
  <p:slideViewPr>
    <p:cSldViewPr snapToGrid="0" snapToObjects="1">
      <p:cViewPr varScale="1">
        <p:scale>
          <a:sx n="111" d="100"/>
          <a:sy n="111" d="100"/>
        </p:scale>
        <p:origin x="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lnSpcReduction="10000"/>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。好处是可以减少需要编译的模块数量，并且隐藏自身模块的实现。类似</a:t>
            </a:r>
            <a:r>
              <a:rPr kumimoji="1" lang="en-US" altLang="zh-CN" dirty="0"/>
              <a:t>Maven</a:t>
            </a:r>
            <a:r>
              <a:rPr kumimoji="1" lang="zh-CN" altLang="en-US" dirty="0"/>
              <a:t>的</a:t>
            </a:r>
            <a:r>
              <a:rPr kumimoji="1" lang="en-US" altLang="zh-CN" dirty="0"/>
              <a:t>compile</a:t>
            </a:r>
            <a:r>
              <a:rPr kumimoji="1" lang="zh-CN" altLang="en-US" dirty="0"/>
              <a:t> </a:t>
            </a:r>
            <a:r>
              <a:rPr kumimoji="1" lang="en-US" altLang="zh-CN" dirty="0"/>
              <a:t>+</a:t>
            </a:r>
            <a:r>
              <a:rPr kumimoji="1" lang="zh-CN" altLang="en-US" dirty="0"/>
              <a:t> </a:t>
            </a:r>
            <a:r>
              <a:rPr kumimoji="1" lang="en-US" altLang="zh-CN" dirty="0"/>
              <a:t>optional</a:t>
            </a:r>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5179</TotalTime>
  <Words>2746</Words>
  <Application>Microsoft Macintosh PowerPoint</Application>
  <PresentationFormat>宽屏</PresentationFormat>
  <Paragraphs>179</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钩子方法</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186</cp:revision>
  <dcterms:created xsi:type="dcterms:W3CDTF">2021-09-08T03:23:06Z</dcterms:created>
  <dcterms:modified xsi:type="dcterms:W3CDTF">2021-12-30T08:47:30Z</dcterms:modified>
</cp:coreProperties>
</file>