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 --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多模块构建可以包含多个项目，项目之间可以存在依赖关系。</a:t>
            </a:r>
            <a:endParaRPr kumimoji="1" lang="en-US" altLang="zh-CN" dirty="0"/>
          </a:p>
          <a:p>
            <a:r>
              <a:rPr kumimoji="1" lang="zh-CN" altLang="en-US" dirty="0"/>
              <a:t>每个项目都有一个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构建脚本，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里的配置实例化一个</a:t>
            </a:r>
            <a:r>
              <a:rPr kumimoji="1" lang="en-US" altLang="zh-CN" dirty="0" err="1"/>
              <a:t>org.gradle.api.Project</a:t>
            </a:r>
            <a:r>
              <a:rPr kumimoji="1" lang="zh-CN" altLang="en-US" dirty="0"/>
              <a:t>对象，并且可以通过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变量使其隐式可用。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Buildscript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SubProject</a:t>
            </a:r>
            <a:r>
              <a:rPr kumimoji="1" lang="zh-CN" altLang="en-US" dirty="0"/>
              <a:t>等对象。</a:t>
            </a:r>
            <a:endParaRPr kumimoji="1" lang="en-US" altLang="zh-CN" dirty="0"/>
          </a:p>
          <a:p>
            <a:r>
              <a:rPr kumimoji="1" lang="zh-CN" altLang="en-US" dirty="0"/>
              <a:t>每个项目可以有自己的配置（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默认配置文件是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里一般指定项目之间的依赖关系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D6BFC-2C6E-B448-835B-D129225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5" y="685762"/>
            <a:ext cx="6249363" cy="4927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57779-96BA-3E47-9D5F-11A50C5D9180}"/>
              </a:ext>
            </a:extLst>
          </p:cNvPr>
          <p:cNvSpPr txBox="1"/>
          <p:nvPr/>
        </p:nvSpPr>
        <p:spPr>
          <a:xfrm>
            <a:off x="5894962" y="59825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40953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DFE026-774F-7A4C-A9C1-64899D3B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19" y="1034374"/>
            <a:ext cx="5534227" cy="49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C47-A7EA-0644-A247-F06C4C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-- </a:t>
            </a:r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49D8-8CD1-8841-B8A3-F06C6DF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（任务）是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构建的两大基本概念之一。每个项目可以有多个任务。任务之间也可以存在依赖关系。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配置创建任务。</a:t>
            </a:r>
            <a:endParaRPr kumimoji="1" lang="en-US" altLang="zh-CN" dirty="0"/>
          </a:p>
          <a:p>
            <a:r>
              <a:rPr kumimoji="1" lang="zh-CN" altLang="en-US" dirty="0"/>
              <a:t>一个任务是</a:t>
            </a:r>
            <a:r>
              <a:rPr kumimoji="1" lang="en-US" altLang="zh-CN" dirty="0" err="1"/>
              <a:t>org.gradle.api.Task</a:t>
            </a:r>
            <a:r>
              <a:rPr kumimoji="1" lang="zh-CN" altLang="en-US" dirty="0"/>
              <a:t>对象的实例</a:t>
            </a:r>
            <a:endParaRPr kumimoji="1" lang="en-US" altLang="zh-CN" dirty="0"/>
          </a:p>
          <a:p>
            <a:r>
              <a:rPr kumimoji="1" lang="zh-CN" altLang="en-US" dirty="0"/>
              <a:t>每个任务都有自己的属性，可以通过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配置脚本来配置</a:t>
            </a:r>
            <a:endParaRPr kumimoji="1" lang="en-US" altLang="zh-CN" dirty="0"/>
          </a:p>
          <a:p>
            <a:r>
              <a:rPr kumimoji="1" lang="zh-CN" altLang="en-US" dirty="0"/>
              <a:t>每个任务可以有多个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（行为），可以通过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配置脚本的</a:t>
            </a:r>
            <a:r>
              <a:rPr kumimoji="1" lang="en-US" altLang="zh-CN" dirty="0" err="1"/>
              <a:t>doLast</a:t>
            </a:r>
            <a:r>
              <a:rPr kumimoji="1" lang="zh-CN" altLang="en-US" dirty="0"/>
              <a:t>和</a:t>
            </a:r>
            <a:r>
              <a:rPr lang="en-US" altLang="zh-CN" dirty="0" err="1"/>
              <a:t>doFirst</a:t>
            </a:r>
            <a:r>
              <a:rPr kumimoji="1" lang="zh-CN" altLang="en-US" dirty="0"/>
              <a:t>添加到任务的执行队列中。</a:t>
            </a:r>
            <a:endParaRPr kumimoji="1" lang="en-US" altLang="zh-CN" dirty="0"/>
          </a:p>
          <a:p>
            <a:r>
              <a:rPr kumimoji="1" lang="zh-CN" altLang="en-US" dirty="0"/>
              <a:t>任务可以定义自己的输入和输出，输入可以是目录，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个或多个文件，属性。输出可以是目录，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个或多个文件。任务的输入和输出是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增量式构建的基础。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65B59-5041-044E-A3CC-787D4365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7" y="1011676"/>
            <a:ext cx="7112573" cy="45636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2BA37-28FC-1F40-94B8-7359B4674250}"/>
              </a:ext>
            </a:extLst>
          </p:cNvPr>
          <p:cNvSpPr txBox="1"/>
          <p:nvPr/>
        </p:nvSpPr>
        <p:spPr>
          <a:xfrm>
            <a:off x="5321030" y="585605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org.gradle.api.Task</a:t>
            </a:r>
            <a:r>
              <a:rPr kumimoji="1" lang="zh-CN" altLang="en-US" dirty="0"/>
              <a:t>主要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DE474B6-5AD7-D244-A000-8F1644AD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17" y="457201"/>
            <a:ext cx="4647701" cy="56517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C09680-50AF-1F42-AB5D-50B255B4F315}"/>
              </a:ext>
            </a:extLst>
          </p:cNvPr>
          <p:cNvSpPr txBox="1"/>
          <p:nvPr/>
        </p:nvSpPr>
        <p:spPr>
          <a:xfrm>
            <a:off x="6596403" y="3242621"/>
            <a:ext cx="53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从结果可以看到，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执行了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任务以来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，但是最终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个任务各自只被执行了一次。如果只执行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任务，被依赖的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也会自动执行。任务执行时，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会先按顺序配置所有任务。执行阶段，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才会顺序执行添加到任务队列中的行为（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F9BD-4EC8-0745-A38F-6D35266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8" y="457201"/>
            <a:ext cx="6840798" cy="1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的理念和优点，具有高度可定制化，构建速度快，灵活性高，强大的插件机制等特点。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1137</TotalTime>
  <Words>1051</Words>
  <Application>Microsoft Macintosh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项目 -- Project</vt:lpstr>
      <vt:lpstr>PowerPoint 演示文稿</vt:lpstr>
      <vt:lpstr>PowerPoint 演示文稿</vt:lpstr>
      <vt:lpstr>Task -- 任务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95</cp:revision>
  <dcterms:created xsi:type="dcterms:W3CDTF">2021-09-08T03:23:06Z</dcterms:created>
  <dcterms:modified xsi:type="dcterms:W3CDTF">2021-12-15T09:27:37Z</dcterms:modified>
</cp:coreProperties>
</file>