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60" r:id="rId6"/>
    <p:sldId id="261" r:id="rId7"/>
    <p:sldId id="262" r:id="rId8"/>
    <p:sldId id="263" r:id="rId9"/>
    <p:sldId id="265" r:id="rId10"/>
    <p:sldId id="268" r:id="rId11"/>
    <p:sldId id="266" r:id="rId12"/>
    <p:sldId id="267" r:id="rId13"/>
    <p:sldId id="269" r:id="rId14"/>
    <p:sldId id="270" r:id="rId15"/>
    <p:sldId id="271" r:id="rId16"/>
    <p:sldId id="272" r:id="rId17"/>
    <p:sldId id="273" r:id="rId18"/>
    <p:sldId id="274" r:id="rId19"/>
    <p:sldId id="275" r:id="rId20"/>
    <p:sldId id="278" r:id="rId21"/>
    <p:sldId id="276" r:id="rId22"/>
    <p:sldId id="281" r:id="rId23"/>
    <p:sldId id="282" r:id="rId24"/>
    <p:sldId id="277"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9"/>
    <p:restoredTop sz="96715"/>
  </p:normalViewPr>
  <p:slideViewPr>
    <p:cSldViewPr snapToGrid="0" snapToObjects="1">
      <p:cViewPr varScale="1">
        <p:scale>
          <a:sx n="106" d="100"/>
          <a:sy n="106" d="100"/>
        </p:scale>
        <p:origin x="6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能解决什么问题？什么要用</a:t>
            </a:r>
            <a:r>
              <a:rPr kumimoji="1" lang="en-US" altLang="zh-CN" dirty="0"/>
              <a:t>Gradle</a:t>
            </a:r>
            <a:r>
              <a:rPr kumimoji="1" lang="zh-CN" altLang="en-US" dirty="0"/>
              <a:t>？</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并发构建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参数来启用并发构建。此时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5108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384131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222940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60102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3206192"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3321876"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3163330"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4232364" y="1604594"/>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5017659"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5088352"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7620761"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8216645"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Tree>
    <p:extLst>
      <p:ext uri="{BB962C8B-B14F-4D97-AF65-F5344CB8AC3E}">
        <p14:creationId xmlns:p14="http://schemas.microsoft.com/office/powerpoint/2010/main" val="42659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lnSpcReduction="10000"/>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）的时间戳来决定是否重新编译源文件。（这个特性在某些情况下可能导致问题）</a:t>
            </a:r>
            <a:endParaRPr kumimoji="1" lang="en-US" altLang="zh-CN" sz="1600" dirty="0"/>
          </a:p>
          <a:p>
            <a:pPr latinLnBrk="1"/>
            <a:r>
              <a:rPr kumimoji="1" lang="en-US" altLang="zh-CN" sz="1600" dirty="0"/>
              <a:t>Maven</a:t>
            </a:r>
            <a:r>
              <a:rPr kumimoji="1" lang="zh-CN" altLang="en-US" sz="1600" dirty="0"/>
              <a:t>有</a:t>
            </a:r>
            <a:r>
              <a:rPr kumimoji="1" lang="en-US" altLang="zh-CN" sz="1600" dirty="0"/>
              <a:t>3</a:t>
            </a:r>
            <a:r>
              <a:rPr kumimoji="1" lang="zh-CN" altLang="en-US" sz="1600" dirty="0"/>
              <a:t>个</a:t>
            </a:r>
            <a:r>
              <a:rPr lang="zh-CN" altLang="en-US" sz="1600" dirty="0"/>
              <a:t>标准的生命周期，一个生命周期可以有多个构建阶段，阶段有固定的顺序，</a:t>
            </a:r>
            <a:endParaRPr lang="en-US" altLang="zh-CN" sz="1600" dirty="0"/>
          </a:p>
          <a:p>
            <a:pPr marL="0" indent="0" latinLnBrk="1">
              <a:buNone/>
            </a:pPr>
            <a:r>
              <a:rPr lang="zh-CN" altLang="en-US" sz="1600" dirty="0"/>
              <a:t>      执行某个阶段，会按顺序先执行前面所有的阶段</a:t>
            </a:r>
            <a:endParaRPr lang="en-US" altLang="zh-CN" sz="1600" dirty="0"/>
          </a:p>
          <a:p>
            <a:pPr latinLnBrk="1">
              <a:buFont typeface="Wingdings" pitchFamily="2" charset="2"/>
              <a:buChar char="l"/>
            </a:pPr>
            <a:r>
              <a:rPr lang="en-US" altLang="zh-CN" sz="1600" b="1" dirty="0"/>
              <a:t>clean</a:t>
            </a:r>
            <a:r>
              <a:rPr lang="zh-CN" altLang="en-US" sz="1600" dirty="0"/>
              <a:t>：项目清理的处理</a:t>
            </a:r>
          </a:p>
          <a:p>
            <a:pPr latinLnBrk="1">
              <a:buFont typeface="Wingdings" pitchFamily="2" charset="2"/>
              <a:buChar char="l"/>
            </a:pPr>
            <a:r>
              <a:rPr lang="en-US" altLang="zh-CN" sz="1600" b="1" dirty="0"/>
              <a:t>default(</a:t>
            </a:r>
            <a:r>
              <a:rPr lang="zh-CN" altLang="en-US" sz="1600" b="1" dirty="0"/>
              <a:t>或 </a:t>
            </a:r>
            <a:r>
              <a:rPr lang="en-US" altLang="zh-CN" sz="1600" b="1" dirty="0"/>
              <a:t>build)</a:t>
            </a:r>
            <a:r>
              <a:rPr lang="zh-CN" altLang="en-US" sz="1600" dirty="0"/>
              <a:t>：项目部署的处理</a:t>
            </a:r>
          </a:p>
          <a:p>
            <a:pPr latinLnBrk="1">
              <a:buFont typeface="Wingdings" pitchFamily="2" charset="2"/>
              <a:buChar char="l"/>
            </a:pPr>
            <a:r>
              <a:rPr lang="en-US" altLang="zh-CN" sz="1600" b="1" dirty="0"/>
              <a:t>site</a:t>
            </a:r>
            <a:r>
              <a:rPr lang="zh-CN" altLang="en-US" sz="1600" dirty="0"/>
              <a:t>：项目站点文档创建的处理</a:t>
            </a:r>
            <a:endParaRPr lang="en-US" altLang="zh-CN" sz="1600" dirty="0"/>
          </a:p>
          <a:p>
            <a:pPr marL="0" indent="0" latinLnBrk="1">
              <a:buNone/>
            </a:pPr>
            <a:r>
              <a:rPr lang="zh-CN" altLang="en-US" sz="1600" dirty="0"/>
              <a:t>      通过把插件的某个目标（</a:t>
            </a:r>
            <a:r>
              <a:rPr lang="en-US" altLang="zh-CN" sz="1600" dirty="0"/>
              <a:t>goal</a:t>
            </a:r>
            <a:r>
              <a:rPr lang="zh-CN" altLang="en-US" sz="1600" dirty="0"/>
              <a:t>）绑定到一个或多个生命周期的某个阶段来执行。</a:t>
            </a:r>
            <a:endParaRPr lang="en-US" altLang="zh-CN" sz="1600" dirty="0"/>
          </a:p>
          <a:p>
            <a:pPr marL="0" indent="0" latinLnBrk="1">
              <a:buNone/>
            </a:pPr>
            <a:r>
              <a:rPr lang="zh-CN" altLang="en-US" sz="1600" dirty="0"/>
              <a:t>      比如 </a:t>
            </a:r>
            <a:r>
              <a:rPr lang="en-US" altLang="zh-CN" sz="1600" dirty="0" err="1"/>
              <a:t>mvn</a:t>
            </a:r>
            <a:r>
              <a:rPr lang="en-US" altLang="zh-CN" sz="1600" dirty="0"/>
              <a:t> clean </a:t>
            </a:r>
            <a:r>
              <a:rPr lang="zh-CN" altLang="en-US" sz="1600" dirty="0"/>
              <a:t>执行的是</a:t>
            </a:r>
            <a:r>
              <a:rPr lang="en-US" altLang="zh-CN" sz="1600" dirty="0"/>
              <a:t>clean</a:t>
            </a:r>
            <a:r>
              <a:rPr lang="zh-CN" altLang="en-US" sz="1600" dirty="0"/>
              <a:t>周期的</a:t>
            </a:r>
            <a:r>
              <a:rPr lang="en-US" altLang="zh-CN" sz="1600" dirty="0"/>
              <a:t>pre-clean</a:t>
            </a:r>
            <a:r>
              <a:rPr lang="zh-CN" altLang="en-US" sz="1600" dirty="0"/>
              <a:t>和</a:t>
            </a:r>
            <a:r>
              <a:rPr lang="en-US" altLang="zh-CN" sz="1600" dirty="0"/>
              <a:t>clean</a:t>
            </a:r>
            <a:r>
              <a:rPr lang="zh-CN" altLang="en-US" sz="1600" dirty="0"/>
              <a:t> </a:t>
            </a:r>
            <a:r>
              <a:rPr lang="en-US" altLang="zh-CN" sz="1600" dirty="0"/>
              <a:t>2</a:t>
            </a:r>
            <a:r>
              <a:rPr lang="zh-CN" altLang="en-US" sz="1600" dirty="0"/>
              <a:t>个阶段。</a:t>
            </a:r>
            <a:endParaRPr lang="en-US" altLang="zh-CN" sz="1600" dirty="0"/>
          </a:p>
          <a:p>
            <a:pPr marL="0" indent="0" latinLnBrk="1">
              <a:buNone/>
            </a:pPr>
            <a:r>
              <a:rPr lang="zh-CN" altLang="en-US" sz="1600" dirty="0"/>
              <a:t>      比如 </a:t>
            </a:r>
            <a:r>
              <a:rPr lang="en-US" altLang="zh-CN" sz="1600" dirty="0" err="1"/>
              <a:t>mvn</a:t>
            </a:r>
            <a:r>
              <a:rPr lang="en-US" altLang="zh-CN" sz="1600" dirty="0"/>
              <a:t> package</a:t>
            </a:r>
            <a:r>
              <a:rPr lang="zh-CN" altLang="en-US" sz="1600" dirty="0"/>
              <a:t> 执行的是</a:t>
            </a:r>
            <a:r>
              <a:rPr lang="en-US" altLang="zh-CN" sz="1600" dirty="0"/>
              <a:t>default</a:t>
            </a:r>
            <a:r>
              <a:rPr lang="zh-CN" altLang="en-US" sz="1600" dirty="0"/>
              <a:t>周期的</a:t>
            </a:r>
            <a:r>
              <a:rPr lang="en-US" altLang="zh-CN" sz="1600" dirty="0"/>
              <a:t>validate</a:t>
            </a:r>
            <a:r>
              <a:rPr lang="zh-CN" altLang="en-US" sz="1600" dirty="0"/>
              <a:t>，</a:t>
            </a:r>
            <a:r>
              <a:rPr lang="en-US" altLang="zh-CN" sz="1600" dirty="0"/>
              <a:t>compile</a:t>
            </a:r>
            <a:r>
              <a:rPr lang="zh-CN" altLang="en-US" sz="1600" dirty="0"/>
              <a:t>，</a:t>
            </a:r>
            <a:r>
              <a:rPr lang="en-US" altLang="zh-CN" sz="1600" dirty="0"/>
              <a:t>test</a:t>
            </a:r>
            <a:r>
              <a:rPr lang="zh-CN" altLang="en-US" sz="1600" dirty="0"/>
              <a:t>，</a:t>
            </a:r>
            <a:r>
              <a:rPr lang="en-US" altLang="zh-CN" sz="1600" dirty="0"/>
              <a:t>packate4</a:t>
            </a:r>
            <a:r>
              <a:rPr lang="zh-CN" altLang="en-US" sz="1600" dirty="0"/>
              <a:t>个阶段。</a:t>
            </a:r>
            <a:endParaRPr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p:txBody>
          <a:bodyPr/>
          <a:lstStyle/>
          <a:p>
            <a:r>
              <a:rPr kumimoji="1" lang="en-US" altLang="zh-CN" dirty="0"/>
              <a:t>Maven</a:t>
            </a:r>
            <a:r>
              <a:rPr kumimoji="1" lang="zh-CN" altLang="en-US" dirty="0"/>
              <a:t>生命周期</a:t>
            </a:r>
            <a:r>
              <a:rPr kumimoji="1" lang="en-US" altLang="zh-CN" dirty="0"/>
              <a:t>--build</a:t>
            </a:r>
            <a:endParaRPr kumimoji="1" lang="zh-CN" altLang="en-US" dirty="0"/>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513" y="2936875"/>
            <a:ext cx="6400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6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丝状</Template>
  <TotalTime>4370</TotalTime>
  <Words>1520</Words>
  <Application>Microsoft Macintosh PowerPoint</Application>
  <PresentationFormat>宽屏</PresentationFormat>
  <Paragraphs>109</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Arial</vt:lpstr>
      <vt:lpstr>Century Gothic</vt:lpstr>
      <vt:lpstr>Wingdings</vt:lpstr>
      <vt:lpstr>Wingdings 3</vt:lpstr>
      <vt:lpstr>丝状</vt:lpstr>
      <vt:lpstr>浅析Gradle</vt:lpstr>
      <vt:lpstr>PowerPoint 演示文稿</vt:lpstr>
      <vt:lpstr>Gradle是什么？</vt:lpstr>
      <vt:lpstr>PowerPoint 演示文稿</vt:lpstr>
      <vt:lpstr>Apache Ant</vt:lpstr>
      <vt:lpstr>Apache Maven</vt:lpstr>
      <vt:lpstr>Maven生命周期--build</vt:lpstr>
      <vt:lpstr>Maven依赖管理</vt:lpstr>
      <vt:lpstr>新一代构建工具--Gradle</vt:lpstr>
      <vt:lpstr>Gradle，Maven，Ant概念对比</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并发构建</vt:lpstr>
      <vt:lpstr>依赖管理</vt:lpstr>
      <vt:lpstr>PowerPoint 演示文稿</vt:lpstr>
      <vt:lpstr>PowerPoint 演示文稿</vt:lpstr>
      <vt:lpstr>生命周期</vt:lpstr>
      <vt:lpstr>插件开发</vt:lpstr>
      <vt:lpstr>Gradle，Maven优缺点对比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135</cp:revision>
  <dcterms:created xsi:type="dcterms:W3CDTF">2021-09-08T03:23:06Z</dcterms:created>
  <dcterms:modified xsi:type="dcterms:W3CDTF">2021-12-20T09:49:32Z</dcterms:modified>
</cp:coreProperties>
</file>