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认为，任何的打包工具，都必须提供避免重复执行已经执行过的任务的能力。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lang="en-US" altLang="zh-CN" dirty="0"/>
              <a:t> An important part of any build tool is the ability to avoid doing work that has already been done. 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增量式构建的核心是，通过监控任务（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）的输入（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）和输出（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）是否发生变化，判断任务是否有执行的必要（</a:t>
            </a:r>
            <a:r>
              <a:rPr kumimoji="1" lang="en-US" altLang="zh-CN" dirty="0"/>
              <a:t>Up-to-date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进而决定跳过任务的执行。如果任务的执行过程是不可预期的，不推荐使用此特性。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增量式构建的原理是，任务第一次执行时，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采集任务的输入指纹（文件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目录的路径以及文件内容的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），任务执行完成后，</a:t>
            </a:r>
            <a:r>
              <a:rPr kumimoji="1" lang="en-US" altLang="zh-CN" dirty="0"/>
              <a:t> Gradle</a:t>
            </a:r>
            <a:r>
              <a:rPr kumimoji="1" lang="zh-CN" altLang="en-US" dirty="0"/>
              <a:t>采集任务的输出指纹。后续同个任务执行，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检查输入输入输出是否变化（文件大小和最后更新时间）来判断是否执行增量式构建。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InputsOutputs">
            <a:extLst>
              <a:ext uri="{FF2B5EF4-FFF2-40B4-BE49-F238E27FC236}">
                <a16:creationId xmlns:a16="http://schemas.microsoft.com/office/drawing/2014/main" id="{49CF1EAC-1DAF-7E4A-AB62-FE06033C1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39" y="431259"/>
            <a:ext cx="760914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DDFA5-1F0A-FC4E-B6C8-C92D8A1D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37" y="4332997"/>
            <a:ext cx="3898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0B1435-A051-6C47-AD19-D3A9B84B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37" y="4332997"/>
            <a:ext cx="4788733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2042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 dirty="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3901</TotalTime>
  <Words>1241</Words>
  <Application>Microsoft Macintosh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103</cp:revision>
  <dcterms:created xsi:type="dcterms:W3CDTF">2021-09-08T03:23:06Z</dcterms:created>
  <dcterms:modified xsi:type="dcterms:W3CDTF">2021-12-18T14:02:48Z</dcterms:modified>
</cp:coreProperties>
</file>