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715"/>
  </p:normalViewPr>
  <p:slideViewPr>
    <p:cSldViewPr snapToGrid="0" snapToObject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0794-14DB-4449-B18A-893B9FC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Ant</a:t>
            </a:r>
            <a:r>
              <a:rPr kumimoji="1" lang="zh-CN" altLang="en-US" dirty="0"/>
              <a:t>概念对比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33CCC8-6048-7B4A-868E-1C60FA65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313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972178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11882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6824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063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build.gradle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pom.xml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A66C55-841B-CB48-A953-890847F9BCF1}"/>
              </a:ext>
            </a:extLst>
          </p:cNvPr>
          <p:cNvSpPr txBox="1"/>
          <p:nvPr/>
        </p:nvSpPr>
        <p:spPr>
          <a:xfrm>
            <a:off x="4114801" y="2474893"/>
            <a:ext cx="3769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Gradle</a:t>
            </a:r>
            <a:r>
              <a:rPr kumimoji="1" lang="zh-CN" altLang="en-US" sz="3200" dirty="0"/>
              <a:t>核心概念</a:t>
            </a:r>
          </a:p>
          <a:p>
            <a:pPr algn="ctr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AE97-CFB8-6F41-AEEE-93ECEA6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 -- 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AA-ADD7-F044-9C22-B0479387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（项目）是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构建的两大基本概念之一。每个构建至少包含一个项目。</a:t>
            </a:r>
            <a:endParaRPr kumimoji="1" lang="en-US" altLang="zh-CN" dirty="0"/>
          </a:p>
          <a:p>
            <a:r>
              <a:rPr kumimoji="1" lang="zh-CN" altLang="en-US" dirty="0"/>
              <a:t>多模块构建可以包含多个项目，项目之间可以存在依赖关系。</a:t>
            </a:r>
            <a:endParaRPr kumimoji="1" lang="en-US" altLang="zh-CN" dirty="0"/>
          </a:p>
          <a:p>
            <a:r>
              <a:rPr kumimoji="1" lang="zh-CN" altLang="en-US" dirty="0"/>
              <a:t>每个项目都有一个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构建脚本，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里的配置实例化一个</a:t>
            </a:r>
            <a:r>
              <a:rPr kumimoji="1" lang="en-US" altLang="zh-CN" dirty="0" err="1"/>
              <a:t>org.gradle.api.Project</a:t>
            </a:r>
            <a:r>
              <a:rPr kumimoji="1" lang="zh-CN" altLang="en-US" dirty="0"/>
              <a:t>对象，并且可以通过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变量使其隐式可用。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Buildscript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Plugin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SubProject</a:t>
            </a:r>
            <a:r>
              <a:rPr kumimoji="1" lang="zh-CN" altLang="en-US" dirty="0"/>
              <a:t>等对象。</a:t>
            </a:r>
            <a:endParaRPr kumimoji="1" lang="en-US" altLang="zh-CN" dirty="0"/>
          </a:p>
          <a:p>
            <a:r>
              <a:rPr kumimoji="1" lang="zh-CN" altLang="en-US" dirty="0"/>
              <a:t>每个项目可以有自己的配置（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默认配置文件是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里一般指定项目之间的依赖关系</a:t>
            </a: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D6BFC-2C6E-B448-835B-D129225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5" y="685762"/>
            <a:ext cx="6249363" cy="4927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57779-96BA-3E47-9D5F-11A50C5D9180}"/>
              </a:ext>
            </a:extLst>
          </p:cNvPr>
          <p:cNvSpPr txBox="1"/>
          <p:nvPr/>
        </p:nvSpPr>
        <p:spPr>
          <a:xfrm>
            <a:off x="5894962" y="59825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40953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DFE026-774F-7A4C-A9C1-64899D3B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19" y="1034374"/>
            <a:ext cx="5534227" cy="49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7C47-A7EA-0644-A247-F06C4C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-- </a:t>
            </a:r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149D8-8CD1-8841-B8A3-F06C6DF2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（任务）是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构建的两大基本概念之一。每个项目可以有多个任务。任务之间也可以存在依赖关系。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配置创建任务。</a:t>
            </a:r>
            <a:endParaRPr kumimoji="1" lang="en-US" altLang="zh-CN" dirty="0"/>
          </a:p>
          <a:p>
            <a:r>
              <a:rPr kumimoji="1" lang="zh-CN" altLang="en-US" dirty="0"/>
              <a:t>一个任务是</a:t>
            </a:r>
            <a:r>
              <a:rPr kumimoji="1" lang="en-US" altLang="zh-CN" dirty="0" err="1"/>
              <a:t>org.gradle.api.Task</a:t>
            </a:r>
            <a:r>
              <a:rPr kumimoji="1" lang="zh-CN" altLang="en-US" dirty="0"/>
              <a:t>对象的实例</a:t>
            </a:r>
            <a:endParaRPr kumimoji="1" lang="en-US" altLang="zh-CN" dirty="0"/>
          </a:p>
          <a:p>
            <a:r>
              <a:rPr kumimoji="1" lang="zh-CN" altLang="en-US" dirty="0"/>
              <a:t>每个任务都有自己的属性，可以通过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配置脚本来配置</a:t>
            </a:r>
            <a:endParaRPr kumimoji="1" lang="en-US" altLang="zh-CN" dirty="0"/>
          </a:p>
          <a:p>
            <a:r>
              <a:rPr kumimoji="1" lang="zh-CN" altLang="en-US" dirty="0"/>
              <a:t>每个任务可以有多个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（行为），可以通过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配置脚本的</a:t>
            </a:r>
            <a:r>
              <a:rPr kumimoji="1" lang="en-US" altLang="zh-CN" dirty="0" err="1"/>
              <a:t>doLast</a:t>
            </a:r>
            <a:r>
              <a:rPr kumimoji="1" lang="zh-CN" altLang="en-US" dirty="0"/>
              <a:t>和</a:t>
            </a:r>
            <a:r>
              <a:rPr lang="en-US" altLang="zh-CN" dirty="0" err="1"/>
              <a:t>doFirst</a:t>
            </a:r>
            <a:r>
              <a:rPr kumimoji="1" lang="zh-CN" altLang="en-US" dirty="0"/>
              <a:t>添加到任务的执行队列中。</a:t>
            </a:r>
            <a:endParaRPr kumimoji="1" lang="en-US" altLang="zh-CN" dirty="0"/>
          </a:p>
          <a:p>
            <a:r>
              <a:rPr kumimoji="1" lang="zh-CN" altLang="en-US" dirty="0"/>
              <a:t>任务可以定义自己的输入和输出，输入可以是目录，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个或多个文件，属性。输出可以是目录，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个或多个文件。任务的输入和输出是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增量式构建的基础。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4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365B59-5041-044E-A3CC-787D4365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37" y="1011676"/>
            <a:ext cx="7112573" cy="45636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2BA37-28FC-1F40-94B8-7359B4674250}"/>
              </a:ext>
            </a:extLst>
          </p:cNvPr>
          <p:cNvSpPr txBox="1"/>
          <p:nvPr/>
        </p:nvSpPr>
        <p:spPr>
          <a:xfrm>
            <a:off x="5321030" y="5856051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org.gradle.api.Task</a:t>
            </a:r>
            <a:r>
              <a:rPr kumimoji="1" lang="zh-CN" altLang="en-US" dirty="0"/>
              <a:t>主要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8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DE474B6-5AD7-D244-A000-8F1644AD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17" y="457201"/>
            <a:ext cx="4647701" cy="56517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C09680-50AF-1F42-AB5D-50B255B4F315}"/>
              </a:ext>
            </a:extLst>
          </p:cNvPr>
          <p:cNvSpPr txBox="1"/>
          <p:nvPr/>
        </p:nvSpPr>
        <p:spPr>
          <a:xfrm>
            <a:off x="6596403" y="3242621"/>
            <a:ext cx="533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从结果可以看到，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执行了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任务以来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，但是最终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个任务各自只被执行了一次。如果只执行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任务，被依赖的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也会自动执行。任务执行时，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会先按顺序配置所有任务。执行阶段，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才会顺序执行添加到任务队列中的行为（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23F9BD-4EC8-0745-A38F-6D35266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8" y="457201"/>
            <a:ext cx="6840798" cy="1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8F83-EC17-F844-ABD0-10FC8EBE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增量式构建（</a:t>
            </a:r>
            <a:r>
              <a:rPr kumimoji="1" lang="en-US" altLang="zh-CN" dirty="0"/>
              <a:t>Up-to-date checks</a:t>
            </a:r>
            <a:r>
              <a:rPr kumimoji="1" lang="zh-CN" altLang="en-US" dirty="0"/>
              <a:t>）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DF024-F877-1E4D-9BD5-BEC90FE7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认为，任何的打包工具，都必须提供避免重复执行已经执行过的任务的能力。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lang="en-US" altLang="zh-CN" dirty="0"/>
              <a:t> An important part of any build tool is the ability to avoid doing work that has already been done. 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增量式构建的核心是，通过监控任务（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）的输入（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）和输出（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）是否发生变化，判断任务是否有执行的必要（</a:t>
            </a:r>
            <a:r>
              <a:rPr kumimoji="1" lang="en-US" altLang="zh-CN" dirty="0"/>
              <a:t>Up-to-date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进而决定跳过任务的执行。如果任务的执行过程是不可预期的，不推荐使用此特性。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增量式构建的原理是，任务第一次执行时，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采集任务的输入指纹（文件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目录的路径以及文件内容的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），任务执行完成后，</a:t>
            </a:r>
            <a:r>
              <a:rPr kumimoji="1" lang="en-US" altLang="zh-CN" dirty="0"/>
              <a:t> Gradle</a:t>
            </a:r>
            <a:r>
              <a:rPr kumimoji="1" lang="zh-CN" altLang="en-US" dirty="0"/>
              <a:t>采集任务</a:t>
            </a:r>
            <a:r>
              <a:rPr kumimoji="1" lang="zh-CN" altLang="en-US"/>
              <a:t>的输出指纹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的理念和优点，具有高度可定制化，构建速度快，灵活性高，强大的插件机制等特点。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2042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 dirty="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3761</TotalTime>
  <Words>1211</Words>
  <Application>Microsoft Macintosh PowerPoint</Application>
  <PresentationFormat>宽屏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  <vt:lpstr>Gradle，Maven，Ant概念对比</vt:lpstr>
      <vt:lpstr>PowerPoint 演示文稿</vt:lpstr>
      <vt:lpstr>项目 -- Project</vt:lpstr>
      <vt:lpstr>PowerPoint 演示文稿</vt:lpstr>
      <vt:lpstr>PowerPoint 演示文稿</vt:lpstr>
      <vt:lpstr>Task -- 任务</vt:lpstr>
      <vt:lpstr>PowerPoint 演示文稿</vt:lpstr>
      <vt:lpstr>PowerPoint 演示文稿</vt:lpstr>
      <vt:lpstr>增量式构建（Up-to-date checks）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101</cp:revision>
  <dcterms:created xsi:type="dcterms:W3CDTF">2021-09-08T03:23:06Z</dcterms:created>
  <dcterms:modified xsi:type="dcterms:W3CDTF">2021-12-18T11:25:09Z</dcterms:modified>
</cp:coreProperties>
</file>