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30E7B-1C90-5942-8D2E-DAA7E2D6C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9280" y="1386859"/>
            <a:ext cx="3648173" cy="112628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/>
              <a:t>浅析</a:t>
            </a:r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F1559-49BE-A047-9D8E-9FCF8589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6619" y="5467546"/>
            <a:ext cx="1087993" cy="436116"/>
          </a:xfrm>
        </p:spPr>
        <p:txBody>
          <a:bodyPr/>
          <a:lstStyle/>
          <a:p>
            <a:r>
              <a:rPr kumimoji="1" lang="zh-CN" altLang="en-US" dirty="0"/>
              <a:t>吴添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83CBFF-1A29-4247-9A0E-D1FEAE9EF6D2}"/>
              </a:ext>
            </a:extLst>
          </p:cNvPr>
          <p:cNvSpPr txBox="1"/>
          <p:nvPr/>
        </p:nvSpPr>
        <p:spPr>
          <a:xfrm>
            <a:off x="7801583" y="2825885"/>
            <a:ext cx="23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从入门到放弃</a:t>
            </a:r>
          </a:p>
        </p:txBody>
      </p:sp>
    </p:spTree>
    <p:extLst>
      <p:ext uri="{BB962C8B-B14F-4D97-AF65-F5344CB8AC3E}">
        <p14:creationId xmlns:p14="http://schemas.microsoft.com/office/powerpoint/2010/main" val="216361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D0245-57E5-AC4D-9216-5C17F604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0449"/>
            <a:ext cx="8915400" cy="5260773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能解决什么问题？什么要用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？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相比竞品有什么优势？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en-US" altLang="zh-CN" dirty="0"/>
              <a:t>Gradle</a:t>
            </a:r>
            <a:r>
              <a:rPr kumimoji="1" lang="zh-CN" altLang="en-US" dirty="0"/>
              <a:t>怎么用？</a:t>
            </a: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408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93C4-F957-944C-9739-09116A45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Gradle</a:t>
            </a:r>
            <a:r>
              <a:rPr kumimoji="1" lang="zh-CN" altLang="en-US" dirty="0"/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8D350-FFA8-2441-8C57-EEF310F5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Gradle is an open-source build automation tool focused on flexibility and performance. </a:t>
            </a:r>
          </a:p>
          <a:p>
            <a:pPr marL="0" indent="0">
              <a:buNone/>
            </a:pPr>
            <a:r>
              <a:rPr kumimoji="1" lang="zh-CN" altLang="en-US" dirty="0"/>
              <a:t>     翻译：</a:t>
            </a:r>
            <a:r>
              <a:rPr kumimoji="1" lang="en-US" altLang="zh-CN" dirty="0"/>
              <a:t>Gradle</a:t>
            </a:r>
            <a:r>
              <a:rPr kumimoji="1" lang="zh-CN" altLang="en-US" dirty="0"/>
              <a:t>是一个注重灵活性和性能的自动化构建工具。</a:t>
            </a:r>
            <a:endParaRPr lang="en-US" altLang="zh-CN" dirty="0"/>
          </a:p>
          <a:p>
            <a:r>
              <a:rPr lang="en-US" altLang="zh-CN" dirty="0"/>
              <a:t>Gradle</a:t>
            </a:r>
            <a:r>
              <a:rPr lang="zh-CN" altLang="en-US" dirty="0"/>
              <a:t>核心使用</a:t>
            </a:r>
            <a:r>
              <a:rPr lang="en-US" altLang="zh-CN" dirty="0"/>
              <a:t>Java</a:t>
            </a:r>
            <a:r>
              <a:rPr lang="zh-CN" altLang="en-US" dirty="0"/>
              <a:t>实现，使用</a:t>
            </a:r>
            <a:r>
              <a:rPr kumimoji="1" lang="en-US" altLang="zh-CN" dirty="0"/>
              <a:t>Groovy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Kotlin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DSL</a:t>
            </a:r>
            <a:r>
              <a:rPr kumimoji="1" lang="zh-CN" altLang="en-US" dirty="0"/>
              <a:t>（</a:t>
            </a:r>
            <a:r>
              <a:rPr lang="en-US" altLang="zh-CN" dirty="0"/>
              <a:t> domain-specific language </a:t>
            </a:r>
            <a:r>
              <a:rPr kumimoji="1" lang="zh-CN" altLang="en-US" dirty="0"/>
              <a:t>，</a:t>
            </a:r>
            <a:r>
              <a:rPr lang="zh-CN" altLang="en-US" b="1" dirty="0"/>
              <a:t>领域特定语言</a:t>
            </a:r>
            <a:r>
              <a:rPr kumimoji="1" lang="zh-CN" altLang="en-US" dirty="0"/>
              <a:t>）来编写构建脚本。</a:t>
            </a:r>
            <a:endParaRPr kumimoji="1" lang="en-US" altLang="zh-CN" dirty="0"/>
          </a:p>
          <a:p>
            <a:r>
              <a:rPr kumimoji="1" lang="en-US" altLang="zh-CN" dirty="0"/>
              <a:t>Gradle</a:t>
            </a:r>
            <a:r>
              <a:rPr kumimoji="1" lang="zh-CN" altLang="en-US" dirty="0"/>
              <a:t>作为新一代项目管理工具，吸收了许多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的理念和优点，具有高度可定制化，构建速度快，灵活性高等特点。</a:t>
            </a:r>
            <a:endParaRPr kumimoji="1" lang="en-US" altLang="zh-CN" dirty="0"/>
          </a:p>
          <a:p>
            <a:r>
              <a:rPr kumimoji="1" lang="zh-CN" altLang="en-US" dirty="0"/>
              <a:t>是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的官方构建工具</a:t>
            </a:r>
            <a:endParaRPr kumimoji="1" lang="en-US" altLang="zh-CN" dirty="0"/>
          </a:p>
          <a:p>
            <a:endParaRPr kumimoji="1" lang="en-US" altLang="zh-CN" dirty="0"/>
          </a:p>
          <a:p>
            <a:pPr>
              <a:buFont typeface="Wingdings" pitchFamily="2" charset="2"/>
              <a:buChar char="l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C1CC72F-272F-FF4C-ADBC-F920EEABF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192" y="2982350"/>
            <a:ext cx="1206500" cy="762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BECE6F2-4A9B-F640-A11E-37D49283DBAE}"/>
              </a:ext>
            </a:extLst>
          </p:cNvPr>
          <p:cNvSpPr txBox="1"/>
          <p:nvPr/>
        </p:nvSpPr>
        <p:spPr>
          <a:xfrm flipV="1">
            <a:off x="3321876" y="1973926"/>
            <a:ext cx="1249362" cy="1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6866A6-A4F2-A74F-8FE0-767DCF112AF2}"/>
              </a:ext>
            </a:extLst>
          </p:cNvPr>
          <p:cNvSpPr txBox="1"/>
          <p:nvPr/>
        </p:nvSpPr>
        <p:spPr>
          <a:xfrm>
            <a:off x="3163330" y="4270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6D581B-2179-F64D-8967-66E3C0536A5A}"/>
              </a:ext>
            </a:extLst>
          </p:cNvPr>
          <p:cNvSpPr txBox="1"/>
          <p:nvPr/>
        </p:nvSpPr>
        <p:spPr>
          <a:xfrm>
            <a:off x="4232364" y="1604594"/>
            <a:ext cx="315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dirty="0"/>
              <a:t>主流项目管理工具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C42591-C54F-B54D-B28F-753CBCF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59" y="3093765"/>
            <a:ext cx="2156680" cy="5391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A3452D-F109-3F46-AC0B-A6CAA3EF139B}"/>
              </a:ext>
            </a:extLst>
          </p:cNvPr>
          <p:cNvSpPr txBox="1"/>
          <p:nvPr/>
        </p:nvSpPr>
        <p:spPr>
          <a:xfrm>
            <a:off x="5088352" y="427097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7A533D-6F12-8C4A-B8CE-4FBDC88E0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761" y="2982351"/>
            <a:ext cx="2156680" cy="889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470FD7-70D2-884F-A6A6-2C70D146B82E}"/>
              </a:ext>
            </a:extLst>
          </p:cNvPr>
          <p:cNvSpPr txBox="1"/>
          <p:nvPr/>
        </p:nvSpPr>
        <p:spPr>
          <a:xfrm>
            <a:off x="8216645" y="427097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7EB45-99FA-0844-B290-F6DAE578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2FB4F-2A4A-3A4B-960D-1A29AF23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没有依赖管理功能，主要作为构建工具</a:t>
            </a:r>
            <a:endParaRPr kumimoji="1" lang="en-US" altLang="zh-CN" dirty="0"/>
          </a:p>
          <a:p>
            <a:r>
              <a:rPr kumimoji="1" lang="zh-CN" altLang="en-US" dirty="0"/>
              <a:t>每个项目（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）都需要有一个对应的</a:t>
            </a:r>
            <a:r>
              <a:rPr kumimoji="1" lang="en-US" altLang="zh-CN" dirty="0" err="1"/>
              <a:t>build.xml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有多个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代表一个任务，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之间可以有依赖关系。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可以自定义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来完善构建。</a:t>
            </a:r>
            <a:endParaRPr kumimoji="1" lang="en-US" altLang="zh-CN" dirty="0"/>
          </a:p>
          <a:p>
            <a:r>
              <a:rPr kumimoji="1" lang="zh-CN" altLang="en-US" dirty="0"/>
              <a:t>可以整合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Ivy</a:t>
            </a:r>
            <a:r>
              <a:rPr kumimoji="1" lang="zh-CN" altLang="en-US" dirty="0"/>
              <a:t>来实现依赖管理</a:t>
            </a:r>
            <a:endParaRPr kumimoji="1" lang="en-US" altLang="zh-CN" dirty="0"/>
          </a:p>
          <a:p>
            <a:r>
              <a:rPr kumimoji="1" lang="zh-CN" altLang="en-US" dirty="0"/>
              <a:t>现在基本没人直接用</a:t>
            </a:r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Ant</a:t>
            </a:r>
            <a:r>
              <a:rPr kumimoji="1" lang="zh-CN" altLang="en-US" dirty="0"/>
              <a:t>，可以说已经是生命周期的末期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1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421A7-66B0-AC40-B17D-93C2534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208F-EE83-9C47-95A8-790C86B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131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/>
              <a:t>官方定义是项目管理工具（</a:t>
            </a:r>
            <a:r>
              <a:rPr lang="en-US" altLang="zh-CN" sz="1600" dirty="0"/>
              <a:t>Apache Maven is a software project management and comprehension tool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实则是个依赖管理工具，有自己的依赖仓库（</a:t>
            </a:r>
            <a:r>
              <a:rPr kumimoji="1" lang="en-US" altLang="zh-CN" sz="1600" dirty="0"/>
              <a:t>Local</a:t>
            </a:r>
            <a:r>
              <a:rPr kumimoji="1" lang="zh-CN" altLang="en-US" sz="1600" dirty="0"/>
              <a:t>库和</a:t>
            </a:r>
            <a:r>
              <a:rPr kumimoji="1" lang="en-US" altLang="zh-CN" sz="1600" dirty="0"/>
              <a:t>Central</a:t>
            </a:r>
            <a:r>
              <a:rPr kumimoji="1" lang="zh-CN" altLang="en-US" sz="1600" dirty="0"/>
              <a:t>库）</a:t>
            </a:r>
            <a:endParaRPr kumimoji="1" lang="en-US" altLang="zh-CN" sz="1600" dirty="0"/>
          </a:p>
          <a:p>
            <a:r>
              <a:rPr kumimoji="1" lang="en-US" altLang="zh-CN" sz="1600" dirty="0"/>
              <a:t>Maven</a:t>
            </a:r>
            <a:r>
              <a:rPr kumimoji="1" lang="zh-CN" altLang="en-US" sz="1600" dirty="0"/>
              <a:t>的构建能力是通过构建阶段执行插件目标（</a:t>
            </a:r>
            <a:r>
              <a:rPr kumimoji="1" lang="en-US" altLang="zh-CN" sz="1600" dirty="0"/>
              <a:t>goal</a:t>
            </a:r>
            <a:r>
              <a:rPr kumimoji="1" lang="zh-CN" altLang="en-US" sz="1600" dirty="0"/>
              <a:t>）来实现的</a:t>
            </a:r>
            <a:endParaRPr kumimoji="1" lang="en-US" altLang="zh-CN" sz="1600" dirty="0"/>
          </a:p>
          <a:p>
            <a:r>
              <a:rPr kumimoji="1" lang="zh-CN" altLang="en-US" sz="1600" dirty="0"/>
              <a:t>每个项目都有自己的项目对象模型（</a:t>
            </a:r>
            <a:r>
              <a:rPr kumimoji="1" lang="en-US" altLang="zh-CN" sz="1600" dirty="0"/>
              <a:t>Project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Object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Model</a:t>
            </a:r>
            <a:r>
              <a:rPr kumimoji="1" lang="zh-CN" altLang="en-US" sz="1600" dirty="0"/>
              <a:t>），对应一个</a:t>
            </a:r>
            <a:r>
              <a:rPr kumimoji="1" lang="en-US" altLang="zh-CN" sz="1600" dirty="0" err="1"/>
              <a:t>pom.xml</a:t>
            </a:r>
            <a:endParaRPr kumimoji="1" lang="en-US" altLang="zh-CN" sz="1600" dirty="0"/>
          </a:p>
          <a:p>
            <a:pPr latinLnBrk="1"/>
            <a:r>
              <a:rPr kumimoji="1" lang="en-US" altLang="zh-CN" sz="1600" dirty="0"/>
              <a:t>Maven</a:t>
            </a:r>
            <a:r>
              <a:rPr kumimoji="1" lang="zh-CN" altLang="en-US" sz="1600" dirty="0"/>
              <a:t>有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</a:t>
            </a:r>
            <a:r>
              <a:rPr lang="zh-CN" altLang="en-US" sz="1600" dirty="0"/>
              <a:t>标准的生命周期，一个生命周期可以有多个构建阶段，阶段有固定的顺序，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执行某个阶段，会按顺序先执行前面所有的阶段</a:t>
            </a:r>
            <a:endParaRPr lang="en-US" altLang="zh-CN" sz="1600" dirty="0"/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clean</a:t>
            </a:r>
            <a:r>
              <a:rPr lang="zh-CN" altLang="en-US" sz="1600" dirty="0"/>
              <a:t>：项目清理的处理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default(</a:t>
            </a:r>
            <a:r>
              <a:rPr lang="zh-CN" altLang="en-US" sz="1600" b="1" dirty="0"/>
              <a:t>或 </a:t>
            </a:r>
            <a:r>
              <a:rPr lang="en-US" altLang="zh-CN" sz="1600" b="1" dirty="0"/>
              <a:t>build)</a:t>
            </a:r>
            <a:r>
              <a:rPr lang="zh-CN" altLang="en-US" sz="1600" dirty="0"/>
              <a:t>：项目部署的处理</a:t>
            </a:r>
          </a:p>
          <a:p>
            <a:pPr latinLnBrk="1">
              <a:buFont typeface="Wingdings" pitchFamily="2" charset="2"/>
              <a:buChar char="l"/>
            </a:pPr>
            <a:r>
              <a:rPr lang="en-US" altLang="zh-CN" sz="1600" b="1" dirty="0"/>
              <a:t>site</a:t>
            </a:r>
            <a:r>
              <a:rPr lang="zh-CN" altLang="en-US" sz="1600" dirty="0"/>
              <a:t>：项目站点文档创建的处理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通过把插件的某个目标（</a:t>
            </a:r>
            <a:r>
              <a:rPr lang="en-US" altLang="zh-CN" sz="1600" dirty="0"/>
              <a:t>goal</a:t>
            </a:r>
            <a:r>
              <a:rPr lang="zh-CN" altLang="en-US" sz="1600" dirty="0"/>
              <a:t>）绑定到一个或多个生命周期的某个阶段来执行。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clean </a:t>
            </a:r>
            <a:r>
              <a:rPr lang="zh-CN" altLang="en-US" sz="1600" dirty="0"/>
              <a:t>执行的是</a:t>
            </a:r>
            <a:r>
              <a:rPr lang="en-US" altLang="zh-CN" sz="1600" dirty="0"/>
              <a:t>clean</a:t>
            </a:r>
            <a:r>
              <a:rPr lang="zh-CN" altLang="en-US" sz="1600" dirty="0"/>
              <a:t>周期的</a:t>
            </a:r>
            <a:r>
              <a:rPr lang="en-US" altLang="zh-CN" sz="1600" dirty="0"/>
              <a:t>pre-clean</a:t>
            </a:r>
            <a:r>
              <a:rPr lang="zh-CN" altLang="en-US" sz="1600" dirty="0"/>
              <a:t>和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2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r>
              <a:rPr lang="zh-CN" altLang="en-US" sz="1600" dirty="0"/>
              <a:t>      比如 </a:t>
            </a:r>
            <a:r>
              <a:rPr lang="en-US" altLang="zh-CN" sz="1600" dirty="0" err="1"/>
              <a:t>mvn</a:t>
            </a:r>
            <a:r>
              <a:rPr lang="en-US" altLang="zh-CN" sz="1600" dirty="0"/>
              <a:t> package</a:t>
            </a:r>
            <a:r>
              <a:rPr lang="zh-CN" altLang="en-US" sz="1600" dirty="0"/>
              <a:t> 执行的是</a:t>
            </a:r>
            <a:r>
              <a:rPr lang="en-US" altLang="zh-CN" sz="1600" dirty="0"/>
              <a:t>default</a:t>
            </a:r>
            <a:r>
              <a:rPr lang="zh-CN" altLang="en-US" sz="1600" dirty="0"/>
              <a:t>周期的</a:t>
            </a:r>
            <a:r>
              <a:rPr lang="en-US" altLang="zh-CN" sz="1600" dirty="0"/>
              <a:t>validate</a:t>
            </a:r>
            <a:r>
              <a:rPr lang="zh-CN" altLang="en-US" sz="1600" dirty="0"/>
              <a:t>，</a:t>
            </a:r>
            <a:r>
              <a:rPr lang="en-US" altLang="zh-CN" sz="1600" dirty="0"/>
              <a:t>compile</a:t>
            </a:r>
            <a:r>
              <a:rPr lang="zh-CN" altLang="en-US" sz="1600" dirty="0"/>
              <a:t>，</a:t>
            </a:r>
            <a:r>
              <a:rPr lang="en-US" altLang="zh-CN" sz="1600" dirty="0"/>
              <a:t>test</a:t>
            </a:r>
            <a:r>
              <a:rPr lang="zh-CN" altLang="en-US" sz="1600" dirty="0"/>
              <a:t>，</a:t>
            </a:r>
            <a:r>
              <a:rPr lang="en-US" altLang="zh-CN" sz="1600"/>
              <a:t>packate4</a:t>
            </a:r>
            <a:r>
              <a:rPr lang="zh-CN" altLang="en-US" sz="1600" dirty="0"/>
              <a:t>个阶段。</a:t>
            </a:r>
            <a:endParaRPr lang="en-US" altLang="zh-CN" sz="1600" dirty="0"/>
          </a:p>
          <a:p>
            <a:pPr marL="0" indent="0" latinLnBrk="1">
              <a:buNone/>
            </a:pPr>
            <a:endParaRPr lang="en-US" altLang="zh-CN" dirty="0"/>
          </a:p>
          <a:p>
            <a:pPr marL="0" indent="0" latinLnBrk="1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4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B1673-141A-8D4F-8011-62AEC436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生命周期</a:t>
            </a:r>
            <a:r>
              <a:rPr kumimoji="1" lang="en-US" altLang="zh-CN" dirty="0"/>
              <a:t>--build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31828C-CF0C-474C-8F2E-3F089E62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936875"/>
            <a:ext cx="6400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993B-243C-2048-839A-49B20D2C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依赖管理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9E0A2-D8CF-A547-BE94-EAB5ADC9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0163"/>
            <a:ext cx="8915400" cy="4717914"/>
          </a:xfrm>
        </p:spPr>
        <p:txBody>
          <a:bodyPr/>
          <a:lstStyle/>
          <a:p>
            <a:r>
              <a:rPr kumimoji="1" lang="en-US" altLang="zh-CN" dirty="0"/>
              <a:t>Maven</a:t>
            </a:r>
            <a:r>
              <a:rPr kumimoji="1" lang="zh-CN" altLang="en-US" dirty="0"/>
              <a:t>通过坐标来定位和管理依赖</a:t>
            </a:r>
            <a:endParaRPr kumimoji="1" lang="en-US" altLang="zh-CN" dirty="0"/>
          </a:p>
          <a:p>
            <a:pPr marL="400050" lvl="1" indent="0">
              <a:buNone/>
            </a:pPr>
            <a:r>
              <a:rPr kumimoji="1" lang="en-US" altLang="zh-CN" sz="1000" dirty="0"/>
              <a:t>&lt;dependency&gt;&lt;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</a:t>
            </a:r>
            <a:r>
              <a:rPr kumimoji="1" lang="en-US" altLang="zh-CN" sz="1000" dirty="0" err="1"/>
              <a:t>org.springframework.boot</a:t>
            </a:r>
            <a:r>
              <a:rPr kumimoji="1" lang="en-US" altLang="zh-CN" sz="1000" dirty="0"/>
              <a:t>&lt;/</a:t>
            </a:r>
            <a:r>
              <a:rPr kumimoji="1" lang="en-US" altLang="zh-CN" sz="1000" dirty="0" err="1"/>
              <a:t>groupId</a:t>
            </a:r>
            <a:r>
              <a:rPr kumimoji="1" lang="en-US" altLang="zh-CN" sz="1000" dirty="0"/>
              <a:t>&gt;&lt;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&gt;spring-boot-starter-parent&lt;/</a:t>
            </a:r>
            <a:r>
              <a:rPr kumimoji="1" lang="en-US" altLang="zh-CN" sz="1000" dirty="0" err="1"/>
              <a:t>artifactId</a:t>
            </a:r>
            <a:r>
              <a:rPr kumimoji="1" lang="en-US" altLang="zh-CN" sz="1000" dirty="0"/>
              <a:t>&gt;</a:t>
            </a:r>
          </a:p>
          <a:p>
            <a:pPr marL="400050" lvl="1" indent="0">
              <a:buNone/>
            </a:pPr>
            <a:r>
              <a:rPr kumimoji="1" lang="en-US" altLang="zh-CN" sz="1000" dirty="0"/>
              <a:t>    &lt;version&gt;2.6.1&lt;/version&gt;&lt;type&gt;pom&lt;/type&gt;&lt;/dependency&gt;</a:t>
            </a:r>
            <a:endParaRPr kumimoji="1" lang="en-US" altLang="zh-CN" dirty="0"/>
          </a:p>
          <a:p>
            <a:r>
              <a:rPr kumimoji="1" lang="zh-CN" altLang="en-US" dirty="0"/>
              <a:t>依赖可以传递，比如</a:t>
            </a:r>
            <a:r>
              <a:rPr kumimoji="1" lang="en-US" altLang="zh-CN" dirty="0"/>
              <a:t>A</a:t>
            </a:r>
            <a:r>
              <a:rPr kumimoji="1" lang="zh-CN" altLang="en-US" dirty="0"/>
              <a:t>依赖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同时依赖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，那么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只需要指定对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的依赖，而不需要显示指定对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的依赖。</a:t>
            </a:r>
            <a:r>
              <a:rPr lang="zh-CN" altLang="en-US" dirty="0"/>
              <a:t>依赖范围用来限制依赖传递发现：</a:t>
            </a:r>
            <a:r>
              <a:rPr lang="en-US" altLang="zh-CN" dirty="0"/>
              <a:t>compile</a:t>
            </a:r>
            <a:r>
              <a:rPr lang="zh-CN" altLang="en-US" dirty="0"/>
              <a:t>，</a:t>
            </a:r>
            <a:r>
              <a:rPr lang="en-US" altLang="zh-CN" dirty="0"/>
              <a:t>test</a:t>
            </a:r>
            <a:r>
              <a:rPr lang="zh-CN" altLang="en-US" dirty="0"/>
              <a:t>，</a:t>
            </a:r>
            <a:r>
              <a:rPr lang="en-US" altLang="zh-CN" dirty="0"/>
              <a:t>Provided</a:t>
            </a:r>
            <a:r>
              <a:rPr lang="zh-CN" altLang="en-US" dirty="0"/>
              <a:t>，</a:t>
            </a:r>
            <a:r>
              <a:rPr lang="en-US" altLang="zh-CN" dirty="0"/>
              <a:t>runtime</a:t>
            </a:r>
            <a:r>
              <a:rPr lang="zh-CN" altLang="en-US" dirty="0"/>
              <a:t>，</a:t>
            </a:r>
            <a:r>
              <a:rPr lang="en-US" altLang="zh-CN" dirty="0"/>
              <a:t>import</a:t>
            </a:r>
          </a:p>
          <a:p>
            <a:r>
              <a:rPr kumimoji="1" lang="zh-CN" altLang="en-US" dirty="0"/>
              <a:t>项目依赖同一个包的不同版本会产生冲突，</a:t>
            </a:r>
            <a:r>
              <a:rPr kumimoji="1" lang="en-US" altLang="zh-CN" dirty="0"/>
              <a:t>Maven</a:t>
            </a:r>
            <a:r>
              <a:rPr lang="zh-CN" altLang="en-US" dirty="0"/>
              <a:t>主要给出了两个原则，即最短路径原则和优先声明原则。</a:t>
            </a:r>
            <a:endParaRPr lang="en-US" altLang="zh-CN" dirty="0"/>
          </a:p>
          <a:p>
            <a:pPr>
              <a:buFont typeface="Wingdings" pitchFamily="2" charset="2"/>
              <a:buChar char="l"/>
            </a:pPr>
            <a:r>
              <a:rPr kumimoji="1" lang="zh-CN" altLang="en-US" sz="1400" dirty="0"/>
              <a:t>最短路径原则：依赖路径短的会起效，即选用版本</a:t>
            </a:r>
            <a:r>
              <a:rPr kumimoji="1" lang="en-US" altLang="zh-CN" sz="1400" dirty="0"/>
              <a:t>V2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C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E -&gt; D(V2)</a:t>
            </a:r>
            <a:endParaRPr kumimoji="1" lang="en-US" altLang="zh-CN" sz="1400" dirty="0"/>
          </a:p>
          <a:p>
            <a:pPr>
              <a:buFont typeface="Wingdings" pitchFamily="2" charset="2"/>
              <a:buChar char="l"/>
            </a:pPr>
            <a:r>
              <a:rPr lang="zh-CN" altLang="en-US" sz="1400" dirty="0"/>
              <a:t>优先声明原则：依赖路径深度相同，则使用优先声明的版本，即</a:t>
            </a:r>
            <a:r>
              <a:rPr lang="en-US" altLang="zh-CN" sz="1400" dirty="0"/>
              <a:t>V1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B -&gt; D(V1)</a:t>
            </a:r>
          </a:p>
          <a:p>
            <a:pPr marL="0" indent="0">
              <a:buNone/>
            </a:pPr>
            <a:r>
              <a:rPr lang="zh-CN" altLang="en-US" sz="1400" dirty="0"/>
              <a:t>        </a:t>
            </a:r>
            <a:r>
              <a:rPr lang="en-US" altLang="zh-CN" sz="1400" dirty="0"/>
              <a:t>A -&gt; C -&gt; D(V2)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88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53397-F5BF-1C4B-BD2C-7DA26D3A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新一代构建工具</a:t>
            </a:r>
            <a:r>
              <a:rPr kumimoji="1" lang="en-US" altLang="zh-CN" dirty="0"/>
              <a:t>--Gradle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2C601E-9A8C-114B-8DEB-38564770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906" y="2133600"/>
            <a:ext cx="596401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55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924</TotalTime>
  <Words>636</Words>
  <Application>Microsoft Macintosh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丝状</vt:lpstr>
      <vt:lpstr>浅析Gradle</vt:lpstr>
      <vt:lpstr>PowerPoint 演示文稿</vt:lpstr>
      <vt:lpstr>Gradle是什么？</vt:lpstr>
      <vt:lpstr>PowerPoint 演示文稿</vt:lpstr>
      <vt:lpstr>Apache Ant</vt:lpstr>
      <vt:lpstr>Apache Maven</vt:lpstr>
      <vt:lpstr>Maven生命周期--build</vt:lpstr>
      <vt:lpstr>Maven依赖管理</vt:lpstr>
      <vt:lpstr>新一代构建工具--Gradle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HBase浅析</dc:title>
  <dc:creator>Microsoft Office User</dc:creator>
  <cp:lastModifiedBy>Microsoft Office User</cp:lastModifiedBy>
  <cp:revision>54</cp:revision>
  <dcterms:created xsi:type="dcterms:W3CDTF">2021-09-08T03:23:06Z</dcterms:created>
  <dcterms:modified xsi:type="dcterms:W3CDTF">2021-12-15T03:53:02Z</dcterms:modified>
</cp:coreProperties>
</file>