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1.xml" ContentType="application/vnd.openxmlformats-officedocument.drawingml.chart+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9.jpeg" ContentType="image/jpeg"/>
  <Override PartName="/ppt/media/image3.png" ContentType="image/png"/>
  <Override PartName="/ppt/media/image1.jpeg" ContentType="image/jpeg"/>
  <Override PartName="/ppt/media/image4.png" ContentType="image/png"/>
  <Override PartName="/ppt/media/image2.tif" ContentType="image/tiff"/>
  <Override PartName="/ppt/media/image7.png" ContentType="image/png"/>
  <Override PartName="/ppt/media/image11.png" ContentType="image/png"/>
  <Override PartName="/ppt/media/image5.jpeg" ContentType="image/jpeg"/>
  <Override PartName="/ppt/media/image8.png" ContentType="image/png"/>
  <Override PartName="/ppt/media/image6.tif" ContentType="image/tiff"/>
  <Override PartName="/ppt/media/image10.png" ContentType="image/png"/>
  <Override PartName="/ppt/media/image12.jpeg" ContentType="image/jpeg"/>
  <Override PartName="/ppt/media/image13.tif" ContentType="image/tiff"/>
  <Override PartName="/ppt/media/image14.png" ContentType="image/png"/>
  <Override PartName="/ppt/media/image15.png" ContentType="image/png"/>
  <Override PartName="/ppt/media/image16.jpeg" ContentType="image/jpeg"/>
  <Override PartName="/ppt/media/image17.tif" ContentType="image/tiff"/>
  <Override PartName="/ppt/media/image18.png" ContentType="image/png"/>
  <Override PartName="/ppt/media/image19.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595959"/>
                </a:solidFill>
                <a:uFill>
                  <a:solidFill>
                    <a:srgbClr val="ffffff"/>
                  </a:solidFill>
                </a:uFill>
                <a:latin typeface="等线"/>
              </a:defRPr>
            </a:pPr>
            <a:r>
              <a:rPr b="1" sz="1800" spc="-1" strike="noStrike">
                <a:solidFill>
                  <a:srgbClr val="595959"/>
                </a:solidFill>
                <a:uFill>
                  <a:solidFill>
                    <a:srgbClr val="ffffff"/>
                  </a:solidFill>
                </a:uFill>
                <a:latin typeface="等线"/>
              </a:rPr>
              <a:t>所属业务</a:t>
            </a:r>
          </a:p>
        </c:rich>
      </c:tx>
      <c:layout>
        <c:manualLayout>
          <c:xMode val="edge"/>
          <c:yMode val="edge"/>
          <c:x val="0.438420889027044"/>
          <c:y val="0.0125484120836561"/>
        </c:manualLayout>
      </c:layout>
      <c:overlay val="0"/>
    </c:title>
    <c:autoTitleDeleted val="0"/>
    <c:plotArea>
      <c:pieChart>
        <c:varyColors val="1"/>
        <c:ser>
          <c:idx val="0"/>
          <c:order val="0"/>
          <c:tx>
            <c:strRef>
              <c:f>label 0</c:f>
              <c:strCache>
                <c:ptCount val="1"/>
                <c:pt idx="0">
                  <c:v>所属业务</c:v>
                </c:pt>
              </c:strCache>
            </c:strRef>
          </c:tx>
          <c:spPr>
            <a:solidFill>
              <a:srgbClr val="4472c4"/>
            </a:solidFill>
            <a:ln>
              <a:noFill/>
            </a:ln>
          </c:spPr>
          <c:explosion val="0"/>
          <c:dPt>
            <c:idx val="0"/>
            <c:spPr>
              <a:solidFill>
                <a:srgbClr val="4472c4"/>
              </a:solidFill>
              <a:ln>
                <a:noFill/>
              </a:ln>
            </c:spPr>
          </c:dPt>
          <c:dPt>
            <c:idx val="1"/>
            <c:spPr>
              <a:solidFill>
                <a:srgbClr val="ed7d31"/>
              </a:solidFill>
              <a:ln>
                <a:noFill/>
              </a:ln>
            </c:spPr>
          </c:dPt>
          <c:dPt>
            <c:idx val="2"/>
            <c:spPr>
              <a:solidFill>
                <a:srgbClr val="a5a5a5"/>
              </a:solidFill>
              <a:ln>
                <a:noFill/>
              </a:ln>
            </c:spPr>
          </c:dPt>
          <c:dPt>
            <c:idx val="3"/>
            <c:spPr>
              <a:solidFill>
                <a:srgbClr val="ffc000"/>
              </a:solidFill>
              <a:ln>
                <a:noFill/>
              </a:ln>
            </c:spPr>
          </c:dPt>
          <c:dPt>
            <c:idx val="4"/>
            <c:spPr>
              <a:solidFill>
                <a:srgbClr val="5b9bd5"/>
              </a:solidFill>
              <a:ln>
                <a:noFill/>
              </a:ln>
            </c:spPr>
          </c:dPt>
          <c:dPt>
            <c:idx val="5"/>
            <c:spPr>
              <a:solidFill>
                <a:srgbClr val="70ad47"/>
              </a:solidFill>
              <a:ln>
                <a:noFill/>
              </a:ln>
            </c:spPr>
          </c:dPt>
          <c:dLbls>
            <c:dLbl>
              <c:idx val="0"/>
              <c:dLblPos val="inEnd"/>
              <c:showLegendKey val="0"/>
              <c:showVal val="0"/>
              <c:showCatName val="1"/>
              <c:showSerName val="0"/>
              <c:showPercent val="1"/>
            </c:dLbl>
            <c:dLbl>
              <c:idx val="1"/>
              <c:dLblPos val="inEnd"/>
              <c:showLegendKey val="0"/>
              <c:showVal val="0"/>
              <c:showCatName val="1"/>
              <c:showSerName val="0"/>
              <c:showPercent val="1"/>
            </c:dLbl>
            <c:dLbl>
              <c:idx val="2"/>
              <c:dLblPos val="inEnd"/>
              <c:showLegendKey val="0"/>
              <c:showVal val="0"/>
              <c:showCatName val="1"/>
              <c:showSerName val="0"/>
              <c:showPercent val="1"/>
            </c:dLbl>
            <c:dLbl>
              <c:idx val="3"/>
              <c:dLblPos val="inEnd"/>
              <c:showLegendKey val="0"/>
              <c:showVal val="0"/>
              <c:showCatName val="1"/>
              <c:showSerName val="0"/>
              <c:showPercent val="1"/>
            </c:dLbl>
            <c:dLbl>
              <c:idx val="4"/>
              <c:dLblPos val="inEnd"/>
              <c:showLegendKey val="0"/>
              <c:showVal val="0"/>
              <c:showCatName val="1"/>
              <c:showSerName val="0"/>
              <c:showPercent val="1"/>
            </c:dLbl>
            <c:dLbl>
              <c:idx val="5"/>
              <c:dLblPos val="inEnd"/>
              <c:showLegendKey val="0"/>
              <c:showVal val="0"/>
              <c:showCatName val="1"/>
              <c:showSerName val="0"/>
              <c:showPercent val="1"/>
            </c:dLbl>
            <c:dLblPos val="inEnd"/>
            <c:showLegendKey val="0"/>
            <c:showVal val="0"/>
            <c:showCatName val="1"/>
            <c:showSerName val="0"/>
            <c:showPercent val="1"/>
            <c:showLeaderLines val="0"/>
          </c:dLbls>
          <c:cat>
            <c:strRef>
              <c:f>categories</c:f>
              <c:strCache>
                <c:ptCount val="6"/>
                <c:pt idx="0">
                  <c:v>社区</c:v>
                </c:pt>
                <c:pt idx="1">
                  <c:v>端外</c:v>
                </c:pt>
                <c:pt idx="2">
                  <c:v>开户</c:v>
                </c:pt>
                <c:pt idx="3">
                  <c:v>活动</c:v>
                </c:pt>
                <c:pt idx="4">
                  <c:v>基础建设</c:v>
                </c:pt>
                <c:pt idx="5">
                  <c:v>其他</c:v>
                </c:pt>
              </c:strCache>
            </c:strRef>
          </c:cat>
          <c:val>
            <c:numRef>
              <c:f>0</c:f>
              <c:numCache>
                <c:formatCode>General</c:formatCode>
                <c:ptCount val="6"/>
                <c:pt idx="0">
                  <c:v>5</c:v>
                </c:pt>
                <c:pt idx="1">
                  <c:v>3</c:v>
                </c:pt>
                <c:pt idx="2">
                  <c:v>9</c:v>
                </c:pt>
                <c:pt idx="3">
                  <c:v>2</c:v>
                </c:pt>
                <c:pt idx="4">
                  <c:v>4</c:v>
                </c:pt>
                <c:pt idx="5">
                  <c:v>3</c:v>
                </c:pt>
              </c:numCache>
            </c:numRef>
          </c:val>
        </c:ser>
        <c:firstSliceAng val="0"/>
      </c:pieChart>
      <c:spPr>
        <a:noFill/>
        <a:ln>
          <a:noFill/>
        </a:ln>
      </c:spPr>
    </c:plotArea>
    <c:legend>
      <c:legendPos val="b"/>
      <c:overlay val="0"/>
      <c:spPr>
        <a:solidFill>
          <a:srgbClr val="ffffff">
            <a:alpha val="78000"/>
          </a:srgbClr>
        </a:solidFill>
        <a:ln>
          <a:noFill/>
        </a:ln>
      </c:spPr>
    </c:legend>
    <c:plotVisOnly val="1"/>
    <c:dispBlanksAs val="gap"/>
  </c:chart>
  <c:spPr>
    <a:noFill/>
    <a:ln w="9360">
      <a:solidFill>
        <a:srgbClr val="d9d9d9"/>
      </a:solidFill>
      <a:round/>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8.png"/><Relationship Id="rId3" Type="http://schemas.openxmlformats.org/officeDocument/2006/relationships/image" Target="../media/image19.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29" name="PlaceHolder 2"/>
          <p:cNvSpPr>
            <a:spLocks noGrp="1"/>
          </p:cNvSpPr>
          <p:nvPr>
            <p:ph type="body"/>
          </p:nvPr>
        </p:nvSpPr>
        <p:spPr>
          <a:xfrm>
            <a:off x="0" y="30189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30" name="PlaceHolder 3"/>
          <p:cNvSpPr>
            <a:spLocks noGrp="1"/>
          </p:cNvSpPr>
          <p:nvPr>
            <p:ph type="body"/>
          </p:nvPr>
        </p:nvSpPr>
        <p:spPr>
          <a:xfrm>
            <a:off x="0" y="34473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32"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33"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34" name="PlaceHolder 4"/>
          <p:cNvSpPr>
            <a:spLocks noGrp="1"/>
          </p:cNvSpPr>
          <p:nvPr>
            <p:ph type="body"/>
          </p:nvPr>
        </p:nvSpPr>
        <p:spPr>
          <a:xfrm>
            <a:off x="624708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35" name="PlaceHolder 5"/>
          <p:cNvSpPr>
            <a:spLocks noGrp="1"/>
          </p:cNvSpPr>
          <p:nvPr>
            <p:ph type="body"/>
          </p:nvPr>
        </p:nvSpPr>
        <p:spPr>
          <a:xfrm>
            <a:off x="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37" name="PlaceHolder 2"/>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38" name="PlaceHolder 3"/>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pic>
        <p:nvPicPr>
          <p:cNvPr id="39" name="" descr=""/>
          <p:cNvPicPr/>
          <p:nvPr/>
        </p:nvPicPr>
        <p:blipFill>
          <a:blip r:embed="rId2"/>
          <a:stretch/>
        </p:blipFill>
        <p:spPr>
          <a:xfrm>
            <a:off x="5581800" y="3018960"/>
            <a:ext cx="1027800" cy="820080"/>
          </a:xfrm>
          <a:prstGeom prst="rect">
            <a:avLst/>
          </a:prstGeom>
          <a:ln>
            <a:noFill/>
          </a:ln>
        </p:spPr>
      </p:pic>
      <p:pic>
        <p:nvPicPr>
          <p:cNvPr id="40" name="" descr=""/>
          <p:cNvPicPr/>
          <p:nvPr/>
        </p:nvPicPr>
        <p:blipFill>
          <a:blip r:embed="rId3"/>
          <a:stretch/>
        </p:blipFill>
        <p:spPr>
          <a:xfrm>
            <a:off x="5581800" y="3018960"/>
            <a:ext cx="1027800" cy="820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48" name="PlaceHolder 2"/>
          <p:cNvSpPr>
            <a:spLocks noGrp="1"/>
          </p:cNvSpPr>
          <p:nvPr>
            <p:ph type="subTitle"/>
          </p:nvPr>
        </p:nvSpPr>
        <p:spPr>
          <a:xfrm>
            <a:off x="0" y="3018960"/>
            <a:ext cx="12191760" cy="820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50" name="PlaceHolder 2"/>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52" name="PlaceHolder 2"/>
          <p:cNvSpPr>
            <a:spLocks noGrp="1"/>
          </p:cNvSpPr>
          <p:nvPr>
            <p:ph type="body"/>
          </p:nvPr>
        </p:nvSpPr>
        <p:spPr>
          <a:xfrm>
            <a:off x="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53" name="PlaceHolder 3"/>
          <p:cNvSpPr>
            <a:spLocks noGrp="1"/>
          </p:cNvSpPr>
          <p:nvPr>
            <p:ph type="body"/>
          </p:nvPr>
        </p:nvSpPr>
        <p:spPr>
          <a:xfrm>
            <a:off x="624708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57"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58" name="PlaceHolder 3"/>
          <p:cNvSpPr>
            <a:spLocks noGrp="1"/>
          </p:cNvSpPr>
          <p:nvPr>
            <p:ph type="body"/>
          </p:nvPr>
        </p:nvSpPr>
        <p:spPr>
          <a:xfrm>
            <a:off x="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59" name="PlaceHolder 4"/>
          <p:cNvSpPr>
            <a:spLocks noGrp="1"/>
          </p:cNvSpPr>
          <p:nvPr>
            <p:ph type="body"/>
          </p:nvPr>
        </p:nvSpPr>
        <p:spPr>
          <a:xfrm>
            <a:off x="624708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8" name="PlaceHolder 2"/>
          <p:cNvSpPr>
            <a:spLocks noGrp="1"/>
          </p:cNvSpPr>
          <p:nvPr>
            <p:ph type="subTitle"/>
          </p:nvPr>
        </p:nvSpPr>
        <p:spPr>
          <a:xfrm>
            <a:off x="0" y="3018960"/>
            <a:ext cx="12191760" cy="820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61" name="PlaceHolder 2"/>
          <p:cNvSpPr>
            <a:spLocks noGrp="1"/>
          </p:cNvSpPr>
          <p:nvPr>
            <p:ph type="body"/>
          </p:nvPr>
        </p:nvSpPr>
        <p:spPr>
          <a:xfrm>
            <a:off x="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62"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63" name="PlaceHolder 4"/>
          <p:cNvSpPr>
            <a:spLocks noGrp="1"/>
          </p:cNvSpPr>
          <p:nvPr>
            <p:ph type="body"/>
          </p:nvPr>
        </p:nvSpPr>
        <p:spPr>
          <a:xfrm>
            <a:off x="624708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65"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66"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67" name="PlaceHolder 4"/>
          <p:cNvSpPr>
            <a:spLocks noGrp="1"/>
          </p:cNvSpPr>
          <p:nvPr>
            <p:ph type="body"/>
          </p:nvPr>
        </p:nvSpPr>
        <p:spPr>
          <a:xfrm>
            <a:off x="0" y="34473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69" name="PlaceHolder 2"/>
          <p:cNvSpPr>
            <a:spLocks noGrp="1"/>
          </p:cNvSpPr>
          <p:nvPr>
            <p:ph type="body"/>
          </p:nvPr>
        </p:nvSpPr>
        <p:spPr>
          <a:xfrm>
            <a:off x="0" y="30189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70" name="PlaceHolder 3"/>
          <p:cNvSpPr>
            <a:spLocks noGrp="1"/>
          </p:cNvSpPr>
          <p:nvPr>
            <p:ph type="body"/>
          </p:nvPr>
        </p:nvSpPr>
        <p:spPr>
          <a:xfrm>
            <a:off x="0" y="34473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72"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73"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74" name="PlaceHolder 4"/>
          <p:cNvSpPr>
            <a:spLocks noGrp="1"/>
          </p:cNvSpPr>
          <p:nvPr>
            <p:ph type="body"/>
          </p:nvPr>
        </p:nvSpPr>
        <p:spPr>
          <a:xfrm>
            <a:off x="624708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75" name="PlaceHolder 5"/>
          <p:cNvSpPr>
            <a:spLocks noGrp="1"/>
          </p:cNvSpPr>
          <p:nvPr>
            <p:ph type="body"/>
          </p:nvPr>
        </p:nvSpPr>
        <p:spPr>
          <a:xfrm>
            <a:off x="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77" name="PlaceHolder 2"/>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78" name="PlaceHolder 3"/>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pic>
        <p:nvPicPr>
          <p:cNvPr id="79" name="" descr=""/>
          <p:cNvPicPr/>
          <p:nvPr/>
        </p:nvPicPr>
        <p:blipFill>
          <a:blip r:embed="rId2"/>
          <a:stretch/>
        </p:blipFill>
        <p:spPr>
          <a:xfrm>
            <a:off x="5581800" y="3018960"/>
            <a:ext cx="1027800" cy="820080"/>
          </a:xfrm>
          <a:prstGeom prst="rect">
            <a:avLst/>
          </a:prstGeom>
          <a:ln>
            <a:noFill/>
          </a:ln>
        </p:spPr>
      </p:pic>
      <p:pic>
        <p:nvPicPr>
          <p:cNvPr id="80" name="" descr=""/>
          <p:cNvPicPr/>
          <p:nvPr/>
        </p:nvPicPr>
        <p:blipFill>
          <a:blip r:embed="rId3"/>
          <a:stretch/>
        </p:blipFill>
        <p:spPr>
          <a:xfrm>
            <a:off x="5581800" y="3018960"/>
            <a:ext cx="1027800" cy="820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88" name="PlaceHolder 2"/>
          <p:cNvSpPr>
            <a:spLocks noGrp="1"/>
          </p:cNvSpPr>
          <p:nvPr>
            <p:ph type="subTitle"/>
          </p:nvPr>
        </p:nvSpPr>
        <p:spPr>
          <a:xfrm>
            <a:off x="0" y="3018960"/>
            <a:ext cx="12191760" cy="820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90" name="PlaceHolder 2"/>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92" name="PlaceHolder 2"/>
          <p:cNvSpPr>
            <a:spLocks noGrp="1"/>
          </p:cNvSpPr>
          <p:nvPr>
            <p:ph type="body"/>
          </p:nvPr>
        </p:nvSpPr>
        <p:spPr>
          <a:xfrm>
            <a:off x="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93" name="PlaceHolder 3"/>
          <p:cNvSpPr>
            <a:spLocks noGrp="1"/>
          </p:cNvSpPr>
          <p:nvPr>
            <p:ph type="body"/>
          </p:nvPr>
        </p:nvSpPr>
        <p:spPr>
          <a:xfrm>
            <a:off x="624708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0" name="PlaceHolder 2"/>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97"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98" name="PlaceHolder 3"/>
          <p:cNvSpPr>
            <a:spLocks noGrp="1"/>
          </p:cNvSpPr>
          <p:nvPr>
            <p:ph type="body"/>
          </p:nvPr>
        </p:nvSpPr>
        <p:spPr>
          <a:xfrm>
            <a:off x="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99" name="PlaceHolder 4"/>
          <p:cNvSpPr>
            <a:spLocks noGrp="1"/>
          </p:cNvSpPr>
          <p:nvPr>
            <p:ph type="body"/>
          </p:nvPr>
        </p:nvSpPr>
        <p:spPr>
          <a:xfrm>
            <a:off x="624708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01" name="PlaceHolder 2"/>
          <p:cNvSpPr>
            <a:spLocks noGrp="1"/>
          </p:cNvSpPr>
          <p:nvPr>
            <p:ph type="body"/>
          </p:nvPr>
        </p:nvSpPr>
        <p:spPr>
          <a:xfrm>
            <a:off x="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02"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03" name="PlaceHolder 4"/>
          <p:cNvSpPr>
            <a:spLocks noGrp="1"/>
          </p:cNvSpPr>
          <p:nvPr>
            <p:ph type="body"/>
          </p:nvPr>
        </p:nvSpPr>
        <p:spPr>
          <a:xfrm>
            <a:off x="624708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05"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06"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07" name="PlaceHolder 4"/>
          <p:cNvSpPr>
            <a:spLocks noGrp="1"/>
          </p:cNvSpPr>
          <p:nvPr>
            <p:ph type="body"/>
          </p:nvPr>
        </p:nvSpPr>
        <p:spPr>
          <a:xfrm>
            <a:off x="0" y="34473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09" name="PlaceHolder 2"/>
          <p:cNvSpPr>
            <a:spLocks noGrp="1"/>
          </p:cNvSpPr>
          <p:nvPr>
            <p:ph type="body"/>
          </p:nvPr>
        </p:nvSpPr>
        <p:spPr>
          <a:xfrm>
            <a:off x="0" y="30189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10" name="PlaceHolder 3"/>
          <p:cNvSpPr>
            <a:spLocks noGrp="1"/>
          </p:cNvSpPr>
          <p:nvPr>
            <p:ph type="body"/>
          </p:nvPr>
        </p:nvSpPr>
        <p:spPr>
          <a:xfrm>
            <a:off x="0" y="34473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12"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13"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14" name="PlaceHolder 4"/>
          <p:cNvSpPr>
            <a:spLocks noGrp="1"/>
          </p:cNvSpPr>
          <p:nvPr>
            <p:ph type="body"/>
          </p:nvPr>
        </p:nvSpPr>
        <p:spPr>
          <a:xfrm>
            <a:off x="624708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15" name="PlaceHolder 5"/>
          <p:cNvSpPr>
            <a:spLocks noGrp="1"/>
          </p:cNvSpPr>
          <p:nvPr>
            <p:ph type="body"/>
          </p:nvPr>
        </p:nvSpPr>
        <p:spPr>
          <a:xfrm>
            <a:off x="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17" name="PlaceHolder 2"/>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18" name="PlaceHolder 3"/>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pic>
        <p:nvPicPr>
          <p:cNvPr id="119" name="" descr=""/>
          <p:cNvPicPr/>
          <p:nvPr/>
        </p:nvPicPr>
        <p:blipFill>
          <a:blip r:embed="rId2"/>
          <a:stretch/>
        </p:blipFill>
        <p:spPr>
          <a:xfrm>
            <a:off x="5581800" y="3018960"/>
            <a:ext cx="1027800" cy="820080"/>
          </a:xfrm>
          <a:prstGeom prst="rect">
            <a:avLst/>
          </a:prstGeom>
          <a:ln>
            <a:noFill/>
          </a:ln>
        </p:spPr>
      </p:pic>
      <p:pic>
        <p:nvPicPr>
          <p:cNvPr id="120" name="" descr=""/>
          <p:cNvPicPr/>
          <p:nvPr/>
        </p:nvPicPr>
        <p:blipFill>
          <a:blip r:embed="rId3"/>
          <a:stretch/>
        </p:blipFill>
        <p:spPr>
          <a:xfrm>
            <a:off x="5581800" y="3018960"/>
            <a:ext cx="1027800" cy="820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26" name="PlaceHolder 2"/>
          <p:cNvSpPr>
            <a:spLocks noGrp="1"/>
          </p:cNvSpPr>
          <p:nvPr>
            <p:ph type="subTitle"/>
          </p:nvPr>
        </p:nvSpPr>
        <p:spPr>
          <a:xfrm>
            <a:off x="0" y="3018960"/>
            <a:ext cx="12191760" cy="820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28" name="PlaceHolder 2"/>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2" name="PlaceHolder 2"/>
          <p:cNvSpPr>
            <a:spLocks noGrp="1"/>
          </p:cNvSpPr>
          <p:nvPr>
            <p:ph type="body"/>
          </p:nvPr>
        </p:nvSpPr>
        <p:spPr>
          <a:xfrm>
            <a:off x="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3" name="PlaceHolder 3"/>
          <p:cNvSpPr>
            <a:spLocks noGrp="1"/>
          </p:cNvSpPr>
          <p:nvPr>
            <p:ph type="body"/>
          </p:nvPr>
        </p:nvSpPr>
        <p:spPr>
          <a:xfrm>
            <a:off x="624708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30" name="PlaceHolder 2"/>
          <p:cNvSpPr>
            <a:spLocks noGrp="1"/>
          </p:cNvSpPr>
          <p:nvPr>
            <p:ph type="body"/>
          </p:nvPr>
        </p:nvSpPr>
        <p:spPr>
          <a:xfrm>
            <a:off x="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31" name="PlaceHolder 3"/>
          <p:cNvSpPr>
            <a:spLocks noGrp="1"/>
          </p:cNvSpPr>
          <p:nvPr>
            <p:ph type="body"/>
          </p:nvPr>
        </p:nvSpPr>
        <p:spPr>
          <a:xfrm>
            <a:off x="624708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35"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36" name="PlaceHolder 3"/>
          <p:cNvSpPr>
            <a:spLocks noGrp="1"/>
          </p:cNvSpPr>
          <p:nvPr>
            <p:ph type="body"/>
          </p:nvPr>
        </p:nvSpPr>
        <p:spPr>
          <a:xfrm>
            <a:off x="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37" name="PlaceHolder 4"/>
          <p:cNvSpPr>
            <a:spLocks noGrp="1"/>
          </p:cNvSpPr>
          <p:nvPr>
            <p:ph type="body"/>
          </p:nvPr>
        </p:nvSpPr>
        <p:spPr>
          <a:xfrm>
            <a:off x="624708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39" name="PlaceHolder 2"/>
          <p:cNvSpPr>
            <a:spLocks noGrp="1"/>
          </p:cNvSpPr>
          <p:nvPr>
            <p:ph type="body"/>
          </p:nvPr>
        </p:nvSpPr>
        <p:spPr>
          <a:xfrm>
            <a:off x="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40"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41" name="PlaceHolder 4"/>
          <p:cNvSpPr>
            <a:spLocks noGrp="1"/>
          </p:cNvSpPr>
          <p:nvPr>
            <p:ph type="body"/>
          </p:nvPr>
        </p:nvSpPr>
        <p:spPr>
          <a:xfrm>
            <a:off x="624708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43"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44"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45" name="PlaceHolder 4"/>
          <p:cNvSpPr>
            <a:spLocks noGrp="1"/>
          </p:cNvSpPr>
          <p:nvPr>
            <p:ph type="body"/>
          </p:nvPr>
        </p:nvSpPr>
        <p:spPr>
          <a:xfrm>
            <a:off x="0" y="34473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47" name="PlaceHolder 2"/>
          <p:cNvSpPr>
            <a:spLocks noGrp="1"/>
          </p:cNvSpPr>
          <p:nvPr>
            <p:ph type="body"/>
          </p:nvPr>
        </p:nvSpPr>
        <p:spPr>
          <a:xfrm>
            <a:off x="0" y="30189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48" name="PlaceHolder 3"/>
          <p:cNvSpPr>
            <a:spLocks noGrp="1"/>
          </p:cNvSpPr>
          <p:nvPr>
            <p:ph type="body"/>
          </p:nvPr>
        </p:nvSpPr>
        <p:spPr>
          <a:xfrm>
            <a:off x="0" y="34473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50"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51"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52" name="PlaceHolder 4"/>
          <p:cNvSpPr>
            <a:spLocks noGrp="1"/>
          </p:cNvSpPr>
          <p:nvPr>
            <p:ph type="body"/>
          </p:nvPr>
        </p:nvSpPr>
        <p:spPr>
          <a:xfrm>
            <a:off x="624708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53" name="PlaceHolder 5"/>
          <p:cNvSpPr>
            <a:spLocks noGrp="1"/>
          </p:cNvSpPr>
          <p:nvPr>
            <p:ph type="body"/>
          </p:nvPr>
        </p:nvSpPr>
        <p:spPr>
          <a:xfrm>
            <a:off x="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55" name="PlaceHolder 2"/>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56" name="PlaceHolder 3"/>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pic>
        <p:nvPicPr>
          <p:cNvPr id="157" name="" descr=""/>
          <p:cNvPicPr/>
          <p:nvPr/>
        </p:nvPicPr>
        <p:blipFill>
          <a:blip r:embed="rId2"/>
          <a:stretch/>
        </p:blipFill>
        <p:spPr>
          <a:xfrm>
            <a:off x="5581800" y="3018960"/>
            <a:ext cx="1027800" cy="820080"/>
          </a:xfrm>
          <a:prstGeom prst="rect">
            <a:avLst/>
          </a:prstGeom>
          <a:ln>
            <a:noFill/>
          </a:ln>
        </p:spPr>
      </p:pic>
      <p:pic>
        <p:nvPicPr>
          <p:cNvPr id="158" name="" descr=""/>
          <p:cNvPicPr/>
          <p:nvPr/>
        </p:nvPicPr>
        <p:blipFill>
          <a:blip r:embed="rId3"/>
          <a:stretch/>
        </p:blipFill>
        <p:spPr>
          <a:xfrm>
            <a:off x="5581800" y="3018960"/>
            <a:ext cx="1027800" cy="8200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64" name="PlaceHolder 2"/>
          <p:cNvSpPr>
            <a:spLocks noGrp="1"/>
          </p:cNvSpPr>
          <p:nvPr>
            <p:ph type="subTitle"/>
          </p:nvPr>
        </p:nvSpPr>
        <p:spPr>
          <a:xfrm>
            <a:off x="0" y="3018960"/>
            <a:ext cx="12191760" cy="820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66" name="PlaceHolder 2"/>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68" name="PlaceHolder 2"/>
          <p:cNvSpPr>
            <a:spLocks noGrp="1"/>
          </p:cNvSpPr>
          <p:nvPr>
            <p:ph type="body"/>
          </p:nvPr>
        </p:nvSpPr>
        <p:spPr>
          <a:xfrm>
            <a:off x="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69" name="PlaceHolder 3"/>
          <p:cNvSpPr>
            <a:spLocks noGrp="1"/>
          </p:cNvSpPr>
          <p:nvPr>
            <p:ph type="body"/>
          </p:nvPr>
        </p:nvSpPr>
        <p:spPr>
          <a:xfrm>
            <a:off x="624708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73"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74" name="PlaceHolder 3"/>
          <p:cNvSpPr>
            <a:spLocks noGrp="1"/>
          </p:cNvSpPr>
          <p:nvPr>
            <p:ph type="body"/>
          </p:nvPr>
        </p:nvSpPr>
        <p:spPr>
          <a:xfrm>
            <a:off x="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75" name="PlaceHolder 4"/>
          <p:cNvSpPr>
            <a:spLocks noGrp="1"/>
          </p:cNvSpPr>
          <p:nvPr>
            <p:ph type="body"/>
          </p:nvPr>
        </p:nvSpPr>
        <p:spPr>
          <a:xfrm>
            <a:off x="624708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77" name="PlaceHolder 2"/>
          <p:cNvSpPr>
            <a:spLocks noGrp="1"/>
          </p:cNvSpPr>
          <p:nvPr>
            <p:ph type="body"/>
          </p:nvPr>
        </p:nvSpPr>
        <p:spPr>
          <a:xfrm>
            <a:off x="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78"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79" name="PlaceHolder 4"/>
          <p:cNvSpPr>
            <a:spLocks noGrp="1"/>
          </p:cNvSpPr>
          <p:nvPr>
            <p:ph type="body"/>
          </p:nvPr>
        </p:nvSpPr>
        <p:spPr>
          <a:xfrm>
            <a:off x="624708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81"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82"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83" name="PlaceHolder 4"/>
          <p:cNvSpPr>
            <a:spLocks noGrp="1"/>
          </p:cNvSpPr>
          <p:nvPr>
            <p:ph type="body"/>
          </p:nvPr>
        </p:nvSpPr>
        <p:spPr>
          <a:xfrm>
            <a:off x="0" y="34473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85" name="PlaceHolder 2"/>
          <p:cNvSpPr>
            <a:spLocks noGrp="1"/>
          </p:cNvSpPr>
          <p:nvPr>
            <p:ph type="body"/>
          </p:nvPr>
        </p:nvSpPr>
        <p:spPr>
          <a:xfrm>
            <a:off x="0" y="30189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86" name="PlaceHolder 3"/>
          <p:cNvSpPr>
            <a:spLocks noGrp="1"/>
          </p:cNvSpPr>
          <p:nvPr>
            <p:ph type="body"/>
          </p:nvPr>
        </p:nvSpPr>
        <p:spPr>
          <a:xfrm>
            <a:off x="0" y="34473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88"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89"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90" name="PlaceHolder 4"/>
          <p:cNvSpPr>
            <a:spLocks noGrp="1"/>
          </p:cNvSpPr>
          <p:nvPr>
            <p:ph type="body"/>
          </p:nvPr>
        </p:nvSpPr>
        <p:spPr>
          <a:xfrm>
            <a:off x="624708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91" name="PlaceHolder 5"/>
          <p:cNvSpPr>
            <a:spLocks noGrp="1"/>
          </p:cNvSpPr>
          <p:nvPr>
            <p:ph type="body"/>
          </p:nvPr>
        </p:nvSpPr>
        <p:spPr>
          <a:xfrm>
            <a:off x="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93" name="PlaceHolder 2"/>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94" name="PlaceHolder 3"/>
          <p:cNvSpPr>
            <a:spLocks noGrp="1"/>
          </p:cNvSpPr>
          <p:nvPr>
            <p:ph type="body"/>
          </p:nvPr>
        </p:nvSpPr>
        <p:spPr>
          <a:xfrm>
            <a:off x="0" y="3018960"/>
            <a:ext cx="121917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pic>
        <p:nvPicPr>
          <p:cNvPr id="195" name="" descr=""/>
          <p:cNvPicPr/>
          <p:nvPr/>
        </p:nvPicPr>
        <p:blipFill>
          <a:blip r:embed="rId2"/>
          <a:stretch/>
        </p:blipFill>
        <p:spPr>
          <a:xfrm>
            <a:off x="5581800" y="3018960"/>
            <a:ext cx="1027800" cy="820080"/>
          </a:xfrm>
          <a:prstGeom prst="rect">
            <a:avLst/>
          </a:prstGeom>
          <a:ln>
            <a:noFill/>
          </a:ln>
        </p:spPr>
      </p:pic>
      <p:pic>
        <p:nvPicPr>
          <p:cNvPr id="196" name="" descr=""/>
          <p:cNvPicPr/>
          <p:nvPr/>
        </p:nvPicPr>
        <p:blipFill>
          <a:blip r:embed="rId3"/>
          <a:stretch/>
        </p:blipFill>
        <p:spPr>
          <a:xfrm>
            <a:off x="5581800" y="3018960"/>
            <a:ext cx="1027800" cy="8200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7"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8" name="PlaceHolder 3"/>
          <p:cNvSpPr>
            <a:spLocks noGrp="1"/>
          </p:cNvSpPr>
          <p:nvPr>
            <p:ph type="body"/>
          </p:nvPr>
        </p:nvSpPr>
        <p:spPr>
          <a:xfrm>
            <a:off x="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9" name="PlaceHolder 4"/>
          <p:cNvSpPr>
            <a:spLocks noGrp="1"/>
          </p:cNvSpPr>
          <p:nvPr>
            <p:ph type="body"/>
          </p:nvPr>
        </p:nvSpPr>
        <p:spPr>
          <a:xfrm>
            <a:off x="624708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21" name="PlaceHolder 2"/>
          <p:cNvSpPr>
            <a:spLocks noGrp="1"/>
          </p:cNvSpPr>
          <p:nvPr>
            <p:ph type="body"/>
          </p:nvPr>
        </p:nvSpPr>
        <p:spPr>
          <a:xfrm>
            <a:off x="0" y="3018960"/>
            <a:ext cx="5949360" cy="8200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22"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23" name="PlaceHolder 4"/>
          <p:cNvSpPr>
            <a:spLocks noGrp="1"/>
          </p:cNvSpPr>
          <p:nvPr>
            <p:ph type="body"/>
          </p:nvPr>
        </p:nvSpPr>
        <p:spPr>
          <a:xfrm>
            <a:off x="6247080" y="34473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25" name="PlaceHolder 2"/>
          <p:cNvSpPr>
            <a:spLocks noGrp="1"/>
          </p:cNvSpPr>
          <p:nvPr>
            <p:ph type="body"/>
          </p:nvPr>
        </p:nvSpPr>
        <p:spPr>
          <a:xfrm>
            <a:off x="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26" name="PlaceHolder 3"/>
          <p:cNvSpPr>
            <a:spLocks noGrp="1"/>
          </p:cNvSpPr>
          <p:nvPr>
            <p:ph type="body"/>
          </p:nvPr>
        </p:nvSpPr>
        <p:spPr>
          <a:xfrm>
            <a:off x="6247080" y="3018960"/>
            <a:ext cx="59493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27" name="PlaceHolder 4"/>
          <p:cNvSpPr>
            <a:spLocks noGrp="1"/>
          </p:cNvSpPr>
          <p:nvPr>
            <p:ph type="body"/>
          </p:nvPr>
        </p:nvSpPr>
        <p:spPr>
          <a:xfrm>
            <a:off x="0" y="3447360"/>
            <a:ext cx="12191760" cy="39096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ti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ti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2.jpeg"/><Relationship Id="rId3" Type="http://schemas.openxmlformats.org/officeDocument/2006/relationships/image" Target="../media/image13.tif"/><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6.jpeg"/><Relationship Id="rId3" Type="http://schemas.openxmlformats.org/officeDocument/2006/relationships/image" Target="../media/image17.tif"/><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图片 17" descr=""/>
          <p:cNvPicPr/>
          <p:nvPr/>
        </p:nvPicPr>
        <p:blipFill>
          <a:blip r:embed="rId2"/>
          <a:stretch/>
        </p:blipFill>
        <p:spPr>
          <a:xfrm>
            <a:off x="0" y="0"/>
            <a:ext cx="12191760" cy="6857640"/>
          </a:xfrm>
          <a:prstGeom prst="rect">
            <a:avLst/>
          </a:prstGeom>
          <a:ln>
            <a:noFill/>
          </a:ln>
        </p:spPr>
      </p:pic>
      <p:sp>
        <p:nvSpPr>
          <p:cNvPr id="1" name="PlaceHolder 1"/>
          <p:cNvSpPr>
            <a:spLocks noGrp="1"/>
          </p:cNvSpPr>
          <p:nvPr>
            <p:ph type="body"/>
          </p:nvPr>
        </p:nvSpPr>
        <p:spPr>
          <a:xfrm>
            <a:off x="1798200" y="3429000"/>
            <a:ext cx="8595000" cy="471240"/>
          </a:xfrm>
          <a:prstGeom prst="rect">
            <a:avLst/>
          </a:prstGeom>
        </p:spPr>
        <p:txBody>
          <a:bodyPr lIns="90000" rIns="90000" tIns="45000" bIns="45000"/>
          <a:p>
            <a:pPr marL="432000" indent="-324000">
              <a:buClr>
                <a:srgbClr val="000000"/>
              </a:buClr>
              <a:buSzPct val="45000"/>
              <a:buFont typeface="Wingdings" charset="2"/>
              <a:buChar char=""/>
            </a:pPr>
            <a:r>
              <a:rPr b="0" lang="zh-CN" sz="2800" spc="-1" strike="noStrike">
                <a:solidFill>
                  <a:srgbClr val="808080"/>
                </a:solidFill>
                <a:uFill>
                  <a:solidFill>
                    <a:srgbClr val="ffffff"/>
                  </a:solidFill>
                </a:uFill>
                <a:latin typeface="微软雅黑"/>
                <a:ea typeface="微软雅黑"/>
              </a:rPr>
              <a:t>单击鼠标编辑大纲文字格式</a:t>
            </a:r>
            <a:endParaRPr b="0" lang="zh-CN" sz="28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0" lang="zh-CN" sz="2800" spc="-1" strike="noStrike">
                <a:solidFill>
                  <a:srgbClr val="808080"/>
                </a:solidFill>
                <a:uFill>
                  <a:solidFill>
                    <a:srgbClr val="ffffff"/>
                  </a:solidFill>
                </a:uFill>
                <a:latin typeface="微软雅黑"/>
                <a:ea typeface="微软雅黑"/>
              </a:rPr>
              <a:t>第二个大纲级</a:t>
            </a:r>
            <a:endParaRPr b="0" lang="zh-CN" sz="28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0" lang="zh-CN" sz="2800" spc="-1" strike="noStrike">
                <a:solidFill>
                  <a:srgbClr val="808080"/>
                </a:solidFill>
                <a:uFill>
                  <a:solidFill>
                    <a:srgbClr val="ffffff"/>
                  </a:solidFill>
                </a:uFill>
                <a:latin typeface="微软雅黑"/>
                <a:ea typeface="微软雅黑"/>
              </a:rPr>
              <a:t>第三大纲级别</a:t>
            </a:r>
            <a:endParaRPr b="0" lang="zh-CN" sz="28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0" lang="zh-CN" sz="2800" spc="-1" strike="noStrike">
                <a:solidFill>
                  <a:srgbClr val="808080"/>
                </a:solidFill>
                <a:uFill>
                  <a:solidFill>
                    <a:srgbClr val="ffffff"/>
                  </a:solidFill>
                </a:uFill>
                <a:latin typeface="微软雅黑"/>
                <a:ea typeface="微软雅黑"/>
              </a:rPr>
              <a:t>第四大纲级别</a:t>
            </a:r>
            <a:endParaRPr b="0" lang="zh-CN" sz="28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0" lang="zh-CN" sz="2800" spc="-1" strike="noStrike">
                <a:solidFill>
                  <a:srgbClr val="808080"/>
                </a:solidFill>
                <a:uFill>
                  <a:solidFill>
                    <a:srgbClr val="ffffff"/>
                  </a:solidFill>
                </a:uFill>
                <a:latin typeface="微软雅黑"/>
                <a:ea typeface="微软雅黑"/>
              </a:rPr>
              <a:t>第五大纲级别</a:t>
            </a:r>
            <a:endParaRPr b="0" lang="zh-CN" sz="28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0" lang="zh-CN" sz="2800" spc="-1" strike="noStrike">
                <a:solidFill>
                  <a:srgbClr val="808080"/>
                </a:solidFill>
                <a:uFill>
                  <a:solidFill>
                    <a:srgbClr val="ffffff"/>
                  </a:solidFill>
                </a:uFill>
                <a:latin typeface="微软雅黑"/>
                <a:ea typeface="微软雅黑"/>
              </a:rPr>
              <a:t>第六大纲级别</a:t>
            </a:r>
            <a:endParaRPr b="0" lang="zh-CN" sz="2800" spc="-1" strike="noStrike">
              <a:solidFill>
                <a:srgbClr val="000000"/>
              </a:solidFill>
              <a:uFill>
                <a:solidFill>
                  <a:srgbClr val="ffffff"/>
                </a:solidFill>
              </a:uFill>
              <a:latin typeface="等线"/>
            </a:endParaRPr>
          </a:p>
          <a:p>
            <a:pPr marL="228600" indent="-228240" algn="ctr">
              <a:lnSpc>
                <a:spcPct val="100000"/>
              </a:lnSpc>
            </a:pPr>
            <a:r>
              <a:rPr b="0" lang="zh-CN" sz="2800" spc="-1" strike="noStrike">
                <a:solidFill>
                  <a:srgbClr val="808080"/>
                </a:solidFill>
                <a:uFill>
                  <a:solidFill>
                    <a:srgbClr val="ffffff"/>
                  </a:solidFill>
                </a:uFill>
                <a:latin typeface="微软雅黑"/>
                <a:ea typeface="微软雅黑"/>
              </a:rPr>
              <a:t>第七大纲级别副标题</a:t>
            </a:r>
            <a:r>
              <a:rPr b="0" lang="zh-CN" sz="2800" spc="-1" strike="noStrike">
                <a:solidFill>
                  <a:srgbClr val="808080"/>
                </a:solidFill>
                <a:uFill>
                  <a:solidFill>
                    <a:srgbClr val="ffffff"/>
                  </a:solidFill>
                </a:uFill>
                <a:latin typeface="微软雅黑"/>
                <a:ea typeface="微软雅黑"/>
              </a:rPr>
              <a:t>-</a:t>
            </a:r>
            <a:r>
              <a:rPr b="0" lang="zh-CN" sz="2800" spc="-1" strike="noStrike">
                <a:solidFill>
                  <a:srgbClr val="808080"/>
                </a:solidFill>
                <a:uFill>
                  <a:solidFill>
                    <a:srgbClr val="ffffff"/>
                  </a:solidFill>
                </a:uFill>
                <a:latin typeface="微软雅黑"/>
                <a:ea typeface="微软雅黑"/>
              </a:rPr>
              <a:t>微软雅黑</a:t>
            </a:r>
            <a:r>
              <a:rPr b="0" lang="zh-CN" sz="2800" spc="-1" strike="noStrike">
                <a:solidFill>
                  <a:srgbClr val="808080"/>
                </a:solidFill>
                <a:uFill>
                  <a:solidFill>
                    <a:srgbClr val="ffffff"/>
                  </a:solidFill>
                </a:uFill>
                <a:latin typeface="微软雅黑"/>
                <a:ea typeface="微软雅黑"/>
              </a:rPr>
              <a:t>28</a:t>
            </a:r>
            <a:r>
              <a:rPr b="0" lang="zh-CN" sz="2800" spc="-1" strike="noStrike">
                <a:solidFill>
                  <a:srgbClr val="808080"/>
                </a:solidFill>
                <a:uFill>
                  <a:solidFill>
                    <a:srgbClr val="ffffff"/>
                  </a:solidFill>
                </a:uFill>
                <a:latin typeface="微软雅黑"/>
                <a:ea typeface="微软雅黑"/>
              </a:rPr>
              <a:t>磅</a:t>
            </a:r>
            <a:endParaRPr b="0" lang="zh-CN" sz="2800" spc="-1" strike="noStrike">
              <a:solidFill>
                <a:srgbClr val="000000"/>
              </a:solidFill>
              <a:uFill>
                <a:solidFill>
                  <a:srgbClr val="ffffff"/>
                </a:solidFill>
              </a:uFill>
              <a:latin typeface="等线"/>
            </a:endParaRPr>
          </a:p>
        </p:txBody>
      </p:sp>
      <p:sp>
        <p:nvSpPr>
          <p:cNvPr id="2" name="PlaceHolder 2"/>
          <p:cNvSpPr>
            <a:spLocks noGrp="1"/>
          </p:cNvSpPr>
          <p:nvPr>
            <p:ph type="body"/>
          </p:nvPr>
        </p:nvSpPr>
        <p:spPr>
          <a:xfrm>
            <a:off x="1798200" y="5188680"/>
            <a:ext cx="8595000" cy="471240"/>
          </a:xfrm>
          <a:prstGeom prst="rect">
            <a:avLst/>
          </a:prstGeom>
        </p:spPr>
        <p:txBody>
          <a:bodyPr lIns="90000" rIns="90000" tIns="45000" bIns="45000"/>
          <a:p>
            <a:pPr marL="432000" indent="-324000">
              <a:buClr>
                <a:srgbClr val="000000"/>
              </a:buClr>
              <a:buSzPct val="45000"/>
              <a:buFont typeface="Wingdings" charset="2"/>
              <a:buChar char=""/>
            </a:pPr>
            <a:r>
              <a:rPr b="0" lang="zh-CN" sz="2800" spc="-1" strike="noStrike">
                <a:solidFill>
                  <a:srgbClr val="0d0d0d"/>
                </a:solidFill>
                <a:uFill>
                  <a:solidFill>
                    <a:srgbClr val="ffffff"/>
                  </a:solidFill>
                </a:uFill>
                <a:latin typeface="微软雅黑"/>
                <a:ea typeface="微软雅黑"/>
              </a:rPr>
              <a:t>单击鼠标编辑大纲文字格式</a:t>
            </a:r>
            <a:endParaRPr b="0" lang="zh-CN" sz="28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0" lang="zh-CN" sz="2800" spc="-1" strike="noStrike">
                <a:solidFill>
                  <a:srgbClr val="0d0d0d"/>
                </a:solidFill>
                <a:uFill>
                  <a:solidFill>
                    <a:srgbClr val="ffffff"/>
                  </a:solidFill>
                </a:uFill>
                <a:latin typeface="微软雅黑"/>
                <a:ea typeface="微软雅黑"/>
              </a:rPr>
              <a:t>第二个大纲级</a:t>
            </a:r>
            <a:endParaRPr b="0" lang="zh-CN" sz="28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0" lang="zh-CN" sz="2800" spc="-1" strike="noStrike">
                <a:solidFill>
                  <a:srgbClr val="0d0d0d"/>
                </a:solidFill>
                <a:uFill>
                  <a:solidFill>
                    <a:srgbClr val="ffffff"/>
                  </a:solidFill>
                </a:uFill>
                <a:latin typeface="微软雅黑"/>
                <a:ea typeface="微软雅黑"/>
              </a:rPr>
              <a:t>第三大纲级别</a:t>
            </a:r>
            <a:endParaRPr b="0" lang="zh-CN" sz="28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0" lang="zh-CN" sz="2800" spc="-1" strike="noStrike">
                <a:solidFill>
                  <a:srgbClr val="0d0d0d"/>
                </a:solidFill>
                <a:uFill>
                  <a:solidFill>
                    <a:srgbClr val="ffffff"/>
                  </a:solidFill>
                </a:uFill>
                <a:latin typeface="微软雅黑"/>
                <a:ea typeface="微软雅黑"/>
              </a:rPr>
              <a:t>第四大纲级别</a:t>
            </a:r>
            <a:endParaRPr b="0" lang="zh-CN" sz="28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0" lang="zh-CN" sz="2800" spc="-1" strike="noStrike">
                <a:solidFill>
                  <a:srgbClr val="0d0d0d"/>
                </a:solidFill>
                <a:uFill>
                  <a:solidFill>
                    <a:srgbClr val="ffffff"/>
                  </a:solidFill>
                </a:uFill>
                <a:latin typeface="微软雅黑"/>
                <a:ea typeface="微软雅黑"/>
              </a:rPr>
              <a:t>第五大纲级别</a:t>
            </a:r>
            <a:endParaRPr b="0" lang="zh-CN" sz="28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0" lang="zh-CN" sz="2800" spc="-1" strike="noStrike">
                <a:solidFill>
                  <a:srgbClr val="0d0d0d"/>
                </a:solidFill>
                <a:uFill>
                  <a:solidFill>
                    <a:srgbClr val="ffffff"/>
                  </a:solidFill>
                </a:uFill>
                <a:latin typeface="微软雅黑"/>
                <a:ea typeface="微软雅黑"/>
              </a:rPr>
              <a:t>第六大纲级别</a:t>
            </a:r>
            <a:endParaRPr b="0" lang="zh-CN" sz="2800" spc="-1" strike="noStrike">
              <a:solidFill>
                <a:srgbClr val="000000"/>
              </a:solidFill>
              <a:uFill>
                <a:solidFill>
                  <a:srgbClr val="ffffff"/>
                </a:solidFill>
              </a:uFill>
              <a:latin typeface="等线"/>
            </a:endParaRPr>
          </a:p>
          <a:p>
            <a:pPr marL="228600" indent="-228240" algn="ctr">
              <a:lnSpc>
                <a:spcPct val="100000"/>
              </a:lnSpc>
            </a:pPr>
            <a:r>
              <a:rPr b="0" lang="zh-CN" sz="2800" spc="-1" strike="noStrike">
                <a:solidFill>
                  <a:srgbClr val="0d0d0d"/>
                </a:solidFill>
                <a:uFill>
                  <a:solidFill>
                    <a:srgbClr val="ffffff"/>
                  </a:solidFill>
                </a:uFill>
                <a:latin typeface="微软雅黑"/>
                <a:ea typeface="微软雅黑"/>
              </a:rPr>
              <a:t>第七大纲级别演讲人</a:t>
            </a:r>
            <a:endParaRPr b="0" lang="zh-CN" sz="2800" spc="-1" strike="noStrike">
              <a:solidFill>
                <a:srgbClr val="000000"/>
              </a:solidFill>
              <a:uFill>
                <a:solidFill>
                  <a:srgbClr val="ffffff"/>
                </a:solidFill>
              </a:uFill>
              <a:latin typeface="等线"/>
            </a:endParaRPr>
          </a:p>
        </p:txBody>
      </p:sp>
      <p:sp>
        <p:nvSpPr>
          <p:cNvPr id="3" name="PlaceHolder 3"/>
          <p:cNvSpPr>
            <a:spLocks noGrp="1"/>
          </p:cNvSpPr>
          <p:nvPr>
            <p:ph type="body"/>
          </p:nvPr>
        </p:nvSpPr>
        <p:spPr>
          <a:xfrm>
            <a:off x="1798200" y="2456280"/>
            <a:ext cx="8595000" cy="685440"/>
          </a:xfrm>
          <a:prstGeom prst="rect">
            <a:avLst/>
          </a:prstGeom>
        </p:spPr>
        <p:txBody>
          <a:bodyPr lIns="90000" rIns="90000" tIns="45000" bIns="45000"/>
          <a:p>
            <a:pPr marL="432000" indent="-324000">
              <a:buClr>
                <a:srgbClr val="000000"/>
              </a:buClr>
              <a:buSzPct val="45000"/>
              <a:buFont typeface="Wingdings" charset="2"/>
              <a:buChar char=""/>
            </a:pPr>
            <a:r>
              <a:rPr b="1" lang="zh-CN" sz="4800" spc="-1" strike="noStrike">
                <a:solidFill>
                  <a:srgbClr val="262626"/>
                </a:solidFill>
                <a:uFill>
                  <a:solidFill>
                    <a:srgbClr val="ffffff"/>
                  </a:solidFill>
                </a:uFill>
                <a:latin typeface="微软雅黑"/>
                <a:ea typeface="微软雅黑"/>
              </a:rPr>
              <a:t>单击鼠标编辑大纲文字格式</a:t>
            </a:r>
            <a:endParaRPr b="0" lang="zh-CN" sz="48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1" lang="zh-CN" sz="4800" spc="-1" strike="noStrike">
                <a:solidFill>
                  <a:srgbClr val="262626"/>
                </a:solidFill>
                <a:uFill>
                  <a:solidFill>
                    <a:srgbClr val="ffffff"/>
                  </a:solidFill>
                </a:uFill>
                <a:latin typeface="微软雅黑"/>
                <a:ea typeface="微软雅黑"/>
              </a:rPr>
              <a:t>第二个大纲级</a:t>
            </a:r>
            <a:endParaRPr b="0" lang="zh-CN" sz="48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1" lang="zh-CN" sz="4800" spc="-1" strike="noStrike">
                <a:solidFill>
                  <a:srgbClr val="262626"/>
                </a:solidFill>
                <a:uFill>
                  <a:solidFill>
                    <a:srgbClr val="ffffff"/>
                  </a:solidFill>
                </a:uFill>
                <a:latin typeface="微软雅黑"/>
                <a:ea typeface="微软雅黑"/>
              </a:rPr>
              <a:t>第三大纲级别</a:t>
            </a:r>
            <a:endParaRPr b="0" lang="zh-CN" sz="48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1" lang="zh-CN" sz="4800" spc="-1" strike="noStrike">
                <a:solidFill>
                  <a:srgbClr val="262626"/>
                </a:solidFill>
                <a:uFill>
                  <a:solidFill>
                    <a:srgbClr val="ffffff"/>
                  </a:solidFill>
                </a:uFill>
                <a:latin typeface="微软雅黑"/>
                <a:ea typeface="微软雅黑"/>
              </a:rPr>
              <a:t>第四大纲级别</a:t>
            </a:r>
            <a:endParaRPr b="0" lang="zh-CN" sz="48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1" lang="zh-CN" sz="4800" spc="-1" strike="noStrike">
                <a:solidFill>
                  <a:srgbClr val="262626"/>
                </a:solidFill>
                <a:uFill>
                  <a:solidFill>
                    <a:srgbClr val="ffffff"/>
                  </a:solidFill>
                </a:uFill>
                <a:latin typeface="微软雅黑"/>
                <a:ea typeface="微软雅黑"/>
              </a:rPr>
              <a:t>第五大纲级别</a:t>
            </a:r>
            <a:endParaRPr b="0" lang="zh-CN" sz="48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1" lang="zh-CN" sz="4800" spc="-1" strike="noStrike">
                <a:solidFill>
                  <a:srgbClr val="262626"/>
                </a:solidFill>
                <a:uFill>
                  <a:solidFill>
                    <a:srgbClr val="ffffff"/>
                  </a:solidFill>
                </a:uFill>
                <a:latin typeface="微软雅黑"/>
                <a:ea typeface="微软雅黑"/>
              </a:rPr>
              <a:t>第六大纲级别</a:t>
            </a:r>
            <a:endParaRPr b="0" lang="zh-CN" sz="4800" spc="-1" strike="noStrike">
              <a:solidFill>
                <a:srgbClr val="000000"/>
              </a:solidFill>
              <a:uFill>
                <a:solidFill>
                  <a:srgbClr val="ffffff"/>
                </a:solidFill>
              </a:uFill>
              <a:latin typeface="等线"/>
            </a:endParaRPr>
          </a:p>
          <a:p>
            <a:pPr marL="228600" indent="-228240" algn="ctr">
              <a:lnSpc>
                <a:spcPct val="100000"/>
              </a:lnSpc>
            </a:pPr>
            <a:r>
              <a:rPr b="1" lang="zh-CN" sz="4800" spc="-1" strike="noStrike">
                <a:solidFill>
                  <a:srgbClr val="262626"/>
                </a:solidFill>
                <a:uFill>
                  <a:solidFill>
                    <a:srgbClr val="ffffff"/>
                  </a:solidFill>
                </a:uFill>
                <a:latin typeface="微软雅黑"/>
                <a:ea typeface="微软雅黑"/>
              </a:rPr>
              <a:t>第七大纲级别主标题</a:t>
            </a:r>
            <a:r>
              <a:rPr b="1" lang="zh-CN" sz="4800" spc="-1" strike="noStrike">
                <a:solidFill>
                  <a:srgbClr val="262626"/>
                </a:solidFill>
                <a:uFill>
                  <a:solidFill>
                    <a:srgbClr val="ffffff"/>
                  </a:solidFill>
                </a:uFill>
                <a:latin typeface="微软雅黑"/>
                <a:ea typeface="微软雅黑"/>
              </a:rPr>
              <a:t>-</a:t>
            </a:r>
            <a:r>
              <a:rPr b="1" lang="zh-CN" sz="4800" spc="-1" strike="noStrike">
                <a:solidFill>
                  <a:srgbClr val="262626"/>
                </a:solidFill>
                <a:uFill>
                  <a:solidFill>
                    <a:srgbClr val="ffffff"/>
                  </a:solidFill>
                </a:uFill>
                <a:latin typeface="微软雅黑"/>
                <a:ea typeface="微软雅黑"/>
              </a:rPr>
              <a:t>微软雅黑加粗</a:t>
            </a:r>
            <a:r>
              <a:rPr b="1" lang="zh-CN" sz="4800" spc="-1" strike="noStrike">
                <a:solidFill>
                  <a:srgbClr val="262626"/>
                </a:solidFill>
                <a:uFill>
                  <a:solidFill>
                    <a:srgbClr val="ffffff"/>
                  </a:solidFill>
                </a:uFill>
                <a:latin typeface="微软雅黑"/>
                <a:ea typeface="微软雅黑"/>
              </a:rPr>
              <a:t>48</a:t>
            </a:r>
            <a:r>
              <a:rPr b="1" lang="zh-CN" sz="4800" spc="-1" strike="noStrike">
                <a:solidFill>
                  <a:srgbClr val="262626"/>
                </a:solidFill>
                <a:uFill>
                  <a:solidFill>
                    <a:srgbClr val="ffffff"/>
                  </a:solidFill>
                </a:uFill>
                <a:latin typeface="微软雅黑"/>
                <a:ea typeface="微软雅黑"/>
              </a:rPr>
              <a:t>磅</a:t>
            </a:r>
            <a:endParaRPr b="0" lang="zh-CN" sz="4800" spc="-1" strike="noStrike">
              <a:solidFill>
                <a:srgbClr val="000000"/>
              </a:solidFill>
              <a:uFill>
                <a:solidFill>
                  <a:srgbClr val="ffffff"/>
                </a:solidFill>
              </a:uFill>
              <a:latin typeface="等线"/>
            </a:endParaRPr>
          </a:p>
        </p:txBody>
      </p:sp>
      <p:pic>
        <p:nvPicPr>
          <p:cNvPr id="4" name="图片 7" descr=""/>
          <p:cNvPicPr/>
          <p:nvPr/>
        </p:nvPicPr>
        <p:blipFill>
          <a:blip r:embed="rId3"/>
          <a:stretch/>
        </p:blipFill>
        <p:spPr>
          <a:xfrm>
            <a:off x="10902240" y="105480"/>
            <a:ext cx="1196640" cy="589320"/>
          </a:xfrm>
          <a:prstGeom prst="rect">
            <a:avLst/>
          </a:prstGeom>
          <a:ln>
            <a:noFill/>
          </a:ln>
        </p:spPr>
      </p:pic>
      <p:sp>
        <p:nvSpPr>
          <p:cNvPr id="5" name="PlaceHolder 4"/>
          <p:cNvSpPr>
            <a:spLocks noGrp="1"/>
          </p:cNvSpPr>
          <p:nvPr>
            <p:ph type="body"/>
          </p:nvPr>
        </p:nvSpPr>
        <p:spPr>
          <a:xfrm>
            <a:off x="1798200" y="5756400"/>
            <a:ext cx="8595000" cy="471240"/>
          </a:xfrm>
          <a:prstGeom prst="rect">
            <a:avLst/>
          </a:prstGeom>
        </p:spPr>
        <p:txBody>
          <a:bodyPr lIns="90000" rIns="90000" tIns="45000" bIns="45000"/>
          <a:p>
            <a:pPr marL="432000" indent="-324000">
              <a:buClr>
                <a:srgbClr val="000000"/>
              </a:buClr>
              <a:buSzPct val="45000"/>
              <a:buFont typeface="Wingdings" charset="2"/>
              <a:buChar char=""/>
            </a:pPr>
            <a:r>
              <a:rPr b="0" lang="zh-CN" sz="1800" spc="-1" strike="noStrike">
                <a:solidFill>
                  <a:srgbClr val="808080"/>
                </a:solidFill>
                <a:uFill>
                  <a:solidFill>
                    <a:srgbClr val="ffffff"/>
                  </a:solidFill>
                </a:uFill>
                <a:latin typeface="微软雅黑"/>
                <a:ea typeface="微软雅黑"/>
              </a:rPr>
              <a:t>单击鼠标编辑大纲文字格式</a:t>
            </a:r>
            <a:endParaRPr b="0" lang="zh-CN" sz="18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0" lang="zh-CN" sz="1800" spc="-1" strike="noStrike">
                <a:solidFill>
                  <a:srgbClr val="808080"/>
                </a:solidFill>
                <a:uFill>
                  <a:solidFill>
                    <a:srgbClr val="ffffff"/>
                  </a:solidFill>
                </a:uFill>
                <a:latin typeface="微软雅黑"/>
                <a:ea typeface="微软雅黑"/>
              </a:rPr>
              <a:t>第二个大纲级</a:t>
            </a:r>
            <a:endParaRPr b="0" lang="zh-CN" sz="18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0" lang="zh-CN" sz="1800" spc="-1" strike="noStrike">
                <a:solidFill>
                  <a:srgbClr val="808080"/>
                </a:solidFill>
                <a:uFill>
                  <a:solidFill>
                    <a:srgbClr val="ffffff"/>
                  </a:solidFill>
                </a:uFill>
                <a:latin typeface="微软雅黑"/>
                <a:ea typeface="微软雅黑"/>
              </a:rPr>
              <a:t>第三大纲级别</a:t>
            </a:r>
            <a:endParaRPr b="0" lang="zh-CN" sz="18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0" lang="zh-CN" sz="1800" spc="-1" strike="noStrike">
                <a:solidFill>
                  <a:srgbClr val="808080"/>
                </a:solidFill>
                <a:uFill>
                  <a:solidFill>
                    <a:srgbClr val="ffffff"/>
                  </a:solidFill>
                </a:uFill>
                <a:latin typeface="微软雅黑"/>
                <a:ea typeface="微软雅黑"/>
              </a:rPr>
              <a:t>第四大纲级别</a:t>
            </a:r>
            <a:endParaRPr b="0" lang="zh-CN" sz="18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0" lang="zh-CN" sz="1800" spc="-1" strike="noStrike">
                <a:solidFill>
                  <a:srgbClr val="808080"/>
                </a:solidFill>
                <a:uFill>
                  <a:solidFill>
                    <a:srgbClr val="ffffff"/>
                  </a:solidFill>
                </a:uFill>
                <a:latin typeface="微软雅黑"/>
                <a:ea typeface="微软雅黑"/>
              </a:rPr>
              <a:t>第五大纲级别</a:t>
            </a:r>
            <a:endParaRPr b="0" lang="zh-CN" sz="18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0" lang="zh-CN" sz="1800" spc="-1" strike="noStrike">
                <a:solidFill>
                  <a:srgbClr val="808080"/>
                </a:solidFill>
                <a:uFill>
                  <a:solidFill>
                    <a:srgbClr val="ffffff"/>
                  </a:solidFill>
                </a:uFill>
                <a:latin typeface="微软雅黑"/>
                <a:ea typeface="微软雅黑"/>
              </a:rPr>
              <a:t>第六大纲级别</a:t>
            </a:r>
            <a:endParaRPr b="0" lang="zh-CN" sz="1800" spc="-1" strike="noStrike">
              <a:solidFill>
                <a:srgbClr val="000000"/>
              </a:solidFill>
              <a:uFill>
                <a:solidFill>
                  <a:srgbClr val="ffffff"/>
                </a:solidFill>
              </a:uFill>
              <a:latin typeface="等线"/>
            </a:endParaRPr>
          </a:p>
          <a:p>
            <a:pPr marL="228600" indent="-228240" algn="ctr">
              <a:lnSpc>
                <a:spcPct val="100000"/>
              </a:lnSpc>
            </a:pPr>
            <a:r>
              <a:rPr b="0" lang="zh-CN" sz="1800" spc="-1" strike="noStrike">
                <a:solidFill>
                  <a:srgbClr val="808080"/>
                </a:solidFill>
                <a:uFill>
                  <a:solidFill>
                    <a:srgbClr val="ffffff"/>
                  </a:solidFill>
                </a:uFill>
                <a:latin typeface="微软雅黑"/>
                <a:ea typeface="微软雅黑"/>
              </a:rPr>
              <a:t>第七大纲级别演讲人描述</a:t>
            </a:r>
            <a:endParaRPr b="0" lang="zh-CN" sz="1800" spc="-1" strike="noStrike">
              <a:solidFill>
                <a:srgbClr val="000000"/>
              </a:solidFill>
              <a:uFill>
                <a:solidFill>
                  <a:srgbClr val="ffffff"/>
                </a:solidFill>
              </a:uFill>
              <a:latin typeface="等线"/>
            </a:endParaRPr>
          </a:p>
        </p:txBody>
      </p:sp>
      <p:sp>
        <p:nvSpPr>
          <p:cNvPr id="6" name="PlaceHolder 5"/>
          <p:cNvSpPr>
            <a:spLocks noGrp="1"/>
          </p:cNvSpPr>
          <p:nvPr>
            <p:ph type="title"/>
          </p:nvPr>
        </p:nvSpPr>
        <p:spPr>
          <a:xfrm>
            <a:off x="609480" y="273600"/>
            <a:ext cx="10972440" cy="1144800"/>
          </a:xfrm>
          <a:prstGeom prst="rect">
            <a:avLst/>
          </a:prstGeom>
        </p:spPr>
        <p:txBody>
          <a:bodyPr lIns="0" rIns="0" tIns="0" bIns="0" anchor="ctr"/>
          <a:p>
            <a:r>
              <a:rPr b="0" lang="zh-CN" sz="1800" spc="-1" strike="noStrike">
                <a:solidFill>
                  <a:srgbClr val="000000"/>
                </a:solidFill>
                <a:uFill>
                  <a:solidFill>
                    <a:srgbClr val="ffffff"/>
                  </a:solidFill>
                </a:uFill>
                <a:latin typeface="等线"/>
              </a:rPr>
              <a:t>单击鼠标编辑标题文字格式</a:t>
            </a:r>
            <a:endParaRPr b="0" lang="zh-CN" sz="1800" spc="-1" strike="noStrike">
              <a:solidFill>
                <a:srgbClr val="000000"/>
              </a:solidFill>
              <a:uFill>
                <a:solidFill>
                  <a:srgbClr val="ffffff"/>
                </a:solidFill>
              </a:uFill>
              <a:latin typeface="等线"/>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图片 3" descr=""/>
          <p:cNvPicPr/>
          <p:nvPr/>
        </p:nvPicPr>
        <p:blipFill>
          <a:blip r:embed="rId2"/>
          <a:stretch/>
        </p:blipFill>
        <p:spPr>
          <a:xfrm>
            <a:off x="0" y="0"/>
            <a:ext cx="12191760" cy="7140600"/>
          </a:xfrm>
          <a:prstGeom prst="rect">
            <a:avLst/>
          </a:prstGeom>
          <a:ln>
            <a:noFill/>
          </a:ln>
        </p:spPr>
      </p:pic>
      <p:sp>
        <p:nvSpPr>
          <p:cNvPr id="42" name="PlaceHolder 1"/>
          <p:cNvSpPr>
            <a:spLocks noGrp="1"/>
          </p:cNvSpPr>
          <p:nvPr>
            <p:ph type="body"/>
          </p:nvPr>
        </p:nvSpPr>
        <p:spPr>
          <a:xfrm>
            <a:off x="2012040" y="2371320"/>
            <a:ext cx="1965960" cy="820080"/>
          </a:xfrm>
          <a:prstGeom prst="rect">
            <a:avLst/>
          </a:prstGeom>
        </p:spPr>
        <p:txBody>
          <a:bodyPr lIns="90000" rIns="90000" tIns="45000" bIns="45000"/>
          <a:p>
            <a:pPr marL="432000" indent="-324000">
              <a:buClr>
                <a:srgbClr val="000000"/>
              </a:buClr>
              <a:buSzPct val="45000"/>
              <a:buFont typeface="Wingdings" charset="2"/>
              <a:buChar char=""/>
            </a:pPr>
            <a:r>
              <a:rPr b="1" lang="zh-CN" sz="5400" spc="-1" strike="noStrike">
                <a:solidFill>
                  <a:srgbClr val="262626"/>
                </a:solidFill>
                <a:uFill>
                  <a:solidFill>
                    <a:srgbClr val="ffffff"/>
                  </a:solidFill>
                </a:uFill>
                <a:latin typeface="微软雅黑"/>
                <a:ea typeface="微软雅黑"/>
              </a:rPr>
              <a:t>单击鼠标编辑大纲文字格式</a:t>
            </a:r>
            <a:endParaRPr b="0" lang="zh-CN" sz="54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1" lang="zh-CN" sz="5400" spc="-1" strike="noStrike">
                <a:solidFill>
                  <a:srgbClr val="262626"/>
                </a:solidFill>
                <a:uFill>
                  <a:solidFill>
                    <a:srgbClr val="ffffff"/>
                  </a:solidFill>
                </a:uFill>
                <a:latin typeface="微软雅黑"/>
                <a:ea typeface="微软雅黑"/>
              </a:rPr>
              <a:t>第二个大纲级</a:t>
            </a:r>
            <a:endParaRPr b="0" lang="zh-CN" sz="54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1" lang="zh-CN" sz="5400" spc="-1" strike="noStrike">
                <a:solidFill>
                  <a:srgbClr val="262626"/>
                </a:solidFill>
                <a:uFill>
                  <a:solidFill>
                    <a:srgbClr val="ffffff"/>
                  </a:solidFill>
                </a:uFill>
                <a:latin typeface="微软雅黑"/>
                <a:ea typeface="微软雅黑"/>
              </a:rPr>
              <a:t>第三大纲级别</a:t>
            </a:r>
            <a:endParaRPr b="0" lang="zh-CN" sz="54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1" lang="zh-CN" sz="5400" spc="-1" strike="noStrike">
                <a:solidFill>
                  <a:srgbClr val="262626"/>
                </a:solidFill>
                <a:uFill>
                  <a:solidFill>
                    <a:srgbClr val="ffffff"/>
                  </a:solidFill>
                </a:uFill>
                <a:latin typeface="微软雅黑"/>
                <a:ea typeface="微软雅黑"/>
              </a:rPr>
              <a:t>第四大纲级别</a:t>
            </a:r>
            <a:endParaRPr b="0" lang="zh-CN" sz="54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1" lang="zh-CN" sz="5400" spc="-1" strike="noStrike">
                <a:solidFill>
                  <a:srgbClr val="262626"/>
                </a:solidFill>
                <a:uFill>
                  <a:solidFill>
                    <a:srgbClr val="ffffff"/>
                  </a:solidFill>
                </a:uFill>
                <a:latin typeface="微软雅黑"/>
                <a:ea typeface="微软雅黑"/>
              </a:rPr>
              <a:t>第五大纲级别</a:t>
            </a:r>
            <a:endParaRPr b="0" lang="zh-CN" sz="54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1" lang="zh-CN" sz="5400" spc="-1" strike="noStrike">
                <a:solidFill>
                  <a:srgbClr val="262626"/>
                </a:solidFill>
                <a:uFill>
                  <a:solidFill>
                    <a:srgbClr val="ffffff"/>
                  </a:solidFill>
                </a:uFill>
                <a:latin typeface="微软雅黑"/>
                <a:ea typeface="微软雅黑"/>
              </a:rPr>
              <a:t>第六大纲级别</a:t>
            </a:r>
            <a:endParaRPr b="0" lang="zh-CN" sz="5400" spc="-1" strike="noStrike">
              <a:solidFill>
                <a:srgbClr val="000000"/>
              </a:solidFill>
              <a:uFill>
                <a:solidFill>
                  <a:srgbClr val="ffffff"/>
                </a:solidFill>
              </a:uFill>
              <a:latin typeface="等线"/>
            </a:endParaRPr>
          </a:p>
          <a:p>
            <a:pPr marL="228600" indent="-228240">
              <a:lnSpc>
                <a:spcPct val="100000"/>
              </a:lnSpc>
            </a:pPr>
            <a:r>
              <a:rPr b="1" lang="zh-CN" sz="5400" spc="-1" strike="noStrike">
                <a:solidFill>
                  <a:srgbClr val="262626"/>
                </a:solidFill>
                <a:uFill>
                  <a:solidFill>
                    <a:srgbClr val="ffffff"/>
                  </a:solidFill>
                </a:uFill>
                <a:latin typeface="微软雅黑"/>
                <a:ea typeface="微软雅黑"/>
              </a:rPr>
              <a:t>第七大纲级别目 录</a:t>
            </a:r>
            <a:endParaRPr b="0" lang="zh-CN" sz="5400" spc="-1" strike="noStrike">
              <a:solidFill>
                <a:srgbClr val="000000"/>
              </a:solidFill>
              <a:uFill>
                <a:solidFill>
                  <a:srgbClr val="ffffff"/>
                </a:solidFill>
              </a:uFill>
              <a:latin typeface="等线"/>
            </a:endParaRPr>
          </a:p>
        </p:txBody>
      </p:sp>
      <p:sp>
        <p:nvSpPr>
          <p:cNvPr id="43" name="PlaceHolder 2"/>
          <p:cNvSpPr>
            <a:spLocks noGrp="1"/>
          </p:cNvSpPr>
          <p:nvPr>
            <p:ph type="body"/>
          </p:nvPr>
        </p:nvSpPr>
        <p:spPr>
          <a:xfrm>
            <a:off x="2012040" y="3429000"/>
            <a:ext cx="3022560" cy="537840"/>
          </a:xfrm>
          <a:prstGeom prst="rect">
            <a:avLst/>
          </a:prstGeom>
        </p:spPr>
        <p:txBody>
          <a:bodyPr lIns="90000" rIns="90000" tIns="45000" bIns="45000"/>
          <a:p>
            <a:pPr marL="432000" indent="-324000">
              <a:buClr>
                <a:srgbClr val="000000"/>
              </a:buClr>
              <a:buSzPct val="45000"/>
              <a:buFont typeface="Wingdings" charset="2"/>
              <a:buChar char=""/>
            </a:pPr>
            <a:r>
              <a:rPr b="1" lang="zh-CN" sz="3200" spc="-1" strike="noStrike">
                <a:solidFill>
                  <a:srgbClr val="d9d9d9"/>
                </a:solidFill>
                <a:uFill>
                  <a:solidFill>
                    <a:srgbClr val="ffffff"/>
                  </a:solidFill>
                </a:uFill>
                <a:latin typeface="微软雅黑"/>
                <a:ea typeface="微软雅黑"/>
              </a:rPr>
              <a:t>单击鼠标编辑大纲文字格式</a:t>
            </a:r>
            <a:endParaRPr b="0" lang="zh-CN" sz="32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1" lang="zh-CN" sz="3200" spc="-1" strike="noStrike">
                <a:solidFill>
                  <a:srgbClr val="d9d9d9"/>
                </a:solidFill>
                <a:uFill>
                  <a:solidFill>
                    <a:srgbClr val="ffffff"/>
                  </a:solidFill>
                </a:uFill>
                <a:latin typeface="微软雅黑"/>
                <a:ea typeface="微软雅黑"/>
              </a:rPr>
              <a:t>第二个大纲级</a:t>
            </a:r>
            <a:endParaRPr b="0" lang="zh-CN" sz="32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1" lang="zh-CN" sz="3200" spc="-1" strike="noStrike">
                <a:solidFill>
                  <a:srgbClr val="d9d9d9"/>
                </a:solidFill>
                <a:uFill>
                  <a:solidFill>
                    <a:srgbClr val="ffffff"/>
                  </a:solidFill>
                </a:uFill>
                <a:latin typeface="微软雅黑"/>
                <a:ea typeface="微软雅黑"/>
              </a:rPr>
              <a:t>第三大纲级别</a:t>
            </a:r>
            <a:endParaRPr b="0" lang="zh-CN" sz="32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1" lang="zh-CN" sz="3200" spc="-1" strike="noStrike">
                <a:solidFill>
                  <a:srgbClr val="d9d9d9"/>
                </a:solidFill>
                <a:uFill>
                  <a:solidFill>
                    <a:srgbClr val="ffffff"/>
                  </a:solidFill>
                </a:uFill>
                <a:latin typeface="微软雅黑"/>
                <a:ea typeface="微软雅黑"/>
              </a:rPr>
              <a:t>第四大纲级别</a:t>
            </a:r>
            <a:endParaRPr b="0" lang="zh-CN" sz="32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1" lang="zh-CN" sz="3200" spc="-1" strike="noStrike">
                <a:solidFill>
                  <a:srgbClr val="d9d9d9"/>
                </a:solidFill>
                <a:uFill>
                  <a:solidFill>
                    <a:srgbClr val="ffffff"/>
                  </a:solidFill>
                </a:uFill>
                <a:latin typeface="微软雅黑"/>
                <a:ea typeface="微软雅黑"/>
              </a:rPr>
              <a:t>第五大纲级别</a:t>
            </a:r>
            <a:endParaRPr b="0" lang="zh-CN" sz="32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1" lang="zh-CN" sz="3200" spc="-1" strike="noStrike">
                <a:solidFill>
                  <a:srgbClr val="d9d9d9"/>
                </a:solidFill>
                <a:uFill>
                  <a:solidFill>
                    <a:srgbClr val="ffffff"/>
                  </a:solidFill>
                </a:uFill>
                <a:latin typeface="微软雅黑"/>
                <a:ea typeface="微软雅黑"/>
              </a:rPr>
              <a:t>第六大纲级别</a:t>
            </a:r>
            <a:endParaRPr b="0" lang="zh-CN" sz="3200" spc="-1" strike="noStrike">
              <a:solidFill>
                <a:srgbClr val="000000"/>
              </a:solidFill>
              <a:uFill>
                <a:solidFill>
                  <a:srgbClr val="ffffff"/>
                </a:solidFill>
              </a:uFill>
              <a:latin typeface="等线"/>
            </a:endParaRPr>
          </a:p>
          <a:p>
            <a:pPr marL="228600" indent="-228240">
              <a:lnSpc>
                <a:spcPct val="100000"/>
              </a:lnSpc>
            </a:pPr>
            <a:r>
              <a:rPr b="1" lang="zh-CN" sz="3200" spc="-1" strike="noStrike">
                <a:solidFill>
                  <a:srgbClr val="d9d9d9"/>
                </a:solidFill>
                <a:uFill>
                  <a:solidFill>
                    <a:srgbClr val="ffffff"/>
                  </a:solidFill>
                </a:uFill>
                <a:latin typeface="微软雅黑"/>
                <a:ea typeface="微软雅黑"/>
              </a:rPr>
              <a:t>第七大纲级别</a:t>
            </a:r>
            <a:r>
              <a:rPr b="1" lang="zh-CN" sz="3200" spc="-1" strike="noStrike">
                <a:solidFill>
                  <a:srgbClr val="d9d9d9"/>
                </a:solidFill>
                <a:uFill>
                  <a:solidFill>
                    <a:srgbClr val="ffffff"/>
                  </a:solidFill>
                </a:uFill>
                <a:latin typeface="微软雅黑"/>
                <a:ea typeface="微软雅黑"/>
              </a:rPr>
              <a:t>CATALOG</a:t>
            </a:r>
            <a:endParaRPr b="0" lang="zh-CN" sz="3200" spc="-1" strike="noStrike">
              <a:solidFill>
                <a:srgbClr val="000000"/>
              </a:solidFill>
              <a:uFill>
                <a:solidFill>
                  <a:srgbClr val="ffffff"/>
                </a:solidFill>
              </a:uFill>
              <a:latin typeface="等线"/>
            </a:endParaRPr>
          </a:p>
        </p:txBody>
      </p:sp>
      <p:sp>
        <p:nvSpPr>
          <p:cNvPr id="44" name="PlaceHolder 3"/>
          <p:cNvSpPr>
            <a:spLocks noGrp="1"/>
          </p:cNvSpPr>
          <p:nvPr>
            <p:ph type="body"/>
          </p:nvPr>
        </p:nvSpPr>
        <p:spPr>
          <a:xfrm>
            <a:off x="7047360" y="2000520"/>
            <a:ext cx="3132360" cy="2856600"/>
          </a:xfrm>
          <a:prstGeom prst="rect">
            <a:avLst/>
          </a:prstGeom>
        </p:spPr>
        <p:txBody>
          <a:bodyPr lIns="90000" rIns="90000" tIns="45000" bIns="45000"/>
          <a:p>
            <a:pPr marL="432000" indent="-324000">
              <a:buClr>
                <a:srgbClr val="000000"/>
              </a:buClr>
              <a:buSzPct val="45000"/>
              <a:buFont typeface="Wingdings" charset="2"/>
              <a:buChar char=""/>
            </a:pPr>
            <a:r>
              <a:rPr b="0" lang="zh-CN" sz="2400" spc="-1" strike="noStrike">
                <a:solidFill>
                  <a:srgbClr val="000000"/>
                </a:solidFill>
                <a:uFill>
                  <a:solidFill>
                    <a:srgbClr val="ffffff"/>
                  </a:solidFill>
                </a:uFill>
                <a:latin typeface="微软雅黑"/>
                <a:ea typeface="微软雅黑"/>
              </a:rPr>
              <a:t>单击鼠标编辑大纲文字格式</a:t>
            </a:r>
            <a:endParaRPr b="0" lang="zh-CN" sz="24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0" lang="zh-CN" sz="2400" spc="-1" strike="noStrike">
                <a:solidFill>
                  <a:srgbClr val="000000"/>
                </a:solidFill>
                <a:uFill>
                  <a:solidFill>
                    <a:srgbClr val="ffffff"/>
                  </a:solidFill>
                </a:uFill>
                <a:latin typeface="微软雅黑"/>
                <a:ea typeface="微软雅黑"/>
              </a:rPr>
              <a:t>第二个大纲级</a:t>
            </a:r>
            <a:endParaRPr b="0" lang="zh-CN" sz="24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0" lang="zh-CN" sz="2400" spc="-1" strike="noStrike">
                <a:solidFill>
                  <a:srgbClr val="000000"/>
                </a:solidFill>
                <a:uFill>
                  <a:solidFill>
                    <a:srgbClr val="ffffff"/>
                  </a:solidFill>
                </a:uFill>
                <a:latin typeface="微软雅黑"/>
                <a:ea typeface="微软雅黑"/>
              </a:rPr>
              <a:t>第三大纲级别</a:t>
            </a:r>
            <a:endParaRPr b="0" lang="zh-CN" sz="24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0" lang="zh-CN" sz="2400" spc="-1" strike="noStrike">
                <a:solidFill>
                  <a:srgbClr val="000000"/>
                </a:solidFill>
                <a:uFill>
                  <a:solidFill>
                    <a:srgbClr val="ffffff"/>
                  </a:solidFill>
                </a:uFill>
                <a:latin typeface="微软雅黑"/>
                <a:ea typeface="微软雅黑"/>
              </a:rPr>
              <a:t>第四大纲级别</a:t>
            </a:r>
            <a:endParaRPr b="0" lang="zh-CN" sz="24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0" lang="zh-CN" sz="2400" spc="-1" strike="noStrike">
                <a:solidFill>
                  <a:srgbClr val="000000"/>
                </a:solidFill>
                <a:uFill>
                  <a:solidFill>
                    <a:srgbClr val="ffffff"/>
                  </a:solidFill>
                </a:uFill>
                <a:latin typeface="微软雅黑"/>
                <a:ea typeface="微软雅黑"/>
              </a:rPr>
              <a:t>第五大纲级别</a:t>
            </a:r>
            <a:endParaRPr b="0" lang="zh-CN" sz="24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0" lang="zh-CN" sz="2400" spc="-1" strike="noStrike">
                <a:solidFill>
                  <a:srgbClr val="000000"/>
                </a:solidFill>
                <a:uFill>
                  <a:solidFill>
                    <a:srgbClr val="ffffff"/>
                  </a:solidFill>
                </a:uFill>
                <a:latin typeface="微软雅黑"/>
                <a:ea typeface="微软雅黑"/>
              </a:rPr>
              <a:t>第六大纲级别</a:t>
            </a:r>
            <a:endParaRPr b="0" lang="zh-CN" sz="2400" spc="-1" strike="noStrike">
              <a:solidFill>
                <a:srgbClr val="000000"/>
              </a:solidFill>
              <a:uFill>
                <a:solidFill>
                  <a:srgbClr val="ffffff"/>
                </a:solidFill>
              </a:uFill>
              <a:latin typeface="等线"/>
            </a:endParaRPr>
          </a:p>
          <a:p>
            <a:pPr marL="228600" indent="-228240">
              <a:lnSpc>
                <a:spcPct val="100000"/>
              </a:lnSpc>
              <a:buClr>
                <a:srgbClr val="000000"/>
              </a:buClr>
              <a:buFont typeface="Arial"/>
              <a:buChar char="•"/>
            </a:pPr>
            <a:r>
              <a:rPr b="0" lang="zh-CN" sz="2400" spc="-1" strike="noStrike">
                <a:solidFill>
                  <a:srgbClr val="000000"/>
                </a:solidFill>
                <a:uFill>
                  <a:solidFill>
                    <a:srgbClr val="ffffff"/>
                  </a:solidFill>
                </a:uFill>
                <a:latin typeface="微软雅黑"/>
                <a:ea typeface="微软雅黑"/>
              </a:rPr>
              <a:t>第七大纲级别章节一</a:t>
            </a:r>
            <a:endParaRPr b="0" lang="zh-CN" sz="2400" spc="-1" strike="noStrike">
              <a:solidFill>
                <a:srgbClr val="000000"/>
              </a:solidFill>
              <a:uFill>
                <a:solidFill>
                  <a:srgbClr val="ffffff"/>
                </a:solidFill>
              </a:uFill>
              <a:latin typeface="等线"/>
            </a:endParaRPr>
          </a:p>
          <a:p>
            <a:pPr marL="228600" indent="-228240">
              <a:lnSpc>
                <a:spcPct val="100000"/>
              </a:lnSpc>
              <a:buClr>
                <a:srgbClr val="000000"/>
              </a:buClr>
              <a:buFont typeface="Arial"/>
              <a:buChar char="•"/>
            </a:pPr>
            <a:r>
              <a:rPr b="0" lang="zh-CN" sz="2400" spc="-1" strike="noStrike">
                <a:solidFill>
                  <a:srgbClr val="000000"/>
                </a:solidFill>
                <a:uFill>
                  <a:solidFill>
                    <a:srgbClr val="ffffff"/>
                  </a:solidFill>
                </a:uFill>
                <a:latin typeface="微软雅黑"/>
                <a:ea typeface="微软雅黑"/>
              </a:rPr>
              <a:t>章节二</a:t>
            </a:r>
            <a:endParaRPr b="0" lang="zh-CN" sz="2400" spc="-1" strike="noStrike">
              <a:solidFill>
                <a:srgbClr val="000000"/>
              </a:solidFill>
              <a:uFill>
                <a:solidFill>
                  <a:srgbClr val="ffffff"/>
                </a:solidFill>
              </a:uFill>
              <a:latin typeface="等线"/>
            </a:endParaRPr>
          </a:p>
          <a:p>
            <a:pPr marL="228600" indent="-228240">
              <a:lnSpc>
                <a:spcPct val="100000"/>
              </a:lnSpc>
              <a:buClr>
                <a:srgbClr val="000000"/>
              </a:buClr>
              <a:buFont typeface="Arial"/>
              <a:buChar char="•"/>
            </a:pPr>
            <a:r>
              <a:rPr b="0" lang="zh-CN" sz="2400" spc="-1" strike="noStrike">
                <a:solidFill>
                  <a:srgbClr val="000000"/>
                </a:solidFill>
                <a:uFill>
                  <a:solidFill>
                    <a:srgbClr val="ffffff"/>
                  </a:solidFill>
                </a:uFill>
                <a:latin typeface="微软雅黑"/>
                <a:ea typeface="微软雅黑"/>
              </a:rPr>
              <a:t>章节三</a:t>
            </a:r>
            <a:endParaRPr b="0" lang="zh-CN" sz="2400" spc="-1" strike="noStrike">
              <a:solidFill>
                <a:srgbClr val="000000"/>
              </a:solidFill>
              <a:uFill>
                <a:solidFill>
                  <a:srgbClr val="ffffff"/>
                </a:solidFill>
              </a:uFill>
              <a:latin typeface="等线"/>
            </a:endParaRPr>
          </a:p>
        </p:txBody>
      </p:sp>
      <p:pic>
        <p:nvPicPr>
          <p:cNvPr id="45" name="图片 6" descr=""/>
          <p:cNvPicPr/>
          <p:nvPr/>
        </p:nvPicPr>
        <p:blipFill>
          <a:blip r:embed="rId3"/>
          <a:stretch/>
        </p:blipFill>
        <p:spPr>
          <a:xfrm>
            <a:off x="10902240" y="105480"/>
            <a:ext cx="1196640" cy="589320"/>
          </a:xfrm>
          <a:prstGeom prst="rect">
            <a:avLst/>
          </a:prstGeom>
          <a:ln>
            <a:noFill/>
          </a:ln>
        </p:spPr>
      </p:pic>
      <p:sp>
        <p:nvSpPr>
          <p:cNvPr id="46" name="PlaceHolder 4"/>
          <p:cNvSpPr>
            <a:spLocks noGrp="1"/>
          </p:cNvSpPr>
          <p:nvPr>
            <p:ph type="title"/>
          </p:nvPr>
        </p:nvSpPr>
        <p:spPr>
          <a:xfrm>
            <a:off x="609480" y="273600"/>
            <a:ext cx="10972440" cy="1144800"/>
          </a:xfrm>
          <a:prstGeom prst="rect">
            <a:avLst/>
          </a:prstGeom>
        </p:spPr>
        <p:txBody>
          <a:bodyPr lIns="0" rIns="0" tIns="0" bIns="0" anchor="ctr"/>
          <a:p>
            <a:r>
              <a:rPr b="0" lang="zh-CN" sz="1800" spc="-1" strike="noStrike">
                <a:solidFill>
                  <a:srgbClr val="000000"/>
                </a:solidFill>
                <a:uFill>
                  <a:solidFill>
                    <a:srgbClr val="ffffff"/>
                  </a:solidFill>
                </a:uFill>
                <a:latin typeface="等线"/>
              </a:rPr>
              <a:t>单击鼠标编辑标题文字格式</a:t>
            </a:r>
            <a:endParaRPr b="0" lang="zh-CN" sz="1800" spc="-1" strike="noStrike">
              <a:solidFill>
                <a:srgbClr val="000000"/>
              </a:solidFill>
              <a:uFill>
                <a:solidFill>
                  <a:srgbClr val="ffffff"/>
                </a:solidFill>
              </a:uFill>
              <a:latin typeface="等线"/>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图片 10" descr=""/>
          <p:cNvPicPr/>
          <p:nvPr/>
        </p:nvPicPr>
        <p:blipFill>
          <a:blip r:embed="rId2"/>
          <a:srcRect l="22674" t="0" r="0" b="5899"/>
          <a:stretch/>
        </p:blipFill>
        <p:spPr>
          <a:xfrm>
            <a:off x="3739320" y="0"/>
            <a:ext cx="8452080" cy="6857640"/>
          </a:xfrm>
          <a:prstGeom prst="rect">
            <a:avLst/>
          </a:prstGeom>
          <a:ln>
            <a:noFill/>
          </a:ln>
        </p:spPr>
      </p:pic>
      <p:sp>
        <p:nvSpPr>
          <p:cNvPr id="82" name="CustomShape 1"/>
          <p:cNvSpPr/>
          <p:nvPr/>
        </p:nvSpPr>
        <p:spPr>
          <a:xfrm>
            <a:off x="3739320" y="0"/>
            <a:ext cx="8465400" cy="6857640"/>
          </a:xfrm>
          <a:prstGeom prst="rect">
            <a:avLst/>
          </a:prstGeom>
          <a:gradFill>
            <a:gsLst>
              <a:gs pos="0">
                <a:srgbClr val="ff0000">
                  <a:alpha val="20000"/>
                </a:srgbClr>
              </a:gs>
              <a:gs pos="73000">
                <a:srgbClr val="ff6a00">
                  <a:alpha val="0"/>
                </a:srgb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1187640" y="1490760"/>
            <a:ext cx="4239000" cy="3466440"/>
          </a:xfrm>
          <a:prstGeom prst="rect">
            <a:avLst/>
          </a:prstGeom>
          <a:solidFill>
            <a:srgbClr val="ffffff"/>
          </a:solidFill>
          <a:ln w="3240">
            <a:noFill/>
          </a:ln>
          <a:effectLst>
            <a:outerShdw blurRad="342900" dir="5400000" dist="12700" rotWithShape="0">
              <a:srgbClr val="000000">
                <a:alpha val="14000"/>
              </a:srgbClr>
            </a:outerShdw>
          </a:effectLst>
        </p:spPr>
        <p:style>
          <a:lnRef idx="0"/>
          <a:fillRef idx="0"/>
          <a:effectRef idx="0"/>
          <a:fontRef idx="minor"/>
        </p:style>
      </p:sp>
      <p:sp>
        <p:nvSpPr>
          <p:cNvPr id="84" name="PlaceHolder 3"/>
          <p:cNvSpPr>
            <a:spLocks noGrp="1"/>
          </p:cNvSpPr>
          <p:nvPr>
            <p:ph type="body"/>
          </p:nvPr>
        </p:nvSpPr>
        <p:spPr>
          <a:xfrm>
            <a:off x="1438920" y="1784160"/>
            <a:ext cx="3719520" cy="1326960"/>
          </a:xfrm>
          <a:prstGeom prst="rect">
            <a:avLst/>
          </a:prstGeom>
        </p:spPr>
        <p:txBody>
          <a:bodyPr lIns="90000" rIns="90000" tIns="45000" bIns="45000"/>
          <a:p>
            <a:pPr marL="432000" indent="-324000">
              <a:buClr>
                <a:srgbClr val="000000"/>
              </a:buClr>
              <a:buSzPct val="45000"/>
              <a:buFont typeface="Wingdings" charset="2"/>
              <a:buChar char=""/>
            </a:pPr>
            <a:r>
              <a:rPr b="1" lang="zh-CN" sz="3200" spc="-1" strike="noStrike">
                <a:solidFill>
                  <a:srgbClr val="262626"/>
                </a:solidFill>
                <a:uFill>
                  <a:solidFill>
                    <a:srgbClr val="ffffff"/>
                  </a:solidFill>
                </a:uFill>
                <a:latin typeface="微软雅黑"/>
                <a:ea typeface="微软雅黑"/>
              </a:rPr>
              <a:t>单击鼠标编辑大纲文字格式</a:t>
            </a:r>
            <a:endParaRPr b="0" lang="zh-CN" sz="32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1" lang="zh-CN" sz="3200" spc="-1" strike="noStrike">
                <a:solidFill>
                  <a:srgbClr val="262626"/>
                </a:solidFill>
                <a:uFill>
                  <a:solidFill>
                    <a:srgbClr val="ffffff"/>
                  </a:solidFill>
                </a:uFill>
                <a:latin typeface="微软雅黑"/>
                <a:ea typeface="微软雅黑"/>
              </a:rPr>
              <a:t>第二个大纲级</a:t>
            </a:r>
            <a:endParaRPr b="0" lang="zh-CN" sz="32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1" lang="zh-CN" sz="3200" spc="-1" strike="noStrike">
                <a:solidFill>
                  <a:srgbClr val="262626"/>
                </a:solidFill>
                <a:uFill>
                  <a:solidFill>
                    <a:srgbClr val="ffffff"/>
                  </a:solidFill>
                </a:uFill>
                <a:latin typeface="微软雅黑"/>
                <a:ea typeface="微软雅黑"/>
              </a:rPr>
              <a:t>第三大纲级别</a:t>
            </a:r>
            <a:endParaRPr b="0" lang="zh-CN" sz="32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1" lang="zh-CN" sz="3200" spc="-1" strike="noStrike">
                <a:solidFill>
                  <a:srgbClr val="262626"/>
                </a:solidFill>
                <a:uFill>
                  <a:solidFill>
                    <a:srgbClr val="ffffff"/>
                  </a:solidFill>
                </a:uFill>
                <a:latin typeface="微软雅黑"/>
                <a:ea typeface="微软雅黑"/>
              </a:rPr>
              <a:t>第四大纲级别</a:t>
            </a:r>
            <a:endParaRPr b="0" lang="zh-CN" sz="32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1" lang="zh-CN" sz="3200" spc="-1" strike="noStrike">
                <a:solidFill>
                  <a:srgbClr val="262626"/>
                </a:solidFill>
                <a:uFill>
                  <a:solidFill>
                    <a:srgbClr val="ffffff"/>
                  </a:solidFill>
                </a:uFill>
                <a:latin typeface="微软雅黑"/>
                <a:ea typeface="微软雅黑"/>
              </a:rPr>
              <a:t>第五大纲级别</a:t>
            </a:r>
            <a:endParaRPr b="0" lang="zh-CN" sz="32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1" lang="zh-CN" sz="3200" spc="-1" strike="noStrike">
                <a:solidFill>
                  <a:srgbClr val="262626"/>
                </a:solidFill>
                <a:uFill>
                  <a:solidFill>
                    <a:srgbClr val="ffffff"/>
                  </a:solidFill>
                </a:uFill>
                <a:latin typeface="微软雅黑"/>
                <a:ea typeface="微软雅黑"/>
              </a:rPr>
              <a:t>第六大纲级别</a:t>
            </a:r>
            <a:endParaRPr b="0" lang="zh-CN" sz="3200" spc="-1" strike="noStrike">
              <a:solidFill>
                <a:srgbClr val="000000"/>
              </a:solidFill>
              <a:uFill>
                <a:solidFill>
                  <a:srgbClr val="ffffff"/>
                </a:solidFill>
              </a:uFill>
              <a:latin typeface="等线"/>
            </a:endParaRPr>
          </a:p>
          <a:p>
            <a:pPr marL="228600" indent="-228240">
              <a:lnSpc>
                <a:spcPct val="100000"/>
              </a:lnSpc>
            </a:pPr>
            <a:r>
              <a:rPr b="1" lang="zh-CN" sz="3200" spc="-1" strike="noStrike">
                <a:solidFill>
                  <a:srgbClr val="262626"/>
                </a:solidFill>
                <a:uFill>
                  <a:solidFill>
                    <a:srgbClr val="ffffff"/>
                  </a:solidFill>
                </a:uFill>
                <a:latin typeface="微软雅黑"/>
                <a:ea typeface="微软雅黑"/>
              </a:rPr>
              <a:t>第七大纲级别这里是章节页标题</a:t>
            </a:r>
            <a:endParaRPr b="0" lang="zh-CN" sz="3200" spc="-1" strike="noStrike">
              <a:solidFill>
                <a:srgbClr val="000000"/>
              </a:solidFill>
              <a:uFill>
                <a:solidFill>
                  <a:srgbClr val="ffffff"/>
                </a:solidFill>
              </a:uFill>
              <a:latin typeface="等线"/>
            </a:endParaRPr>
          </a:p>
          <a:p>
            <a:pPr marL="228600" indent="-228240">
              <a:lnSpc>
                <a:spcPct val="100000"/>
              </a:lnSpc>
            </a:pPr>
            <a:r>
              <a:rPr b="1" lang="zh-CN" sz="3200" spc="-1" strike="noStrike">
                <a:solidFill>
                  <a:srgbClr val="262626"/>
                </a:solidFill>
                <a:uFill>
                  <a:solidFill>
                    <a:srgbClr val="ffffff"/>
                  </a:solidFill>
                </a:uFill>
                <a:latin typeface="微软雅黑"/>
                <a:ea typeface="微软雅黑"/>
              </a:rPr>
              <a:t>最多两行</a:t>
            </a:r>
            <a:endParaRPr b="0" lang="zh-CN" sz="3200" spc="-1" strike="noStrike">
              <a:solidFill>
                <a:srgbClr val="000000"/>
              </a:solidFill>
              <a:uFill>
                <a:solidFill>
                  <a:srgbClr val="ffffff"/>
                </a:solidFill>
              </a:uFill>
              <a:latin typeface="等线"/>
            </a:endParaRPr>
          </a:p>
        </p:txBody>
      </p:sp>
      <p:sp>
        <p:nvSpPr>
          <p:cNvPr id="85" name="CustomShape 4"/>
          <p:cNvSpPr/>
          <p:nvPr/>
        </p:nvSpPr>
        <p:spPr>
          <a:xfrm>
            <a:off x="1483920" y="2985480"/>
            <a:ext cx="2718000" cy="101880"/>
          </a:xfrm>
          <a:prstGeom prst="rect">
            <a:avLst/>
          </a:prstGeom>
          <a:gradFill>
            <a:gsLst>
              <a:gs pos="0">
                <a:srgbClr val="ffb61a"/>
              </a:gs>
              <a:gs pos="100000">
                <a:srgbClr val="ff0000"/>
              </a:gs>
            </a:gsLst>
            <a:lin ang="10800000"/>
          </a:gradFill>
          <a:ln w="3240">
            <a:noFill/>
          </a:ln>
        </p:spPr>
        <p:style>
          <a:lnRef idx="0"/>
          <a:fillRef idx="0"/>
          <a:effectRef idx="0"/>
          <a:fontRef idx="minor"/>
        </p:style>
      </p:sp>
      <p:sp>
        <p:nvSpPr>
          <p:cNvPr id="86" name="PlaceHolder 5"/>
          <p:cNvSpPr>
            <a:spLocks noGrp="1"/>
          </p:cNvSpPr>
          <p:nvPr>
            <p:ph type="title"/>
          </p:nvPr>
        </p:nvSpPr>
        <p:spPr>
          <a:xfrm>
            <a:off x="609480" y="273600"/>
            <a:ext cx="10972440" cy="1144800"/>
          </a:xfrm>
          <a:prstGeom prst="rect">
            <a:avLst/>
          </a:prstGeom>
        </p:spPr>
        <p:txBody>
          <a:bodyPr lIns="0" rIns="0" tIns="0" bIns="0" anchor="ctr"/>
          <a:p>
            <a:r>
              <a:rPr b="0" lang="zh-CN" sz="1800" spc="-1" strike="noStrike">
                <a:solidFill>
                  <a:srgbClr val="000000"/>
                </a:solidFill>
                <a:uFill>
                  <a:solidFill>
                    <a:srgbClr val="ffffff"/>
                  </a:solidFill>
                </a:uFill>
                <a:latin typeface="等线"/>
              </a:rPr>
              <a:t>单击鼠标编辑标题文字格式</a:t>
            </a:r>
            <a:endParaRPr b="0" lang="zh-CN" sz="1800" spc="-1" strike="noStrike">
              <a:solidFill>
                <a:srgbClr val="000000"/>
              </a:solidFill>
              <a:uFill>
                <a:solidFill>
                  <a:srgbClr val="ffffff"/>
                </a:solidFill>
              </a:uFill>
              <a:latin typeface="等线"/>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1" name="图片 3" descr=""/>
          <p:cNvPicPr/>
          <p:nvPr/>
        </p:nvPicPr>
        <p:blipFill>
          <a:blip r:embed="rId2"/>
          <a:stretch/>
        </p:blipFill>
        <p:spPr>
          <a:xfrm>
            <a:off x="0" y="0"/>
            <a:ext cx="12191760" cy="6857640"/>
          </a:xfrm>
          <a:prstGeom prst="rect">
            <a:avLst/>
          </a:prstGeom>
          <a:ln>
            <a:noFill/>
          </a:ln>
        </p:spPr>
      </p:pic>
      <p:sp>
        <p:nvSpPr>
          <p:cNvPr id="122" name="PlaceHolder 1"/>
          <p:cNvSpPr>
            <a:spLocks noGrp="1"/>
          </p:cNvSpPr>
          <p:nvPr>
            <p:ph type="title"/>
          </p:nvPr>
        </p:nvSpPr>
        <p:spPr>
          <a:xfrm>
            <a:off x="223560" y="348120"/>
            <a:ext cx="9298800" cy="353160"/>
          </a:xfrm>
          <a:prstGeom prst="rect">
            <a:avLst/>
          </a:prstGeom>
        </p:spPr>
        <p:txBody>
          <a:bodyPr lIns="90000" rIns="90000" tIns="45000" bIns="45000"/>
          <a:p>
            <a:pPr>
              <a:lnSpc>
                <a:spcPct val="100000"/>
              </a:lnSpc>
            </a:pPr>
            <a:r>
              <a:rPr b="1" lang="zh-CN" sz="2400" spc="-1" strike="noStrike">
                <a:solidFill>
                  <a:srgbClr val="000000"/>
                </a:solidFill>
                <a:uFill>
                  <a:solidFill>
                    <a:srgbClr val="ffffff"/>
                  </a:solidFill>
                </a:uFill>
                <a:latin typeface="微软雅黑"/>
                <a:ea typeface="微软雅黑"/>
              </a:rPr>
              <a:t>请填写大标题</a:t>
            </a:r>
            <a:r>
              <a:rPr b="1" lang="zh-CN" sz="2400" spc="-1" strike="noStrike">
                <a:solidFill>
                  <a:srgbClr val="000000"/>
                </a:solidFill>
                <a:uFill>
                  <a:solidFill>
                    <a:srgbClr val="ffffff"/>
                  </a:solidFill>
                </a:uFill>
                <a:latin typeface="微软雅黑"/>
                <a:ea typeface="微软雅黑"/>
              </a:rPr>
              <a:t>-</a:t>
            </a:r>
            <a:r>
              <a:rPr b="1" lang="zh-CN" sz="2400" spc="-1" strike="noStrike">
                <a:solidFill>
                  <a:srgbClr val="000000"/>
                </a:solidFill>
                <a:uFill>
                  <a:solidFill>
                    <a:srgbClr val="ffffff"/>
                  </a:solidFill>
                </a:uFill>
                <a:latin typeface="微软雅黑"/>
                <a:ea typeface="微软雅黑"/>
              </a:rPr>
              <a:t>微软雅黑</a:t>
            </a:r>
            <a:r>
              <a:rPr b="1" lang="zh-CN" sz="2400" spc="-1" strike="noStrike">
                <a:solidFill>
                  <a:srgbClr val="000000"/>
                </a:solidFill>
                <a:uFill>
                  <a:solidFill>
                    <a:srgbClr val="ffffff"/>
                  </a:solidFill>
                </a:uFill>
                <a:latin typeface="微软雅黑"/>
                <a:ea typeface="微软雅黑"/>
              </a:rPr>
              <a:t>-24</a:t>
            </a:r>
            <a:r>
              <a:rPr b="1" lang="zh-CN" sz="2400" spc="-1" strike="noStrike">
                <a:solidFill>
                  <a:srgbClr val="000000"/>
                </a:solidFill>
                <a:uFill>
                  <a:solidFill>
                    <a:srgbClr val="ffffff"/>
                  </a:solidFill>
                </a:uFill>
                <a:latin typeface="微软雅黑"/>
                <a:ea typeface="微软雅黑"/>
              </a:rPr>
              <a:t>磅 加粗</a:t>
            </a:r>
            <a:endParaRPr b="0" lang="zh-CN" sz="1800" spc="-1" strike="noStrike">
              <a:solidFill>
                <a:srgbClr val="000000"/>
              </a:solidFill>
              <a:uFill>
                <a:solidFill>
                  <a:srgbClr val="ffffff"/>
                </a:solidFill>
              </a:uFill>
              <a:latin typeface="等线"/>
            </a:endParaRPr>
          </a:p>
        </p:txBody>
      </p:sp>
      <p:pic>
        <p:nvPicPr>
          <p:cNvPr id="123" name="图片 4" descr=""/>
          <p:cNvPicPr/>
          <p:nvPr/>
        </p:nvPicPr>
        <p:blipFill>
          <a:blip r:embed="rId3"/>
          <a:stretch/>
        </p:blipFill>
        <p:spPr>
          <a:xfrm>
            <a:off x="10902240" y="105480"/>
            <a:ext cx="1196640" cy="589320"/>
          </a:xfrm>
          <a:prstGeom prst="rect">
            <a:avLst/>
          </a:prstGeom>
          <a:ln>
            <a:noFill/>
          </a:ln>
        </p:spPr>
      </p:pic>
      <p:sp>
        <p:nvSpPr>
          <p:cNvPr id="124"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zh-CN" sz="2800" spc="-1" strike="noStrike">
                <a:solidFill>
                  <a:srgbClr val="000000"/>
                </a:solidFill>
                <a:uFill>
                  <a:solidFill>
                    <a:srgbClr val="ffffff"/>
                  </a:solidFill>
                </a:uFill>
                <a:latin typeface="等线"/>
              </a:rPr>
              <a:t>单击鼠标编辑大纲文字格式</a:t>
            </a:r>
            <a:endParaRPr b="0" lang="zh-CN" sz="28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0" lang="zh-CN" sz="2000" spc="-1" strike="noStrike">
                <a:solidFill>
                  <a:srgbClr val="000000"/>
                </a:solidFill>
                <a:uFill>
                  <a:solidFill>
                    <a:srgbClr val="ffffff"/>
                  </a:solidFill>
                </a:uFill>
                <a:latin typeface="等线"/>
              </a:rPr>
              <a:t>第二个大纲级</a:t>
            </a:r>
            <a:endParaRPr b="0" lang="zh-CN" sz="20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0" lang="zh-CN" sz="1800" spc="-1" strike="noStrike">
                <a:solidFill>
                  <a:srgbClr val="000000"/>
                </a:solidFill>
                <a:uFill>
                  <a:solidFill>
                    <a:srgbClr val="ffffff"/>
                  </a:solidFill>
                </a:uFill>
                <a:latin typeface="等线"/>
              </a:rPr>
              <a:t>第三大纲级别</a:t>
            </a:r>
            <a:endParaRPr b="0" lang="zh-CN" sz="18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0" lang="zh-CN" sz="1800" spc="-1" strike="noStrike">
                <a:solidFill>
                  <a:srgbClr val="000000"/>
                </a:solidFill>
                <a:uFill>
                  <a:solidFill>
                    <a:srgbClr val="ffffff"/>
                  </a:solidFill>
                </a:uFill>
                <a:latin typeface="等线"/>
              </a:rPr>
              <a:t>第四大纲级别</a:t>
            </a:r>
            <a:endParaRPr b="0" lang="zh-CN" sz="18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0" lang="zh-CN" sz="2000" spc="-1" strike="noStrike">
                <a:solidFill>
                  <a:srgbClr val="000000"/>
                </a:solidFill>
                <a:uFill>
                  <a:solidFill>
                    <a:srgbClr val="ffffff"/>
                  </a:solidFill>
                </a:uFill>
                <a:latin typeface="等线"/>
              </a:rPr>
              <a:t>第五大纲级别</a:t>
            </a:r>
            <a:endParaRPr b="0" lang="zh-CN" sz="20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0" lang="zh-CN" sz="2000" spc="-1" strike="noStrike">
                <a:solidFill>
                  <a:srgbClr val="000000"/>
                </a:solidFill>
                <a:uFill>
                  <a:solidFill>
                    <a:srgbClr val="ffffff"/>
                  </a:solidFill>
                </a:uFill>
                <a:latin typeface="等线"/>
              </a:rPr>
              <a:t>第六大纲级别</a:t>
            </a:r>
            <a:endParaRPr b="0" lang="zh-CN" sz="2000" spc="-1" strike="noStrike">
              <a:solidFill>
                <a:srgbClr val="000000"/>
              </a:solidFill>
              <a:uFill>
                <a:solidFill>
                  <a:srgbClr val="ffffff"/>
                </a:solidFill>
              </a:uFill>
              <a:latin typeface="等线"/>
            </a:endParaRPr>
          </a:p>
          <a:p>
            <a:pPr lvl="6" marL="3024000" indent="-216000">
              <a:buClr>
                <a:srgbClr val="000000"/>
              </a:buClr>
              <a:buSzPct val="45000"/>
              <a:buFont typeface="Wingdings" charset="2"/>
              <a:buChar char=""/>
            </a:pPr>
            <a:r>
              <a:rPr b="0" lang="zh-CN" sz="2000" spc="-1" strike="noStrike">
                <a:solidFill>
                  <a:srgbClr val="000000"/>
                </a:solidFill>
                <a:uFill>
                  <a:solidFill>
                    <a:srgbClr val="ffffff"/>
                  </a:solidFill>
                </a:uFill>
                <a:latin typeface="等线"/>
              </a:rPr>
              <a:t>第七大纲级别</a:t>
            </a:r>
            <a:endParaRPr b="0" lang="zh-CN" sz="2000" spc="-1" strike="noStrike">
              <a:solidFill>
                <a:srgbClr val="000000"/>
              </a:solidFill>
              <a:uFill>
                <a:solidFill>
                  <a:srgbClr val="ffffff"/>
                </a:solidFill>
              </a:uFill>
              <a:latin typeface="等线"/>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9" name="图片 3" descr=""/>
          <p:cNvPicPr/>
          <p:nvPr/>
        </p:nvPicPr>
        <p:blipFill>
          <a:blip r:embed="rId2"/>
          <a:stretch/>
        </p:blipFill>
        <p:spPr>
          <a:xfrm>
            <a:off x="0" y="0"/>
            <a:ext cx="12191760" cy="6857640"/>
          </a:xfrm>
          <a:prstGeom prst="rect">
            <a:avLst/>
          </a:prstGeom>
          <a:ln>
            <a:noFill/>
          </a:ln>
        </p:spPr>
      </p:pic>
      <p:sp>
        <p:nvSpPr>
          <p:cNvPr id="160" name="PlaceHolder 1"/>
          <p:cNvSpPr>
            <a:spLocks noGrp="1"/>
          </p:cNvSpPr>
          <p:nvPr>
            <p:ph type="body"/>
          </p:nvPr>
        </p:nvSpPr>
        <p:spPr>
          <a:xfrm>
            <a:off x="0" y="3018960"/>
            <a:ext cx="12191760" cy="820080"/>
          </a:xfrm>
          <a:prstGeom prst="rect">
            <a:avLst/>
          </a:prstGeom>
        </p:spPr>
        <p:txBody>
          <a:bodyPr lIns="90000" rIns="90000" tIns="45000" bIns="45000"/>
          <a:p>
            <a:pPr marL="432000" indent="-324000">
              <a:buClr>
                <a:srgbClr val="000000"/>
              </a:buClr>
              <a:buSzPct val="45000"/>
              <a:buFont typeface="Wingdings" charset="2"/>
              <a:buChar char=""/>
            </a:pPr>
            <a:r>
              <a:rPr b="1" lang="zh-CN" sz="5400" spc="599" strike="noStrike">
                <a:solidFill>
                  <a:srgbClr val="262626"/>
                </a:solidFill>
                <a:uFill>
                  <a:solidFill>
                    <a:srgbClr val="ffffff"/>
                  </a:solidFill>
                </a:uFill>
                <a:latin typeface="微软雅黑"/>
                <a:ea typeface="微软雅黑"/>
              </a:rPr>
              <a:t>单击鼠标编辑大纲文字格式</a:t>
            </a:r>
            <a:endParaRPr b="0" lang="zh-CN" sz="54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1" lang="zh-CN" sz="5400" spc="599" strike="noStrike">
                <a:solidFill>
                  <a:srgbClr val="262626"/>
                </a:solidFill>
                <a:uFill>
                  <a:solidFill>
                    <a:srgbClr val="ffffff"/>
                  </a:solidFill>
                </a:uFill>
                <a:latin typeface="微软雅黑"/>
                <a:ea typeface="微软雅黑"/>
              </a:rPr>
              <a:t>第二个大纲级</a:t>
            </a:r>
            <a:endParaRPr b="0" lang="zh-CN" sz="54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1" lang="zh-CN" sz="5400" spc="599" strike="noStrike">
                <a:solidFill>
                  <a:srgbClr val="262626"/>
                </a:solidFill>
                <a:uFill>
                  <a:solidFill>
                    <a:srgbClr val="ffffff"/>
                  </a:solidFill>
                </a:uFill>
                <a:latin typeface="微软雅黑"/>
                <a:ea typeface="微软雅黑"/>
              </a:rPr>
              <a:t>第三大纲级别</a:t>
            </a:r>
            <a:endParaRPr b="0" lang="zh-CN" sz="54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1" lang="zh-CN" sz="5400" spc="599" strike="noStrike">
                <a:solidFill>
                  <a:srgbClr val="262626"/>
                </a:solidFill>
                <a:uFill>
                  <a:solidFill>
                    <a:srgbClr val="ffffff"/>
                  </a:solidFill>
                </a:uFill>
                <a:latin typeface="微软雅黑"/>
                <a:ea typeface="微软雅黑"/>
              </a:rPr>
              <a:t>第四大纲级别</a:t>
            </a:r>
            <a:endParaRPr b="0" lang="zh-CN" sz="54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1" lang="zh-CN" sz="5400" spc="599" strike="noStrike">
                <a:solidFill>
                  <a:srgbClr val="262626"/>
                </a:solidFill>
                <a:uFill>
                  <a:solidFill>
                    <a:srgbClr val="ffffff"/>
                  </a:solidFill>
                </a:uFill>
                <a:latin typeface="微软雅黑"/>
                <a:ea typeface="微软雅黑"/>
              </a:rPr>
              <a:t>第五大纲级别</a:t>
            </a:r>
            <a:endParaRPr b="0" lang="zh-CN" sz="54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1" lang="zh-CN" sz="5400" spc="599" strike="noStrike">
                <a:solidFill>
                  <a:srgbClr val="262626"/>
                </a:solidFill>
                <a:uFill>
                  <a:solidFill>
                    <a:srgbClr val="ffffff"/>
                  </a:solidFill>
                </a:uFill>
                <a:latin typeface="微软雅黑"/>
                <a:ea typeface="微软雅黑"/>
              </a:rPr>
              <a:t>第六大纲级别</a:t>
            </a:r>
            <a:endParaRPr b="0" lang="zh-CN" sz="5400" spc="-1" strike="noStrike">
              <a:solidFill>
                <a:srgbClr val="000000"/>
              </a:solidFill>
              <a:uFill>
                <a:solidFill>
                  <a:srgbClr val="ffffff"/>
                </a:solidFill>
              </a:uFill>
              <a:latin typeface="等线"/>
            </a:endParaRPr>
          </a:p>
          <a:p>
            <a:pPr marL="228600" indent="-228240" algn="ctr">
              <a:lnSpc>
                <a:spcPct val="100000"/>
              </a:lnSpc>
            </a:pPr>
            <a:r>
              <a:rPr b="1" lang="zh-CN" sz="5400" spc="599" strike="noStrike">
                <a:solidFill>
                  <a:srgbClr val="262626"/>
                </a:solidFill>
                <a:uFill>
                  <a:solidFill>
                    <a:srgbClr val="ffffff"/>
                  </a:solidFill>
                </a:uFill>
                <a:latin typeface="微软雅黑"/>
                <a:ea typeface="微软雅黑"/>
              </a:rPr>
              <a:t>第七大纲级别结束语</a:t>
            </a:r>
            <a:endParaRPr b="0" lang="zh-CN" sz="5400" spc="-1" strike="noStrike">
              <a:solidFill>
                <a:srgbClr val="000000"/>
              </a:solidFill>
              <a:uFill>
                <a:solidFill>
                  <a:srgbClr val="ffffff"/>
                </a:solidFill>
              </a:uFill>
              <a:latin typeface="等线"/>
            </a:endParaRPr>
          </a:p>
        </p:txBody>
      </p:sp>
      <p:pic>
        <p:nvPicPr>
          <p:cNvPr id="161" name="图片 6" descr=""/>
          <p:cNvPicPr/>
          <p:nvPr/>
        </p:nvPicPr>
        <p:blipFill>
          <a:blip r:embed="rId3"/>
          <a:stretch/>
        </p:blipFill>
        <p:spPr>
          <a:xfrm>
            <a:off x="10902240" y="105480"/>
            <a:ext cx="1196640" cy="589320"/>
          </a:xfrm>
          <a:prstGeom prst="rect">
            <a:avLst/>
          </a:prstGeom>
          <a:ln>
            <a:noFill/>
          </a:ln>
        </p:spPr>
      </p:pic>
      <p:sp>
        <p:nvSpPr>
          <p:cNvPr id="162" name="PlaceHolder 2"/>
          <p:cNvSpPr>
            <a:spLocks noGrp="1"/>
          </p:cNvSpPr>
          <p:nvPr>
            <p:ph type="title"/>
          </p:nvPr>
        </p:nvSpPr>
        <p:spPr>
          <a:xfrm>
            <a:off x="609480" y="273600"/>
            <a:ext cx="10972440" cy="1144800"/>
          </a:xfrm>
          <a:prstGeom prst="rect">
            <a:avLst/>
          </a:prstGeom>
        </p:spPr>
        <p:txBody>
          <a:bodyPr lIns="0" rIns="0" tIns="0" bIns="0" anchor="ctr"/>
          <a:p>
            <a:r>
              <a:rPr b="0" lang="zh-CN" sz="1800" spc="-1" strike="noStrike">
                <a:solidFill>
                  <a:srgbClr val="000000"/>
                </a:solidFill>
                <a:uFill>
                  <a:solidFill>
                    <a:srgbClr val="ffffff"/>
                  </a:solidFill>
                </a:uFill>
                <a:latin typeface="等线"/>
              </a:rPr>
              <a:t>单击鼠标编辑标题文字格式</a:t>
            </a:r>
            <a:endParaRPr b="0" lang="zh-CN" sz="1800" spc="-1" strike="noStrike">
              <a:solidFill>
                <a:srgbClr val="000000"/>
              </a:solidFill>
              <a:uFill>
                <a:solidFill>
                  <a:srgbClr val="ffffff"/>
                </a:solidFill>
              </a:uFill>
              <a:latin typeface="等线"/>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1798200" y="3429000"/>
            <a:ext cx="8595000" cy="471240"/>
          </a:xfrm>
          <a:prstGeom prst="rect">
            <a:avLst/>
          </a:prstGeom>
          <a:noFill/>
          <a:ln>
            <a:noFill/>
          </a:ln>
        </p:spPr>
        <p:txBody>
          <a:bodyPr lIns="90000" rIns="90000" tIns="45000" bIns="45000"/>
          <a:p>
            <a:endParaRPr b="0" lang="zh-CN" sz="2800" spc="-1" strike="noStrike">
              <a:solidFill>
                <a:srgbClr val="000000"/>
              </a:solidFill>
              <a:uFill>
                <a:solidFill>
                  <a:srgbClr val="ffffff"/>
                </a:solidFill>
              </a:uFill>
              <a:latin typeface="等线"/>
            </a:endParaRPr>
          </a:p>
        </p:txBody>
      </p:sp>
      <p:sp>
        <p:nvSpPr>
          <p:cNvPr id="198" name="TextShape 2"/>
          <p:cNvSpPr txBox="1"/>
          <p:nvPr/>
        </p:nvSpPr>
        <p:spPr>
          <a:xfrm>
            <a:off x="1798200" y="5188680"/>
            <a:ext cx="8595000" cy="471240"/>
          </a:xfrm>
          <a:prstGeom prst="rect">
            <a:avLst/>
          </a:prstGeom>
          <a:noFill/>
          <a:ln>
            <a:noFill/>
          </a:ln>
        </p:spPr>
        <p:txBody>
          <a:bodyPr lIns="90000" rIns="90000" tIns="45000" bIns="45000"/>
          <a:p>
            <a:pPr marL="228600" indent="-228240" algn="ctr">
              <a:lnSpc>
                <a:spcPct val="100000"/>
              </a:lnSpc>
            </a:pPr>
            <a:r>
              <a:rPr b="0" lang="zh-CN" sz="2800" spc="-1" strike="noStrike">
                <a:solidFill>
                  <a:srgbClr val="0d0d0d"/>
                </a:solidFill>
                <a:uFill>
                  <a:solidFill>
                    <a:srgbClr val="ffffff"/>
                  </a:solidFill>
                </a:uFill>
                <a:latin typeface="微软雅黑"/>
                <a:ea typeface="微软雅黑"/>
              </a:rPr>
              <a:t>谭心睿</a:t>
            </a:r>
            <a:endParaRPr b="0" lang="zh-CN" sz="2800" spc="-1" strike="noStrike">
              <a:solidFill>
                <a:srgbClr val="000000"/>
              </a:solidFill>
              <a:uFill>
                <a:solidFill>
                  <a:srgbClr val="ffffff"/>
                </a:solidFill>
              </a:uFill>
              <a:latin typeface="等线"/>
            </a:endParaRPr>
          </a:p>
        </p:txBody>
      </p:sp>
      <p:sp>
        <p:nvSpPr>
          <p:cNvPr id="199" name="TextShape 3"/>
          <p:cNvSpPr txBox="1"/>
          <p:nvPr/>
        </p:nvSpPr>
        <p:spPr>
          <a:xfrm>
            <a:off x="1798200" y="2456280"/>
            <a:ext cx="8595000" cy="685440"/>
          </a:xfrm>
          <a:prstGeom prst="rect">
            <a:avLst/>
          </a:prstGeom>
          <a:noFill/>
          <a:ln>
            <a:noFill/>
          </a:ln>
        </p:spPr>
        <p:txBody>
          <a:bodyPr lIns="90000" rIns="90000" tIns="45000" bIns="45000"/>
          <a:p>
            <a:pPr marL="228600" indent="-228240" algn="ctr">
              <a:lnSpc>
                <a:spcPct val="100000"/>
              </a:lnSpc>
            </a:pPr>
            <a:r>
              <a:rPr b="1" lang="zh-CN" sz="4800" spc="-1" strike="noStrike">
                <a:solidFill>
                  <a:srgbClr val="262626"/>
                </a:solidFill>
                <a:uFill>
                  <a:solidFill>
                    <a:srgbClr val="ffffff"/>
                  </a:solidFill>
                </a:uFill>
                <a:latin typeface="微软雅黑"/>
                <a:ea typeface="微软雅黑"/>
              </a:rPr>
              <a:t>转正答辩</a:t>
            </a:r>
            <a:endParaRPr b="0" lang="zh-CN" sz="2800" spc="-1" strike="noStrike">
              <a:solidFill>
                <a:srgbClr val="000000"/>
              </a:solidFill>
              <a:uFill>
                <a:solidFill>
                  <a:srgbClr val="ffffff"/>
                </a:solidFill>
              </a:uFill>
              <a:latin typeface="等线"/>
            </a:endParaRPr>
          </a:p>
        </p:txBody>
      </p:sp>
      <p:sp>
        <p:nvSpPr>
          <p:cNvPr id="200" name="TextShape 4"/>
          <p:cNvSpPr txBox="1"/>
          <p:nvPr/>
        </p:nvSpPr>
        <p:spPr>
          <a:xfrm>
            <a:off x="1798200" y="5756400"/>
            <a:ext cx="8595000" cy="471240"/>
          </a:xfrm>
          <a:prstGeom prst="rect">
            <a:avLst/>
          </a:prstGeom>
          <a:noFill/>
          <a:ln>
            <a:noFill/>
          </a:ln>
        </p:spPr>
        <p:txBody>
          <a:bodyPr lIns="90000" rIns="90000" tIns="45000" bIns="45000"/>
          <a:p>
            <a:pPr marL="228600" indent="-228240" algn="ctr">
              <a:lnSpc>
                <a:spcPct val="100000"/>
              </a:lnSpc>
            </a:pPr>
            <a:r>
              <a:rPr b="0" lang="zh-CN" sz="1800" spc="-1" strike="noStrike">
                <a:solidFill>
                  <a:srgbClr val="808080"/>
                </a:solidFill>
                <a:uFill>
                  <a:solidFill>
                    <a:srgbClr val="ffffff"/>
                  </a:solidFill>
                </a:uFill>
                <a:latin typeface="微软雅黑"/>
                <a:ea typeface="微软雅黑"/>
              </a:rPr>
              <a:t>B2C/</a:t>
            </a:r>
            <a:r>
              <a:rPr b="0" lang="zh-CN" sz="1800" spc="-1" strike="noStrike">
                <a:solidFill>
                  <a:srgbClr val="808080"/>
                </a:solidFill>
                <a:uFill>
                  <a:solidFill>
                    <a:srgbClr val="ffffff"/>
                  </a:solidFill>
                </a:uFill>
                <a:latin typeface="微软雅黑"/>
                <a:ea typeface="微软雅黑"/>
              </a:rPr>
              <a:t>社区</a:t>
            </a:r>
            <a:endParaRPr b="0" lang="zh-CN" sz="2800" spc="-1" strike="noStrike">
              <a:solidFill>
                <a:srgbClr val="000000"/>
              </a:solidFill>
              <a:uFill>
                <a:solidFill>
                  <a:srgbClr val="ffffff"/>
                </a:solidFill>
              </a:uFill>
              <a:latin typeface="等线"/>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240120" y="348120"/>
            <a:ext cx="9298800" cy="353160"/>
          </a:xfrm>
          <a:prstGeom prst="rect">
            <a:avLst/>
          </a:prstGeom>
          <a:noFill/>
          <a:ln>
            <a:noFill/>
          </a:ln>
        </p:spPr>
        <p:txBody>
          <a:bodyPr lIns="90000" rIns="90000" tIns="45000" bIns="45000"/>
          <a:p>
            <a:pPr>
              <a:lnSpc>
                <a:spcPct val="100000"/>
              </a:lnSpc>
            </a:pPr>
            <a:r>
              <a:rPr b="1" lang="zh-CN" sz="2400" spc="-1" strike="noStrike">
                <a:solidFill>
                  <a:srgbClr val="000000"/>
                </a:solidFill>
                <a:uFill>
                  <a:solidFill>
                    <a:srgbClr val="ffffff"/>
                  </a:solidFill>
                </a:uFill>
                <a:latin typeface="微软雅黑"/>
                <a:ea typeface="微软雅黑"/>
              </a:rPr>
              <a:t>问题解决方案沉淀</a:t>
            </a:r>
            <a:r>
              <a:rPr b="1" lang="zh-CN" sz="2400" spc="-1" strike="noStrike">
                <a:solidFill>
                  <a:srgbClr val="000000"/>
                </a:solidFill>
                <a:uFill>
                  <a:solidFill>
                    <a:srgbClr val="ffffff"/>
                  </a:solidFill>
                </a:uFill>
                <a:latin typeface="微软雅黑"/>
                <a:ea typeface="微软雅黑"/>
              </a:rPr>
              <a:t>-PC</a:t>
            </a:r>
            <a:r>
              <a:rPr b="1" lang="zh-CN" sz="2400" spc="-1" strike="noStrike">
                <a:solidFill>
                  <a:srgbClr val="000000"/>
                </a:solidFill>
                <a:uFill>
                  <a:solidFill>
                    <a:srgbClr val="ffffff"/>
                  </a:solidFill>
                </a:uFill>
                <a:latin typeface="微软雅黑"/>
                <a:ea typeface="微软雅黑"/>
              </a:rPr>
              <a:t>社区分时页发表评论失败</a:t>
            </a:r>
            <a:endParaRPr b="0" lang="zh-CN" sz="1800" spc="-1" strike="noStrike">
              <a:solidFill>
                <a:srgbClr val="000000"/>
              </a:solidFill>
              <a:uFill>
                <a:solidFill>
                  <a:srgbClr val="ffffff"/>
                </a:solidFill>
              </a:uFill>
              <a:latin typeface="等线"/>
            </a:endParaRPr>
          </a:p>
        </p:txBody>
      </p:sp>
      <p:sp>
        <p:nvSpPr>
          <p:cNvPr id="272" name="CustomShape 2"/>
          <p:cNvSpPr/>
          <p:nvPr/>
        </p:nvSpPr>
        <p:spPr>
          <a:xfrm>
            <a:off x="671760" y="81612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问题描述</a:t>
            </a:r>
            <a:endParaRPr b="0" lang="en-US" sz="1800" spc="-1" strike="noStrike">
              <a:solidFill>
                <a:srgbClr val="000000"/>
              </a:solidFill>
              <a:uFill>
                <a:solidFill>
                  <a:srgbClr val="ffffff"/>
                </a:solidFill>
              </a:uFill>
              <a:latin typeface="Arial"/>
            </a:endParaRPr>
          </a:p>
        </p:txBody>
      </p:sp>
      <p:sp>
        <p:nvSpPr>
          <p:cNvPr id="273" name="CustomShape 3"/>
          <p:cNvSpPr/>
          <p:nvPr/>
        </p:nvSpPr>
        <p:spPr>
          <a:xfrm>
            <a:off x="669960" y="5193000"/>
            <a:ext cx="10182600" cy="10936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习惯性认为中版本的更新不会对功能有破坏，但依赖都是不可靠的，需要对第三方依赖建立起风险意识；</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问题的出现到发现经过了较长的时间，因为</a:t>
            </a:r>
            <a:r>
              <a:rPr b="0" lang="en-US" sz="1200" spc="-1" strike="noStrike">
                <a:solidFill>
                  <a:srgbClr val="181818"/>
                </a:solidFill>
                <a:uFill>
                  <a:solidFill>
                    <a:srgbClr val="ffffff"/>
                  </a:solidFill>
                </a:uFill>
                <a:latin typeface="微软雅黑"/>
                <a:ea typeface="微软雅黑"/>
              </a:rPr>
              <a:t>PC</a:t>
            </a:r>
            <a:r>
              <a:rPr b="0" lang="en-US" sz="1200" spc="-1" strike="noStrike">
                <a:solidFill>
                  <a:srgbClr val="181818"/>
                </a:solidFill>
                <a:uFill>
                  <a:solidFill>
                    <a:srgbClr val="ffffff"/>
                  </a:solidFill>
                </a:uFill>
                <a:latin typeface="微软雅黑"/>
                <a:ea typeface="微软雅黑"/>
              </a:rPr>
              <a:t>社区分时页量较少，没有触发后端的报警阈值，前端</a:t>
            </a:r>
            <a:r>
              <a:rPr b="0" lang="en-US" sz="1200" spc="-1" strike="noStrike">
                <a:solidFill>
                  <a:srgbClr val="181818"/>
                </a:solidFill>
                <a:uFill>
                  <a:solidFill>
                    <a:srgbClr val="ffffff"/>
                  </a:solidFill>
                </a:uFill>
                <a:latin typeface="微软雅黑"/>
                <a:ea typeface="微软雅黑"/>
              </a:rPr>
              <a:t>catch</a:t>
            </a:r>
            <a:r>
              <a:rPr b="0" lang="en-US" sz="1200" spc="-1" strike="noStrike">
                <a:solidFill>
                  <a:srgbClr val="181818"/>
                </a:solidFill>
                <a:uFill>
                  <a:solidFill>
                    <a:srgbClr val="ffffff"/>
                  </a:solidFill>
                </a:uFill>
                <a:latin typeface="微软雅黑"/>
                <a:ea typeface="微软雅黑"/>
              </a:rPr>
              <a:t>住了错误，没有做上报。如果不是当天</a:t>
            </a:r>
            <a:r>
              <a:rPr b="0" lang="en-US" sz="1200" spc="-1" strike="noStrike">
                <a:solidFill>
                  <a:srgbClr val="181818"/>
                </a:solidFill>
                <a:uFill>
                  <a:solidFill>
                    <a:srgbClr val="ffffff"/>
                  </a:solidFill>
                </a:uFill>
                <a:latin typeface="微软雅黑"/>
                <a:ea typeface="微软雅黑"/>
              </a:rPr>
              <a:t>PC</a:t>
            </a:r>
            <a:r>
              <a:rPr b="0" lang="en-US" sz="1200" spc="-1" strike="noStrike">
                <a:solidFill>
                  <a:srgbClr val="181818"/>
                </a:solidFill>
                <a:uFill>
                  <a:solidFill>
                    <a:srgbClr val="ffffff"/>
                  </a:solidFill>
                </a:uFill>
                <a:latin typeface="微软雅黑"/>
                <a:ea typeface="微软雅黑"/>
              </a:rPr>
              <a:t>客户端有大版本更新，测试做了全功能回归，可能问题的发现需要更久；前端对于业务和用户行为维度的主动上报是有必要的，并且需要对一些无效报错上报做过滤，有助于及时发现这类问题；</a:t>
            </a:r>
            <a:endParaRPr b="0" lang="en-US" sz="1800" spc="-1" strike="noStrike">
              <a:solidFill>
                <a:srgbClr val="000000"/>
              </a:solidFill>
              <a:uFill>
                <a:solidFill>
                  <a:srgbClr val="ffffff"/>
                </a:solidFill>
              </a:uFill>
              <a:latin typeface="Arial"/>
            </a:endParaRPr>
          </a:p>
        </p:txBody>
      </p:sp>
      <p:sp>
        <p:nvSpPr>
          <p:cNvPr id="274" name="CustomShape 4"/>
          <p:cNvSpPr/>
          <p:nvPr/>
        </p:nvSpPr>
        <p:spPr>
          <a:xfrm>
            <a:off x="669960" y="1119600"/>
            <a:ext cx="10182600" cy="2728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PC</a:t>
            </a:r>
            <a:r>
              <a:rPr b="0" lang="en-US" sz="1200" spc="-1" strike="noStrike">
                <a:solidFill>
                  <a:srgbClr val="181818"/>
                </a:solidFill>
                <a:uFill>
                  <a:solidFill>
                    <a:srgbClr val="ffffff"/>
                  </a:solidFill>
                </a:uFill>
                <a:latin typeface="微软雅黑"/>
                <a:ea typeface="微软雅黑"/>
              </a:rPr>
              <a:t>社区替换帖子列表请求接口发布后，发表评论提示“帖子不存在，评论失败”</a:t>
            </a:r>
            <a:endParaRPr b="0" lang="en-US" sz="1800" spc="-1" strike="noStrike">
              <a:solidFill>
                <a:srgbClr val="000000"/>
              </a:solidFill>
              <a:uFill>
                <a:solidFill>
                  <a:srgbClr val="ffffff"/>
                </a:solidFill>
              </a:uFill>
              <a:latin typeface="Arial"/>
            </a:endParaRPr>
          </a:p>
        </p:txBody>
      </p:sp>
      <p:sp>
        <p:nvSpPr>
          <p:cNvPr id="275" name="CustomShape 5"/>
          <p:cNvSpPr/>
          <p:nvPr/>
        </p:nvSpPr>
        <p:spPr>
          <a:xfrm>
            <a:off x="671760" y="151776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原因分析</a:t>
            </a:r>
            <a:endParaRPr b="0" lang="en-US" sz="1800" spc="-1" strike="noStrike">
              <a:solidFill>
                <a:srgbClr val="000000"/>
              </a:solidFill>
              <a:uFill>
                <a:solidFill>
                  <a:srgbClr val="ffffff"/>
                </a:solidFill>
              </a:uFill>
              <a:latin typeface="Arial"/>
            </a:endParaRPr>
          </a:p>
        </p:txBody>
      </p:sp>
      <p:sp>
        <p:nvSpPr>
          <p:cNvPr id="276" name="CustomShape 6"/>
          <p:cNvSpPr/>
          <p:nvPr/>
        </p:nvSpPr>
        <p:spPr>
          <a:xfrm>
            <a:off x="669960" y="1825560"/>
            <a:ext cx="10182600" cy="13672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1.PC</a:t>
            </a:r>
            <a:r>
              <a:rPr b="0" lang="en-US" sz="1200" spc="-1" strike="noStrike">
                <a:solidFill>
                  <a:srgbClr val="181818"/>
                </a:solidFill>
                <a:uFill>
                  <a:solidFill>
                    <a:srgbClr val="ffffff"/>
                  </a:solidFill>
                </a:uFill>
                <a:latin typeface="微软雅黑"/>
                <a:ea typeface="微软雅黑"/>
              </a:rPr>
              <a:t>社区没有提交</a:t>
            </a:r>
            <a:r>
              <a:rPr b="0" lang="en-US" sz="1200" spc="-1" strike="noStrike">
                <a:solidFill>
                  <a:srgbClr val="181818"/>
                </a:solidFill>
                <a:uFill>
                  <a:solidFill>
                    <a:srgbClr val="ffffff"/>
                  </a:solidFill>
                </a:uFill>
                <a:latin typeface="微软雅黑"/>
                <a:ea typeface="微软雅黑"/>
              </a:rPr>
              <a:t>package.lock.json</a:t>
            </a:r>
            <a:r>
              <a:rPr b="0" lang="en-US" sz="1200" spc="-1" strike="noStrike">
                <a:solidFill>
                  <a:srgbClr val="181818"/>
                </a:solidFill>
                <a:uFill>
                  <a:solidFill>
                    <a:srgbClr val="ffffff"/>
                  </a:solidFill>
                </a:uFill>
                <a:latin typeface="微软雅黑"/>
                <a:ea typeface="微软雅黑"/>
              </a:rPr>
              <a:t>，构建会按照</a:t>
            </a:r>
            <a:r>
              <a:rPr b="0" lang="en-US" sz="1200" spc="-1" strike="noStrike">
                <a:solidFill>
                  <a:srgbClr val="181818"/>
                </a:solidFill>
                <a:uFill>
                  <a:solidFill>
                    <a:srgbClr val="ffffff"/>
                  </a:solidFill>
                </a:uFill>
                <a:latin typeface="微软雅黑"/>
                <a:ea typeface="微软雅黑"/>
              </a:rPr>
              <a:t>package.json</a:t>
            </a:r>
            <a:r>
              <a:rPr b="0" lang="en-US" sz="1200" spc="-1" strike="noStrike">
                <a:solidFill>
                  <a:srgbClr val="181818"/>
                </a:solidFill>
                <a:uFill>
                  <a:solidFill>
                    <a:srgbClr val="ffffff"/>
                  </a:solidFill>
                </a:uFill>
                <a:latin typeface="微软雅黑"/>
                <a:ea typeface="微软雅黑"/>
              </a:rPr>
              <a:t>中的规则，而一般规则只限制大版本，不限时中、小版本，于是将</a:t>
            </a:r>
            <a:r>
              <a:rPr b="0" lang="en-US" sz="1200" spc="-1" strike="noStrike">
                <a:solidFill>
                  <a:srgbClr val="181818"/>
                </a:solidFill>
                <a:uFill>
                  <a:solidFill>
                    <a:srgbClr val="ffffff"/>
                  </a:solidFill>
                </a:uFill>
                <a:latin typeface="微软雅黑"/>
                <a:ea typeface="微软雅黑"/>
              </a:rPr>
              <a:t>Vue</a:t>
            </a:r>
            <a:r>
              <a:rPr b="0" lang="en-US" sz="1200" spc="-1" strike="noStrike">
                <a:solidFill>
                  <a:srgbClr val="181818"/>
                </a:solidFill>
                <a:uFill>
                  <a:solidFill>
                    <a:srgbClr val="ffffff"/>
                  </a:solidFill>
                </a:uFill>
                <a:latin typeface="微软雅黑"/>
                <a:ea typeface="微软雅黑"/>
              </a:rPr>
              <a:t>的版本从原开发使用的</a:t>
            </a:r>
            <a:r>
              <a:rPr b="0" lang="en-US" sz="1200" spc="-1" strike="noStrike">
                <a:solidFill>
                  <a:srgbClr val="181818"/>
                </a:solidFill>
                <a:uFill>
                  <a:solidFill>
                    <a:srgbClr val="ffffff"/>
                  </a:solidFill>
                </a:uFill>
                <a:latin typeface="微软雅黑"/>
                <a:ea typeface="微软雅黑"/>
              </a:rPr>
              <a:t>3.0.5</a:t>
            </a:r>
            <a:r>
              <a:rPr b="0" lang="en-US" sz="1200" spc="-1" strike="noStrike">
                <a:solidFill>
                  <a:srgbClr val="181818"/>
                </a:solidFill>
                <a:uFill>
                  <a:solidFill>
                    <a:srgbClr val="ffffff"/>
                  </a:solidFill>
                </a:uFill>
                <a:latin typeface="微软雅黑"/>
                <a:ea typeface="微软雅黑"/>
              </a:rPr>
              <a:t>升级到了最新的</a:t>
            </a:r>
            <a:r>
              <a:rPr b="0" lang="en-US" sz="1200" spc="-1" strike="noStrike">
                <a:solidFill>
                  <a:srgbClr val="181818"/>
                </a:solidFill>
                <a:uFill>
                  <a:solidFill>
                    <a:srgbClr val="ffffff"/>
                  </a:solidFill>
                </a:uFill>
                <a:latin typeface="微软雅黑"/>
                <a:ea typeface="微软雅黑"/>
              </a:rPr>
              <a:t>3.2.29</a:t>
            </a:r>
            <a:r>
              <a:rPr b="0" lang="en-US" sz="1200" spc="-1" strike="noStrike">
                <a:solidFill>
                  <a:srgbClr val="181818"/>
                </a:solidFill>
                <a:uFill>
                  <a:solidFill>
                    <a:srgbClr val="ffffff"/>
                  </a:solidFill>
                </a:uFill>
                <a:latin typeface="微软雅黑"/>
                <a:ea typeface="微软雅黑"/>
              </a:rPr>
              <a:t>，在中间的</a:t>
            </a:r>
            <a:r>
              <a:rPr b="0" lang="en-US" sz="1200" spc="-1" strike="noStrike">
                <a:solidFill>
                  <a:srgbClr val="181818"/>
                </a:solidFill>
                <a:uFill>
                  <a:solidFill>
                    <a:srgbClr val="ffffff"/>
                  </a:solidFill>
                </a:uFill>
                <a:latin typeface="微软雅黑"/>
                <a:ea typeface="微软雅黑"/>
              </a:rPr>
              <a:t>3.1.0</a:t>
            </a:r>
            <a:r>
              <a:rPr b="0" lang="en-US" sz="1200" spc="-1" strike="noStrike">
                <a:solidFill>
                  <a:srgbClr val="181818"/>
                </a:solidFill>
                <a:uFill>
                  <a:solidFill>
                    <a:srgbClr val="ffffff"/>
                  </a:solidFill>
                </a:uFill>
                <a:latin typeface="微软雅黑"/>
                <a:ea typeface="微软雅黑"/>
              </a:rPr>
              <a:t>版本，</a:t>
            </a:r>
            <a:r>
              <a:rPr b="0" lang="en-US" sz="1200" spc="-1" strike="noStrike">
                <a:solidFill>
                  <a:srgbClr val="181818"/>
                </a:solidFill>
                <a:uFill>
                  <a:solidFill>
                    <a:srgbClr val="ffffff"/>
                  </a:solidFill>
                </a:uFill>
                <a:latin typeface="微软雅黑"/>
                <a:ea typeface="微软雅黑"/>
              </a:rPr>
              <a:t>Vue</a:t>
            </a:r>
            <a:r>
              <a:rPr b="0" lang="en-US" sz="1200" spc="-1" strike="noStrike">
                <a:solidFill>
                  <a:srgbClr val="181818"/>
                </a:solidFill>
                <a:uFill>
                  <a:solidFill>
                    <a:srgbClr val="ffffff"/>
                  </a:solidFill>
                </a:uFill>
                <a:latin typeface="微软雅黑"/>
                <a:ea typeface="微软雅黑"/>
              </a:rPr>
              <a:t>对</a:t>
            </a:r>
            <a:r>
              <a:rPr b="0" lang="en-US" sz="1200" spc="-1" strike="noStrike">
                <a:solidFill>
                  <a:srgbClr val="181818"/>
                </a:solidFill>
                <a:uFill>
                  <a:solidFill>
                    <a:srgbClr val="ffffff"/>
                  </a:solidFill>
                </a:uFill>
                <a:latin typeface="微软雅黑"/>
                <a:ea typeface="微软雅黑"/>
              </a:rPr>
              <a:t>setup</a:t>
            </a:r>
            <a:r>
              <a:rPr b="0" lang="en-US" sz="1200" spc="-1" strike="noStrike">
                <a:solidFill>
                  <a:srgbClr val="181818"/>
                </a:solidFill>
                <a:uFill>
                  <a:solidFill>
                    <a:srgbClr val="ffffff"/>
                  </a:solidFill>
                </a:uFill>
                <a:latin typeface="微软雅黑"/>
                <a:ea typeface="微软雅黑"/>
              </a:rPr>
              <a:t>的</a:t>
            </a:r>
            <a:r>
              <a:rPr b="0" lang="en-US" sz="1200" spc="-1" strike="noStrike">
                <a:solidFill>
                  <a:srgbClr val="181818"/>
                </a:solidFill>
                <a:uFill>
                  <a:solidFill>
                    <a:srgbClr val="ffffff"/>
                  </a:solidFill>
                </a:uFill>
                <a:latin typeface="微软雅黑"/>
                <a:ea typeface="微软雅黑"/>
              </a:rPr>
              <a:t>props</a:t>
            </a:r>
            <a:r>
              <a:rPr b="0" lang="en-US" sz="1200" spc="-1" strike="noStrike">
                <a:solidFill>
                  <a:srgbClr val="181818"/>
                </a:solidFill>
                <a:uFill>
                  <a:solidFill>
                    <a:srgbClr val="ffffff"/>
                  </a:solidFill>
                </a:uFill>
                <a:latin typeface="微软雅黑"/>
                <a:ea typeface="微软雅黑"/>
              </a:rPr>
              <a:t>的空值处理做了破坏式的更新，空属性从原来的</a:t>
            </a:r>
            <a:r>
              <a:rPr b="0" lang="en-US" sz="1200" spc="-1" strike="noStrike">
                <a:solidFill>
                  <a:srgbClr val="181818"/>
                </a:solidFill>
                <a:uFill>
                  <a:solidFill>
                    <a:srgbClr val="ffffff"/>
                  </a:solidFill>
                </a:uFill>
                <a:latin typeface="微软雅黑"/>
                <a:ea typeface="微软雅黑"/>
              </a:rPr>
              <a:t>null</a:t>
            </a:r>
            <a:r>
              <a:rPr b="0" lang="en-US" sz="1200" spc="-1" strike="noStrike">
                <a:solidFill>
                  <a:srgbClr val="181818"/>
                </a:solidFill>
                <a:uFill>
                  <a:solidFill>
                    <a:srgbClr val="ffffff"/>
                  </a:solidFill>
                </a:uFill>
                <a:latin typeface="微软雅黑"/>
                <a:ea typeface="微软雅黑"/>
              </a:rPr>
              <a:t>改为了包装后的</a:t>
            </a:r>
            <a:r>
              <a:rPr b="0" lang="en-US" sz="1200" spc="-1" strike="noStrike">
                <a:solidFill>
                  <a:srgbClr val="181818"/>
                </a:solidFill>
                <a:uFill>
                  <a:solidFill>
                    <a:srgbClr val="ffffff"/>
                  </a:solidFill>
                </a:uFill>
                <a:latin typeface="微软雅黑"/>
                <a:ea typeface="微软雅黑"/>
              </a:rPr>
              <a:t>ref</a:t>
            </a:r>
            <a:r>
              <a:rPr b="0" lang="en-US" sz="1200" spc="-1" strike="noStrike">
                <a:solidFill>
                  <a:srgbClr val="181818"/>
                </a:solidFill>
                <a:uFill>
                  <a:solidFill>
                    <a:srgbClr val="ffffff"/>
                  </a:solidFill>
                </a:uFill>
                <a:latin typeface="微软雅黑"/>
                <a:ea typeface="微软雅黑"/>
              </a:rPr>
              <a:t>对象，导致原先的空值判断失效，走入了错误的逻辑，最终给请求传入了空的</a:t>
            </a:r>
            <a:r>
              <a:rPr b="0" lang="en-US" sz="1200" spc="-1" strike="noStrike">
                <a:solidFill>
                  <a:srgbClr val="181818"/>
                </a:solidFill>
                <a:uFill>
                  <a:solidFill>
                    <a:srgbClr val="ffffff"/>
                  </a:solidFill>
                </a:uFill>
                <a:latin typeface="微软雅黑"/>
                <a:ea typeface="微软雅黑"/>
              </a:rPr>
              <a:t>pid</a:t>
            </a:r>
            <a:r>
              <a:rPr b="0" lang="en-US" sz="1200" spc="-1" strike="noStrike">
                <a:solidFill>
                  <a:srgbClr val="181818"/>
                </a:solidFill>
                <a:uFill>
                  <a:solidFill>
                    <a:srgbClr val="ffffff"/>
                  </a:solidFill>
                </a:uFill>
                <a:latin typeface="微软雅黑"/>
                <a:ea typeface="微软雅黑"/>
              </a:rPr>
              <a:t>；</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因为本次改动只改动了帖子列表的请求地址，接口的字段没有变化，更改影响面较小，自测和测试没有测发帖部分，导致问题发布到了线上，最终在当天做全功能回归时被发现；</a:t>
            </a:r>
            <a:endParaRPr b="0" lang="en-US" sz="1800" spc="-1" strike="noStrike">
              <a:solidFill>
                <a:srgbClr val="000000"/>
              </a:solidFill>
              <a:uFill>
                <a:solidFill>
                  <a:srgbClr val="ffffff"/>
                </a:solidFill>
              </a:uFill>
              <a:latin typeface="Arial"/>
            </a:endParaRPr>
          </a:p>
        </p:txBody>
      </p:sp>
      <p:sp>
        <p:nvSpPr>
          <p:cNvPr id="277" name="CustomShape 7"/>
          <p:cNvSpPr/>
          <p:nvPr/>
        </p:nvSpPr>
        <p:spPr>
          <a:xfrm>
            <a:off x="671760" y="333252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改进措施</a:t>
            </a:r>
            <a:endParaRPr b="0" lang="en-US" sz="1800" spc="-1" strike="noStrike">
              <a:solidFill>
                <a:srgbClr val="000000"/>
              </a:solidFill>
              <a:uFill>
                <a:solidFill>
                  <a:srgbClr val="ffffff"/>
                </a:solidFill>
              </a:uFill>
              <a:latin typeface="Arial"/>
            </a:endParaRPr>
          </a:p>
        </p:txBody>
      </p:sp>
      <p:sp>
        <p:nvSpPr>
          <p:cNvPr id="278" name="CustomShape 8"/>
          <p:cNvSpPr/>
          <p:nvPr/>
        </p:nvSpPr>
        <p:spPr>
          <a:xfrm>
            <a:off x="669960" y="3639960"/>
            <a:ext cx="10182600" cy="10936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锁定</a:t>
            </a:r>
            <a:r>
              <a:rPr b="0" lang="en-US" sz="1200" spc="-1" strike="noStrike">
                <a:solidFill>
                  <a:srgbClr val="181818"/>
                </a:solidFill>
                <a:uFill>
                  <a:solidFill>
                    <a:srgbClr val="ffffff"/>
                  </a:solidFill>
                </a:uFill>
                <a:latin typeface="微软雅黑"/>
                <a:ea typeface="微软雅黑"/>
              </a:rPr>
              <a:t>PC</a:t>
            </a:r>
            <a:r>
              <a:rPr b="0" lang="en-US" sz="1200" spc="-1" strike="noStrike">
                <a:solidFill>
                  <a:srgbClr val="181818"/>
                </a:solidFill>
                <a:uFill>
                  <a:solidFill>
                    <a:srgbClr val="ffffff"/>
                  </a:solidFill>
                </a:uFill>
                <a:latin typeface="微软雅黑"/>
                <a:ea typeface="微软雅黑"/>
              </a:rPr>
              <a:t>社区项目的依赖版本，重新发布；</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检查现有项目的</a:t>
            </a:r>
            <a:r>
              <a:rPr b="0" lang="en-US" sz="1200" spc="-1" strike="noStrike">
                <a:solidFill>
                  <a:srgbClr val="181818"/>
                </a:solidFill>
                <a:uFill>
                  <a:solidFill>
                    <a:srgbClr val="ffffff"/>
                  </a:solidFill>
                </a:uFill>
                <a:latin typeface="微软雅黑"/>
                <a:ea typeface="微软雅黑"/>
              </a:rPr>
              <a:t>package.lock.json</a:t>
            </a:r>
            <a:r>
              <a:rPr b="0" lang="en-US" sz="1200" spc="-1" strike="noStrike">
                <a:solidFill>
                  <a:srgbClr val="181818"/>
                </a:solidFill>
                <a:uFill>
                  <a:solidFill>
                    <a:srgbClr val="ffffff"/>
                  </a:solidFill>
                </a:uFill>
                <a:latin typeface="微软雅黑"/>
                <a:ea typeface="微软雅黑"/>
              </a:rPr>
              <a:t>是否提交，没有提交的重新提交，解决系统性问题；</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3.</a:t>
            </a:r>
            <a:r>
              <a:rPr b="0" lang="en-US" sz="1200" spc="-1" strike="noStrike">
                <a:solidFill>
                  <a:srgbClr val="181818"/>
                </a:solidFill>
                <a:uFill>
                  <a:solidFill>
                    <a:srgbClr val="ffffff"/>
                  </a:solidFill>
                </a:uFill>
                <a:latin typeface="微软雅黑"/>
                <a:ea typeface="微软雅黑"/>
              </a:rPr>
              <a:t>流程优化，依赖版本的变化需要反映在开发方案和提交代码评审</a:t>
            </a:r>
            <a:r>
              <a:rPr b="0" lang="en-US" sz="1200" spc="-1" strike="noStrike">
                <a:solidFill>
                  <a:srgbClr val="181818"/>
                </a:solidFill>
                <a:uFill>
                  <a:solidFill>
                    <a:srgbClr val="ffffff"/>
                  </a:solidFill>
                </a:uFill>
                <a:latin typeface="微软雅黑"/>
                <a:ea typeface="微软雅黑"/>
              </a:rPr>
              <a:t>checklist</a:t>
            </a:r>
            <a:r>
              <a:rPr b="0" lang="en-US" sz="1200" spc="-1" strike="noStrike">
                <a:solidFill>
                  <a:srgbClr val="181818"/>
                </a:solidFill>
                <a:uFill>
                  <a:solidFill>
                    <a:srgbClr val="ffffff"/>
                  </a:solidFill>
                </a:uFill>
                <a:latin typeface="微软雅黑"/>
                <a:ea typeface="微软雅黑"/>
              </a:rPr>
              <a:t>中，并评估变化可能带来的影响和风险；</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4.</a:t>
            </a:r>
            <a:r>
              <a:rPr b="0" lang="en-US" sz="1200" spc="-1" strike="noStrike">
                <a:solidFill>
                  <a:srgbClr val="181818"/>
                </a:solidFill>
                <a:uFill>
                  <a:solidFill>
                    <a:srgbClr val="ffffff"/>
                  </a:solidFill>
                </a:uFill>
                <a:latin typeface="微软雅黑"/>
                <a:ea typeface="微软雅黑"/>
              </a:rPr>
              <a:t>留档，</a:t>
            </a:r>
            <a:r>
              <a:rPr b="0" lang="en-US" sz="1200" spc="-1" strike="noStrike">
                <a:solidFill>
                  <a:srgbClr val="181818"/>
                </a:solidFill>
                <a:uFill>
                  <a:solidFill>
                    <a:srgbClr val="ffffff"/>
                  </a:solidFill>
                </a:uFill>
                <a:latin typeface="微软雅黑"/>
                <a:ea typeface="微软雅黑"/>
              </a:rPr>
              <a:t>case</a:t>
            </a:r>
            <a:r>
              <a:rPr b="0" lang="en-US" sz="1200" spc="-1" strike="noStrike">
                <a:solidFill>
                  <a:srgbClr val="181818"/>
                </a:solidFill>
                <a:uFill>
                  <a:solidFill>
                    <a:srgbClr val="ffffff"/>
                  </a:solidFill>
                </a:uFill>
                <a:latin typeface="微软雅黑"/>
                <a:ea typeface="微软雅黑"/>
              </a:rPr>
              <a:t>整理文档并记录在“前端踩坑笔记”中；</a:t>
            </a:r>
            <a:endParaRPr b="0" lang="en-US" sz="1800" spc="-1" strike="noStrike">
              <a:solidFill>
                <a:srgbClr val="000000"/>
              </a:solidFill>
              <a:uFill>
                <a:solidFill>
                  <a:srgbClr val="ffffff"/>
                </a:solidFill>
              </a:uFill>
              <a:latin typeface="Arial"/>
            </a:endParaRPr>
          </a:p>
        </p:txBody>
      </p:sp>
      <p:sp>
        <p:nvSpPr>
          <p:cNvPr id="279" name="CustomShape 9"/>
          <p:cNvSpPr/>
          <p:nvPr/>
        </p:nvSpPr>
        <p:spPr>
          <a:xfrm>
            <a:off x="671760" y="485640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问题反思</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1438920" y="1784160"/>
            <a:ext cx="3719520" cy="1326960"/>
          </a:xfrm>
          <a:prstGeom prst="rect">
            <a:avLst/>
          </a:prstGeom>
          <a:noFill/>
          <a:ln>
            <a:noFill/>
          </a:ln>
        </p:spPr>
        <p:txBody>
          <a:bodyPr lIns="90000" rIns="90000" tIns="45000" bIns="45000"/>
          <a:p>
            <a:pPr marL="228600" indent="-228240">
              <a:lnSpc>
                <a:spcPct val="100000"/>
              </a:lnSpc>
            </a:pPr>
            <a:r>
              <a:rPr b="1" lang="zh-CN" sz="3200" spc="-1" strike="noStrike">
                <a:solidFill>
                  <a:srgbClr val="262626"/>
                </a:solidFill>
                <a:uFill>
                  <a:solidFill>
                    <a:srgbClr val="ffffff"/>
                  </a:solidFill>
                </a:uFill>
                <a:latin typeface="微软雅黑"/>
                <a:ea typeface="微软雅黑"/>
              </a:rPr>
              <a:t>个人收获与不足</a:t>
            </a:r>
            <a:endParaRPr b="0" lang="zh-CN" sz="2800" spc="-1" strike="noStrike">
              <a:solidFill>
                <a:srgbClr val="000000"/>
              </a:solidFill>
              <a:uFill>
                <a:solidFill>
                  <a:srgbClr val="ffffff"/>
                </a:solidFill>
              </a:uFill>
              <a:latin typeface="等线"/>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223560" y="374760"/>
            <a:ext cx="9298800" cy="353160"/>
          </a:xfrm>
          <a:prstGeom prst="rect">
            <a:avLst/>
          </a:prstGeom>
          <a:noFill/>
          <a:ln>
            <a:noFill/>
          </a:ln>
        </p:spPr>
        <p:txBody>
          <a:bodyPr lIns="90000" rIns="90000" tIns="45000" bIns="45000"/>
          <a:p>
            <a:pPr>
              <a:lnSpc>
                <a:spcPct val="100000"/>
              </a:lnSpc>
            </a:pPr>
            <a:r>
              <a:rPr b="1" lang="zh-CN" sz="2400" spc="-1" strike="noStrike">
                <a:solidFill>
                  <a:srgbClr val="000000"/>
                </a:solidFill>
                <a:uFill>
                  <a:solidFill>
                    <a:srgbClr val="ffffff"/>
                  </a:solidFill>
                </a:uFill>
                <a:latin typeface="微软雅黑"/>
                <a:ea typeface="微软雅黑"/>
              </a:rPr>
              <a:t>个人成长与收获</a:t>
            </a:r>
            <a:endParaRPr b="0" lang="zh-CN" sz="1800" spc="-1" strike="noStrike">
              <a:solidFill>
                <a:srgbClr val="000000"/>
              </a:solidFill>
              <a:uFill>
                <a:solidFill>
                  <a:srgbClr val="ffffff"/>
                </a:solidFill>
              </a:uFill>
              <a:latin typeface="等线"/>
            </a:endParaRPr>
          </a:p>
        </p:txBody>
      </p:sp>
      <p:sp>
        <p:nvSpPr>
          <p:cNvPr id="282" name="CustomShape 2" hidden="1"/>
          <p:cNvSpPr/>
          <p:nvPr/>
        </p:nvSpPr>
        <p:spPr>
          <a:xfrm>
            <a:off x="0" y="0"/>
            <a:ext cx="360" cy="360"/>
          </a:xfrm>
          <a:prstGeom prst="rect">
            <a:avLst/>
          </a:prstGeom>
          <a:solidFill>
            <a:srgbClr val="ffffff"/>
          </a:solid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ffffff"/>
                </a:solidFill>
                <a:uFill>
                  <a:solidFill>
                    <a:srgbClr val="ffffff"/>
                  </a:solidFill>
                </a:uFill>
                <a:latin typeface="等线"/>
              </a:rPr>
              <a:t>E6636BC20180234D78A0072836F0B3B062B9B207100DDB20A0D98F39B16C2BA34B43BC38C168AB0122592F0838465CEB921921FAF1D0ABC11BBFC26B7F4E1ADA24FB2EADD526949754C728F767A2439F9FD0E9157C626057A81A5197EE01DCA8DD06229F4E3</a:t>
            </a:r>
            <a:endParaRPr b="0" lang="en-US" sz="1800" spc="-1" strike="noStrike">
              <a:solidFill>
                <a:srgbClr val="000000"/>
              </a:solidFill>
              <a:uFill>
                <a:solidFill>
                  <a:srgbClr val="ffffff"/>
                </a:solidFill>
              </a:uFill>
              <a:latin typeface="Arial"/>
            </a:endParaRPr>
          </a:p>
        </p:txBody>
      </p:sp>
      <p:sp>
        <p:nvSpPr>
          <p:cNvPr id="283" name="CustomShape 3" hidden="1"/>
          <p:cNvSpPr/>
          <p:nvPr/>
        </p:nvSpPr>
        <p:spPr>
          <a:xfrm>
            <a:off x="0" y="0"/>
            <a:ext cx="360" cy="360"/>
          </a:xfrm>
          <a:prstGeom prst="rect">
            <a:avLst/>
          </a:prstGeom>
          <a:solidFill>
            <a:srgbClr val="ffffff"/>
          </a:solid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ffffff"/>
                </a:solidFill>
                <a:uFill>
                  <a:solidFill>
                    <a:srgbClr val="ffffff"/>
                  </a:solidFill>
                </a:uFill>
                <a:latin typeface="等线"/>
              </a:rPr>
              <a:t>E6636BC20180234D78A0072836F0BC80E2B9B20A18B0FB70A5D98E39B11D2BE33B48B338916E0B0C22E9220838467CEBA219210AB1D09B411BBFC268761E16D824FA29AD932DD49764B92B476A024CE64A31EE19775BC05E98E8F198783F6C08DEA629946E3</a:t>
            </a:r>
            <a:endParaRPr b="0" lang="en-US" sz="1800" spc="-1" strike="noStrike">
              <a:solidFill>
                <a:srgbClr val="000000"/>
              </a:solidFill>
              <a:uFill>
                <a:solidFill>
                  <a:srgbClr val="ffffff"/>
                </a:solidFill>
              </a:uFill>
              <a:latin typeface="Arial"/>
            </a:endParaRPr>
          </a:p>
        </p:txBody>
      </p:sp>
      <p:sp>
        <p:nvSpPr>
          <p:cNvPr id="284" name="CustomShape 4"/>
          <p:cNvSpPr/>
          <p:nvPr/>
        </p:nvSpPr>
        <p:spPr>
          <a:xfrm>
            <a:off x="689040" y="1896120"/>
            <a:ext cx="15526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专业能力提升</a:t>
            </a:r>
            <a:endParaRPr b="0" lang="en-US" sz="1800" spc="-1" strike="noStrike">
              <a:solidFill>
                <a:srgbClr val="000000"/>
              </a:solidFill>
              <a:uFill>
                <a:solidFill>
                  <a:srgbClr val="ffffff"/>
                </a:solidFill>
              </a:uFill>
              <a:latin typeface="Arial"/>
            </a:endParaRPr>
          </a:p>
        </p:txBody>
      </p:sp>
      <p:sp>
        <p:nvSpPr>
          <p:cNvPr id="285" name="CustomShape 5"/>
          <p:cNvSpPr/>
          <p:nvPr/>
        </p:nvSpPr>
        <p:spPr>
          <a:xfrm>
            <a:off x="686520" y="2264400"/>
            <a:ext cx="10182600" cy="2728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体现在方案设计能力提升，还有代码更加规范</a:t>
            </a:r>
            <a:endParaRPr b="0" lang="en-US" sz="1800" spc="-1" strike="noStrike">
              <a:solidFill>
                <a:srgbClr val="000000"/>
              </a:solidFill>
              <a:uFill>
                <a:solidFill>
                  <a:srgbClr val="ffffff"/>
                </a:solidFill>
              </a:uFill>
              <a:latin typeface="Arial"/>
            </a:endParaRPr>
          </a:p>
        </p:txBody>
      </p:sp>
      <p:sp>
        <p:nvSpPr>
          <p:cNvPr id="286" name="CustomShape 6"/>
          <p:cNvSpPr/>
          <p:nvPr/>
        </p:nvSpPr>
        <p:spPr>
          <a:xfrm>
            <a:off x="689760" y="2751480"/>
            <a:ext cx="20098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问题分析能力提升</a:t>
            </a:r>
            <a:endParaRPr b="0" lang="en-US" sz="1800" spc="-1" strike="noStrike">
              <a:solidFill>
                <a:srgbClr val="000000"/>
              </a:solidFill>
              <a:uFill>
                <a:solidFill>
                  <a:srgbClr val="ffffff"/>
                </a:solidFill>
              </a:uFill>
              <a:latin typeface="Arial"/>
            </a:endParaRPr>
          </a:p>
        </p:txBody>
      </p:sp>
      <p:sp>
        <p:nvSpPr>
          <p:cNvPr id="287" name="CustomShape 7"/>
          <p:cNvSpPr/>
          <p:nvPr/>
        </p:nvSpPr>
        <p:spPr>
          <a:xfrm>
            <a:off x="686520" y="3119760"/>
            <a:ext cx="10182600" cy="2728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对于问题处理的思路转变，从单纯的解决眼前的问题到从问题现象分析问题本质，再从本质到流程、技术、系统的优化，解决一类问题的发生</a:t>
            </a:r>
            <a:endParaRPr b="0" lang="en-US" sz="1800" spc="-1" strike="noStrike">
              <a:solidFill>
                <a:srgbClr val="000000"/>
              </a:solidFill>
              <a:uFill>
                <a:solidFill>
                  <a:srgbClr val="ffffff"/>
                </a:solidFill>
              </a:uFill>
              <a:latin typeface="Arial"/>
            </a:endParaRPr>
          </a:p>
        </p:txBody>
      </p:sp>
      <p:sp>
        <p:nvSpPr>
          <p:cNvPr id="288" name="CustomShape 8"/>
          <p:cNvSpPr/>
          <p:nvPr/>
        </p:nvSpPr>
        <p:spPr>
          <a:xfrm>
            <a:off x="690480" y="3716640"/>
            <a:ext cx="24670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流程意识和效率的提升</a:t>
            </a:r>
            <a:endParaRPr b="0" lang="en-US" sz="1800" spc="-1" strike="noStrike">
              <a:solidFill>
                <a:srgbClr val="000000"/>
              </a:solidFill>
              <a:uFill>
                <a:solidFill>
                  <a:srgbClr val="ffffff"/>
                </a:solidFill>
              </a:uFill>
              <a:latin typeface="Arial"/>
            </a:endParaRPr>
          </a:p>
        </p:txBody>
      </p:sp>
      <p:sp>
        <p:nvSpPr>
          <p:cNvPr id="289" name="CustomShape 9"/>
          <p:cNvSpPr/>
          <p:nvPr/>
        </p:nvSpPr>
        <p:spPr>
          <a:xfrm>
            <a:off x="686520" y="4084920"/>
            <a:ext cx="10391400" cy="2728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公司对于流程的严格要求，逐渐提升了个人的流程意识和工作效率</a:t>
            </a:r>
            <a:endParaRPr b="0" lang="en-US" sz="1800" spc="-1" strike="noStrike">
              <a:solidFill>
                <a:srgbClr val="000000"/>
              </a:solidFill>
              <a:uFill>
                <a:solidFill>
                  <a:srgbClr val="ffffff"/>
                </a:solidFill>
              </a:uFill>
              <a:latin typeface="Arial"/>
            </a:endParaRPr>
          </a:p>
        </p:txBody>
      </p:sp>
      <p:sp>
        <p:nvSpPr>
          <p:cNvPr id="290" name="CustomShape 10"/>
          <p:cNvSpPr/>
          <p:nvPr/>
        </p:nvSpPr>
        <p:spPr>
          <a:xfrm>
            <a:off x="686520" y="1058400"/>
            <a:ext cx="222768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owner</a:t>
            </a:r>
            <a:r>
              <a:rPr b="1" lang="en-US" sz="1800" spc="-1" strike="noStrike">
                <a:solidFill>
                  <a:srgbClr val="c00000"/>
                </a:solidFill>
                <a:uFill>
                  <a:solidFill>
                    <a:srgbClr val="ffffff"/>
                  </a:solidFill>
                </a:uFill>
                <a:latin typeface="微软雅黑"/>
                <a:ea typeface="微软雅黑"/>
              </a:rPr>
              <a:t>意识</a:t>
            </a:r>
            <a:endParaRPr b="0" lang="en-US" sz="1800" spc="-1" strike="noStrike">
              <a:solidFill>
                <a:srgbClr val="000000"/>
              </a:solidFill>
              <a:uFill>
                <a:solidFill>
                  <a:srgbClr val="ffffff"/>
                </a:solidFill>
              </a:uFill>
              <a:latin typeface="Arial"/>
            </a:endParaRPr>
          </a:p>
        </p:txBody>
      </p:sp>
      <p:sp>
        <p:nvSpPr>
          <p:cNvPr id="291" name="CustomShape 11"/>
          <p:cNvSpPr/>
          <p:nvPr/>
        </p:nvSpPr>
        <p:spPr>
          <a:xfrm>
            <a:off x="686520" y="1412280"/>
            <a:ext cx="10391400" cy="2728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主要体现在两个层面：一是认真负责的态度，二是积极主动的精神</a:t>
            </a:r>
            <a:endParaRPr b="0" lang="en-US" sz="1800" spc="-1" strike="noStrike">
              <a:solidFill>
                <a:srgbClr val="000000"/>
              </a:solidFill>
              <a:uFill>
                <a:solidFill>
                  <a:srgbClr val="ffffff"/>
                </a:solidFill>
              </a:uFill>
              <a:latin typeface="Arial"/>
            </a:endParaRPr>
          </a:p>
        </p:txBody>
      </p:sp>
      <p:sp>
        <p:nvSpPr>
          <p:cNvPr id="292" name="CustomShape 12"/>
          <p:cNvSpPr/>
          <p:nvPr/>
        </p:nvSpPr>
        <p:spPr>
          <a:xfrm>
            <a:off x="686520" y="4651920"/>
            <a:ext cx="222768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业务理解提升</a:t>
            </a:r>
            <a:endParaRPr b="0" lang="en-US" sz="1800" spc="-1" strike="noStrike">
              <a:solidFill>
                <a:srgbClr val="000000"/>
              </a:solidFill>
              <a:uFill>
                <a:solidFill>
                  <a:srgbClr val="ffffff"/>
                </a:solidFill>
              </a:uFill>
              <a:latin typeface="Arial"/>
            </a:endParaRPr>
          </a:p>
        </p:txBody>
      </p:sp>
      <p:sp>
        <p:nvSpPr>
          <p:cNvPr id="293" name="CustomShape 13"/>
          <p:cNvSpPr/>
          <p:nvPr/>
        </p:nvSpPr>
        <p:spPr>
          <a:xfrm>
            <a:off x="686520" y="5020200"/>
            <a:ext cx="10391400" cy="2728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toB</a:t>
            </a:r>
            <a:r>
              <a:rPr b="0" lang="en-US" sz="1200" spc="-1" strike="noStrike">
                <a:solidFill>
                  <a:srgbClr val="181818"/>
                </a:solidFill>
                <a:uFill>
                  <a:solidFill>
                    <a:srgbClr val="ffffff"/>
                  </a:solidFill>
                </a:uFill>
                <a:latin typeface="微软雅黑"/>
                <a:ea typeface="微软雅黑"/>
              </a:rPr>
              <a:t>到</a:t>
            </a:r>
            <a:r>
              <a:rPr b="0" lang="en-US" sz="1200" spc="-1" strike="noStrike">
                <a:solidFill>
                  <a:srgbClr val="181818"/>
                </a:solidFill>
                <a:uFill>
                  <a:solidFill>
                    <a:srgbClr val="ffffff"/>
                  </a:solidFill>
                </a:uFill>
                <a:latin typeface="微软雅黑"/>
                <a:ea typeface="微软雅黑"/>
              </a:rPr>
              <a:t>toC</a:t>
            </a:r>
            <a:r>
              <a:rPr b="0" lang="en-US" sz="1200" spc="-1" strike="noStrike">
                <a:solidFill>
                  <a:srgbClr val="181818"/>
                </a:solidFill>
                <a:uFill>
                  <a:solidFill>
                    <a:srgbClr val="ffffff"/>
                  </a:solidFill>
                </a:uFill>
                <a:latin typeface="微软雅黑"/>
                <a:ea typeface="微软雅黑"/>
              </a:rPr>
              <a:t>的转变，接触的业务复杂度和广度提升，加深了对业务理解的深度和广度</a:t>
            </a:r>
            <a:endParaRPr b="0" lang="en-US"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223560" y="374760"/>
            <a:ext cx="9298800" cy="353160"/>
          </a:xfrm>
          <a:prstGeom prst="rect">
            <a:avLst/>
          </a:prstGeom>
          <a:noFill/>
          <a:ln>
            <a:noFill/>
          </a:ln>
        </p:spPr>
        <p:txBody>
          <a:bodyPr lIns="90000" rIns="90000" tIns="45000" bIns="45000"/>
          <a:p>
            <a:pPr>
              <a:lnSpc>
                <a:spcPct val="100000"/>
              </a:lnSpc>
            </a:pPr>
            <a:r>
              <a:rPr b="1" lang="zh-CN" sz="2400" spc="-1" strike="noStrike">
                <a:solidFill>
                  <a:srgbClr val="000000"/>
                </a:solidFill>
                <a:uFill>
                  <a:solidFill>
                    <a:srgbClr val="ffffff"/>
                  </a:solidFill>
                </a:uFill>
                <a:latin typeface="微软雅黑"/>
                <a:ea typeface="微软雅黑"/>
              </a:rPr>
              <a:t>个人不足与改进</a:t>
            </a:r>
            <a:endParaRPr b="0" lang="zh-CN" sz="1800" spc="-1" strike="noStrike">
              <a:solidFill>
                <a:srgbClr val="000000"/>
              </a:solidFill>
              <a:uFill>
                <a:solidFill>
                  <a:srgbClr val="ffffff"/>
                </a:solidFill>
              </a:uFill>
              <a:latin typeface="等线"/>
            </a:endParaRPr>
          </a:p>
        </p:txBody>
      </p:sp>
      <p:sp>
        <p:nvSpPr>
          <p:cNvPr id="295" name="CustomShape 2" hidden="1"/>
          <p:cNvSpPr/>
          <p:nvPr/>
        </p:nvSpPr>
        <p:spPr>
          <a:xfrm>
            <a:off x="0" y="0"/>
            <a:ext cx="360" cy="360"/>
          </a:xfrm>
          <a:prstGeom prst="rect">
            <a:avLst/>
          </a:prstGeom>
          <a:solidFill>
            <a:srgbClr val="ffffff"/>
          </a:solid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ffffff"/>
                </a:solidFill>
                <a:uFill>
                  <a:solidFill>
                    <a:srgbClr val="ffffff"/>
                  </a:solidFill>
                </a:uFill>
                <a:latin typeface="等线"/>
              </a:rPr>
              <a:t>E6636BC20180234D78A0072836F0B3B062B9B207100DDB20A0D98F39B16C2BA34B43BC38C168AB0122592F0838465CEB921921FAF1D0ABC11BBFC26B7F4E1ADA24FB2EADD526949754C728F767A2439F9FD0E9157C626057A81A5197EE01DCA8DD06229F4E3</a:t>
            </a:r>
            <a:endParaRPr b="0" lang="en-US" sz="1800" spc="-1" strike="noStrike">
              <a:solidFill>
                <a:srgbClr val="000000"/>
              </a:solidFill>
              <a:uFill>
                <a:solidFill>
                  <a:srgbClr val="ffffff"/>
                </a:solidFill>
              </a:uFill>
              <a:latin typeface="Arial"/>
            </a:endParaRPr>
          </a:p>
        </p:txBody>
      </p:sp>
      <p:sp>
        <p:nvSpPr>
          <p:cNvPr id="296" name="CustomShape 3" hidden="1"/>
          <p:cNvSpPr/>
          <p:nvPr/>
        </p:nvSpPr>
        <p:spPr>
          <a:xfrm>
            <a:off x="0" y="0"/>
            <a:ext cx="360" cy="360"/>
          </a:xfrm>
          <a:prstGeom prst="rect">
            <a:avLst/>
          </a:prstGeom>
          <a:solidFill>
            <a:srgbClr val="ffffff"/>
          </a:solid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ffffff"/>
                </a:solidFill>
                <a:uFill>
                  <a:solidFill>
                    <a:srgbClr val="ffffff"/>
                  </a:solidFill>
                </a:uFill>
                <a:latin typeface="等线"/>
              </a:rPr>
              <a:t>E6636BC20180234D78A0072836F0BC80E2B9B20A18B0FB70A5D98E39B11D2BE33B48B338916E0B0C22E9220838467CEBA219210AB1D09B411BBFC268761E16D824FA29AD932DD49764B92B476A024CE64A31EE19775BC05E98E8F198783F6C08DEA629946E3</a:t>
            </a:r>
            <a:endParaRPr b="0" lang="en-US" sz="1800" spc="-1" strike="noStrike">
              <a:solidFill>
                <a:srgbClr val="000000"/>
              </a:solidFill>
              <a:uFill>
                <a:solidFill>
                  <a:srgbClr val="ffffff"/>
                </a:solidFill>
              </a:uFill>
              <a:latin typeface="Arial"/>
            </a:endParaRPr>
          </a:p>
        </p:txBody>
      </p:sp>
      <p:sp>
        <p:nvSpPr>
          <p:cNvPr id="297" name="CustomShape 4"/>
          <p:cNvSpPr/>
          <p:nvPr/>
        </p:nvSpPr>
        <p:spPr>
          <a:xfrm>
            <a:off x="689040" y="2075760"/>
            <a:ext cx="15526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过程记录不足</a:t>
            </a:r>
            <a:endParaRPr b="0" lang="en-US" sz="1800" spc="-1" strike="noStrike">
              <a:solidFill>
                <a:srgbClr val="000000"/>
              </a:solidFill>
              <a:uFill>
                <a:solidFill>
                  <a:srgbClr val="ffffff"/>
                </a:solidFill>
              </a:uFill>
              <a:latin typeface="Arial"/>
            </a:endParaRPr>
          </a:p>
        </p:txBody>
      </p:sp>
      <p:sp>
        <p:nvSpPr>
          <p:cNvPr id="298" name="CustomShape 5"/>
          <p:cNvSpPr/>
          <p:nvPr/>
        </p:nvSpPr>
        <p:spPr>
          <a:xfrm>
            <a:off x="686520" y="2360880"/>
            <a:ext cx="1018260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在项目进行中，跟需求方会有很多口头的沟通和约定，可能会对原有的方案作出调整，但有时没有及时对沟通改动内容做记录，后期双方都会有一定的遗漏，导致双方对结果的预期不同步，需要重新沟通，降低了效率并带来了很多麻烦</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改进措施：沟通内容随时记录在</a:t>
            </a:r>
            <a:r>
              <a:rPr b="0" lang="en-US" sz="1200" spc="-1" strike="noStrike">
                <a:solidFill>
                  <a:srgbClr val="181818"/>
                </a:solidFill>
                <a:uFill>
                  <a:solidFill>
                    <a:srgbClr val="ffffff"/>
                  </a:solidFill>
                </a:uFill>
                <a:latin typeface="微软雅黑"/>
                <a:ea typeface="微软雅黑"/>
              </a:rPr>
              <a:t>jira</a:t>
            </a:r>
            <a:r>
              <a:rPr b="0" lang="en-US" sz="1200" spc="-1" strike="noStrike">
                <a:solidFill>
                  <a:srgbClr val="181818"/>
                </a:solidFill>
                <a:uFill>
                  <a:solidFill>
                    <a:srgbClr val="ffffff"/>
                  </a:solidFill>
                </a:uFill>
                <a:latin typeface="微软雅黑"/>
                <a:ea typeface="微软雅黑"/>
              </a:rPr>
              <a:t>任务上，如果有改动，小改动在开发方案上修改并记录</a:t>
            </a:r>
            <a:r>
              <a:rPr b="0" lang="en-US" sz="1200" spc="-1" strike="noStrike">
                <a:solidFill>
                  <a:srgbClr val="181818"/>
                </a:solidFill>
                <a:uFill>
                  <a:solidFill>
                    <a:srgbClr val="ffffff"/>
                  </a:solidFill>
                </a:uFill>
                <a:latin typeface="微软雅黑"/>
                <a:ea typeface="微软雅黑"/>
              </a:rPr>
              <a:t>changelog</a:t>
            </a:r>
            <a:r>
              <a:rPr b="0" lang="en-US" sz="1200" spc="-1" strike="noStrike">
                <a:solidFill>
                  <a:srgbClr val="181818"/>
                </a:solidFill>
                <a:uFill>
                  <a:solidFill>
                    <a:srgbClr val="ffffff"/>
                  </a:solidFill>
                </a:uFill>
                <a:latin typeface="微软雅黑"/>
                <a:ea typeface="微软雅黑"/>
              </a:rPr>
              <a:t>，较大的改动建需求变更任务</a:t>
            </a:r>
            <a:endParaRPr b="0" lang="en-US" sz="1800" spc="-1" strike="noStrike">
              <a:solidFill>
                <a:srgbClr val="000000"/>
              </a:solidFill>
              <a:uFill>
                <a:solidFill>
                  <a:srgbClr val="ffffff"/>
                </a:solidFill>
              </a:uFill>
              <a:latin typeface="Arial"/>
            </a:endParaRPr>
          </a:p>
        </p:txBody>
      </p:sp>
      <p:sp>
        <p:nvSpPr>
          <p:cNvPr id="299" name="CustomShape 6"/>
          <p:cNvSpPr/>
          <p:nvPr/>
        </p:nvSpPr>
        <p:spPr>
          <a:xfrm>
            <a:off x="689040" y="4242600"/>
            <a:ext cx="15526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产品意识不足</a:t>
            </a:r>
            <a:endParaRPr b="0" lang="en-US" sz="1800" spc="-1" strike="noStrike">
              <a:solidFill>
                <a:srgbClr val="000000"/>
              </a:solidFill>
              <a:uFill>
                <a:solidFill>
                  <a:srgbClr val="ffffff"/>
                </a:solidFill>
              </a:uFill>
              <a:latin typeface="Arial"/>
            </a:endParaRPr>
          </a:p>
        </p:txBody>
      </p:sp>
      <p:sp>
        <p:nvSpPr>
          <p:cNvPr id="300" name="CustomShape 7"/>
          <p:cNvSpPr/>
          <p:nvPr/>
        </p:nvSpPr>
        <p:spPr>
          <a:xfrm>
            <a:off x="686520" y="4463280"/>
            <a:ext cx="1039140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对于一个功能，无法换位从产品角度思考其用意和出发点，进而思考其必要性，可能会带来的直接问题就是在鸡肋功能上花费了时间还带来不了足够的收益</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改进措施：关注市面上的竞品和社区类产品，思考其产品设计，并参加一些产品设计的分享</a:t>
            </a:r>
            <a:endParaRPr b="0" lang="en-US" sz="1800" spc="-1" strike="noStrike">
              <a:solidFill>
                <a:srgbClr val="000000"/>
              </a:solidFill>
              <a:uFill>
                <a:solidFill>
                  <a:srgbClr val="ffffff"/>
                </a:solidFill>
              </a:uFill>
              <a:latin typeface="Arial"/>
            </a:endParaRPr>
          </a:p>
        </p:txBody>
      </p:sp>
      <p:sp>
        <p:nvSpPr>
          <p:cNvPr id="301" name="CustomShape 8"/>
          <p:cNvSpPr/>
          <p:nvPr/>
        </p:nvSpPr>
        <p:spPr>
          <a:xfrm>
            <a:off x="686520" y="897120"/>
            <a:ext cx="274212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业务和技术的平衡不足</a:t>
            </a:r>
            <a:endParaRPr b="0" lang="en-US" sz="1800" spc="-1" strike="noStrike">
              <a:solidFill>
                <a:srgbClr val="000000"/>
              </a:solidFill>
              <a:uFill>
                <a:solidFill>
                  <a:srgbClr val="ffffff"/>
                </a:solidFill>
              </a:uFill>
              <a:latin typeface="Arial"/>
            </a:endParaRPr>
          </a:p>
        </p:txBody>
      </p:sp>
      <p:sp>
        <p:nvSpPr>
          <p:cNvPr id="302" name="CustomShape 9"/>
          <p:cNvSpPr/>
          <p:nvPr/>
        </p:nvSpPr>
        <p:spPr>
          <a:xfrm>
            <a:off x="686520" y="1139040"/>
            <a:ext cx="1039140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大部分时间用在追赶业务进度上，导致业务与技术的失衡，体现在两个方面，一是项目的前期设计和考虑不足，二是缺少了对业务的思考与总结，并沉淀为技术来解决一类业务问题</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改进措施：践行以始为终、设计优先的准则。动手之前明确目标与带来的收益，并预留充足时间进行设计和设计的评审；定期总结与复盘</a:t>
            </a:r>
            <a:endParaRPr b="0" lang="en-US" sz="1800" spc="-1" strike="noStrike">
              <a:solidFill>
                <a:srgbClr val="000000"/>
              </a:solidFill>
              <a:uFill>
                <a:solidFill>
                  <a:srgbClr val="ffffff"/>
                </a:solidFill>
              </a:uFill>
              <a:latin typeface="Arial"/>
            </a:endParaRPr>
          </a:p>
        </p:txBody>
      </p:sp>
      <p:sp>
        <p:nvSpPr>
          <p:cNvPr id="303" name="CustomShape 10"/>
          <p:cNvSpPr/>
          <p:nvPr/>
        </p:nvSpPr>
        <p:spPr>
          <a:xfrm>
            <a:off x="686520" y="3287880"/>
            <a:ext cx="222768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业务理解深度不足</a:t>
            </a:r>
            <a:endParaRPr b="0" lang="en-US" sz="1800" spc="-1" strike="noStrike">
              <a:solidFill>
                <a:srgbClr val="000000"/>
              </a:solidFill>
              <a:uFill>
                <a:solidFill>
                  <a:srgbClr val="ffffff"/>
                </a:solidFill>
              </a:uFill>
              <a:latin typeface="Arial"/>
            </a:endParaRPr>
          </a:p>
        </p:txBody>
      </p:sp>
      <p:sp>
        <p:nvSpPr>
          <p:cNvPr id="304" name="CustomShape 11"/>
          <p:cNvSpPr/>
          <p:nvPr/>
        </p:nvSpPr>
        <p:spPr>
          <a:xfrm>
            <a:off x="686520" y="3582720"/>
            <a:ext cx="10391400" cy="5464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从期货到社区，对社区业务理解的深度要求明显提高，目前对社区业务的理解有一定的不足</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改进措施：梳理社区前端的所有业务并归档在文档中</a:t>
            </a:r>
            <a:endParaRPr b="0" lang="en-US" sz="1800" spc="-1" strike="noStrike">
              <a:solidFill>
                <a:srgbClr val="000000"/>
              </a:solidFill>
              <a:uFill>
                <a:solidFill>
                  <a:srgbClr val="ffffff"/>
                </a:solidFill>
              </a:uFill>
              <a:latin typeface="Arial"/>
            </a:endParaRPr>
          </a:p>
        </p:txBody>
      </p:sp>
      <p:sp>
        <p:nvSpPr>
          <p:cNvPr id="305" name="CustomShape 12"/>
          <p:cNvSpPr/>
          <p:nvPr/>
        </p:nvSpPr>
        <p:spPr>
          <a:xfrm>
            <a:off x="641160" y="5380920"/>
            <a:ext cx="15480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ppt</a:t>
            </a:r>
            <a:r>
              <a:rPr b="1" lang="en-US" sz="1800" spc="-1" strike="noStrike">
                <a:solidFill>
                  <a:srgbClr val="c00000"/>
                </a:solidFill>
                <a:uFill>
                  <a:solidFill>
                    <a:srgbClr val="ffffff"/>
                  </a:solidFill>
                </a:uFill>
                <a:latin typeface="微软雅黑"/>
                <a:ea typeface="微软雅黑"/>
              </a:rPr>
              <a:t>能力不足</a:t>
            </a:r>
            <a:endParaRPr b="0" lang="en-US" sz="1800" spc="-1" strike="noStrike">
              <a:solidFill>
                <a:srgbClr val="000000"/>
              </a:solidFill>
              <a:uFill>
                <a:solidFill>
                  <a:srgbClr val="ffffff"/>
                </a:solidFill>
              </a:uFill>
              <a:latin typeface="Arial"/>
            </a:endParaRPr>
          </a:p>
        </p:txBody>
      </p:sp>
      <p:sp>
        <p:nvSpPr>
          <p:cNvPr id="306" name="CustomShape 13"/>
          <p:cNvSpPr/>
          <p:nvPr/>
        </p:nvSpPr>
        <p:spPr>
          <a:xfrm>
            <a:off x="686520" y="5678640"/>
            <a:ext cx="10391400" cy="5464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做</a:t>
            </a:r>
            <a:r>
              <a:rPr b="0" lang="en-US" sz="1200" spc="-1" strike="noStrike">
                <a:solidFill>
                  <a:srgbClr val="181818"/>
                </a:solidFill>
                <a:uFill>
                  <a:solidFill>
                    <a:srgbClr val="ffffff"/>
                  </a:solidFill>
                </a:uFill>
                <a:latin typeface="微软雅黑"/>
                <a:ea typeface="微软雅黑"/>
              </a:rPr>
              <a:t>ppt</a:t>
            </a:r>
            <a:r>
              <a:rPr b="0" lang="en-US" sz="1200" spc="-1" strike="noStrike">
                <a:solidFill>
                  <a:srgbClr val="181818"/>
                </a:solidFill>
                <a:uFill>
                  <a:solidFill>
                    <a:srgbClr val="ffffff"/>
                  </a:solidFill>
                </a:uFill>
                <a:latin typeface="微软雅黑"/>
                <a:ea typeface="微软雅黑"/>
              </a:rPr>
              <a:t>，讲</a:t>
            </a:r>
            <a:r>
              <a:rPr b="0" lang="en-US" sz="1200" spc="-1" strike="noStrike">
                <a:solidFill>
                  <a:srgbClr val="181818"/>
                </a:solidFill>
                <a:uFill>
                  <a:solidFill>
                    <a:srgbClr val="ffffff"/>
                  </a:solidFill>
                </a:uFill>
                <a:latin typeface="微软雅黑"/>
                <a:ea typeface="微软雅黑"/>
              </a:rPr>
              <a:t>ppt</a:t>
            </a:r>
            <a:r>
              <a:rPr b="0" lang="en-US" sz="1200" spc="-1" strike="noStrike">
                <a:solidFill>
                  <a:srgbClr val="181818"/>
                </a:solidFill>
                <a:uFill>
                  <a:solidFill>
                    <a:srgbClr val="ffffff"/>
                  </a:solidFill>
                </a:uFill>
                <a:latin typeface="微软雅黑"/>
                <a:ea typeface="微软雅黑"/>
              </a:rPr>
              <a:t>的能力都有很大的不足</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改进措施：制定并完成分享目标，练习</a:t>
            </a:r>
            <a:r>
              <a:rPr b="0" lang="en-US" sz="1200" spc="-1" strike="noStrike">
                <a:solidFill>
                  <a:srgbClr val="181818"/>
                </a:solidFill>
                <a:uFill>
                  <a:solidFill>
                    <a:srgbClr val="ffffff"/>
                  </a:solidFill>
                </a:uFill>
                <a:latin typeface="微软雅黑"/>
                <a:ea typeface="微软雅黑"/>
              </a:rPr>
              <a:t>ppt</a:t>
            </a:r>
            <a:r>
              <a:rPr b="0" lang="en-US" sz="1200" spc="-1" strike="noStrike">
                <a:solidFill>
                  <a:srgbClr val="181818"/>
                </a:solidFill>
                <a:uFill>
                  <a:solidFill>
                    <a:srgbClr val="ffffff"/>
                  </a:solidFill>
                </a:uFill>
                <a:latin typeface="微软雅黑"/>
                <a:ea typeface="微软雅黑"/>
              </a:rPr>
              <a:t>能力；参加别人的分享，向别人学习</a:t>
            </a:r>
            <a:endParaRPr b="0" lang="en-US"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1438920" y="1784160"/>
            <a:ext cx="3719520" cy="1326960"/>
          </a:xfrm>
          <a:prstGeom prst="rect">
            <a:avLst/>
          </a:prstGeom>
          <a:noFill/>
          <a:ln>
            <a:noFill/>
          </a:ln>
        </p:spPr>
        <p:txBody>
          <a:bodyPr lIns="90000" rIns="90000" tIns="45000" bIns="45000"/>
          <a:p>
            <a:pPr marL="228600" indent="-228240">
              <a:lnSpc>
                <a:spcPct val="100000"/>
              </a:lnSpc>
            </a:pPr>
            <a:r>
              <a:rPr b="1" lang="zh-CN" sz="3200" spc="-1" strike="noStrike">
                <a:solidFill>
                  <a:srgbClr val="262626"/>
                </a:solidFill>
                <a:uFill>
                  <a:solidFill>
                    <a:srgbClr val="ffffff"/>
                  </a:solidFill>
                </a:uFill>
                <a:latin typeface="微软雅黑"/>
                <a:ea typeface="微软雅黑"/>
              </a:rPr>
              <a:t>目标与规划</a:t>
            </a:r>
            <a:endParaRPr b="0" lang="zh-CN" sz="2800" spc="-1" strike="noStrike">
              <a:solidFill>
                <a:srgbClr val="000000"/>
              </a:solidFill>
              <a:uFill>
                <a:solidFill>
                  <a:srgbClr val="ffffff"/>
                </a:solidFill>
              </a:uFill>
              <a:latin typeface="等线"/>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218520" y="306360"/>
            <a:ext cx="9298800" cy="353160"/>
          </a:xfrm>
          <a:prstGeom prst="rect">
            <a:avLst/>
          </a:prstGeom>
          <a:noFill/>
          <a:ln>
            <a:noFill/>
          </a:ln>
        </p:spPr>
        <p:txBody>
          <a:bodyPr lIns="90000" rIns="90000" tIns="45000" bIns="45000"/>
          <a:p>
            <a:pPr>
              <a:lnSpc>
                <a:spcPct val="100000"/>
              </a:lnSpc>
            </a:pPr>
            <a:r>
              <a:rPr b="1" lang="zh-CN" sz="2400" spc="-1" strike="noStrike">
                <a:solidFill>
                  <a:srgbClr val="3b3838"/>
                </a:solidFill>
                <a:uFill>
                  <a:solidFill>
                    <a:srgbClr val="ffffff"/>
                  </a:solidFill>
                </a:uFill>
                <a:latin typeface="微软雅黑"/>
                <a:ea typeface="微软雅黑"/>
              </a:rPr>
              <a:t>团队规划</a:t>
            </a:r>
            <a:endParaRPr b="0" lang="zh-CN" sz="1800" spc="-1" strike="noStrike">
              <a:solidFill>
                <a:srgbClr val="000000"/>
              </a:solidFill>
              <a:uFill>
                <a:solidFill>
                  <a:srgbClr val="ffffff"/>
                </a:solidFill>
              </a:uFill>
              <a:latin typeface="等线"/>
            </a:endParaRPr>
          </a:p>
        </p:txBody>
      </p:sp>
      <p:sp>
        <p:nvSpPr>
          <p:cNvPr id="309" name="CustomShape 2" hidden="1"/>
          <p:cNvSpPr/>
          <p:nvPr/>
        </p:nvSpPr>
        <p:spPr>
          <a:xfrm>
            <a:off x="0" y="0"/>
            <a:ext cx="360" cy="360"/>
          </a:xfrm>
          <a:prstGeom prst="rect">
            <a:avLst/>
          </a:prstGeom>
          <a:solidFill>
            <a:srgbClr val="ffffff"/>
          </a:solid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ffffff"/>
                </a:solidFill>
                <a:uFill>
                  <a:solidFill>
                    <a:srgbClr val="ffffff"/>
                  </a:solidFill>
                </a:uFill>
                <a:latin typeface="等线"/>
              </a:rPr>
              <a:t>E6636BC20180234D78A0072836F0B3B062B9B207100DDB20A0D98F39B16C2BA34B43BC38C168AB0122592F0838465CEB921921FAF1D0ABC11BBFC26B7F4E1ADA24FB2EADD526949754C728F767A2439F9FD0E9157C626057A81A5197EE01DCA8DD06229F4E3</a:t>
            </a:r>
            <a:endParaRPr b="0" lang="en-US" sz="1800" spc="-1" strike="noStrike">
              <a:solidFill>
                <a:srgbClr val="000000"/>
              </a:solidFill>
              <a:uFill>
                <a:solidFill>
                  <a:srgbClr val="ffffff"/>
                </a:solidFill>
              </a:uFill>
              <a:latin typeface="Arial"/>
            </a:endParaRPr>
          </a:p>
        </p:txBody>
      </p:sp>
      <p:sp>
        <p:nvSpPr>
          <p:cNvPr id="310" name="CustomShape 3" hidden="1"/>
          <p:cNvSpPr/>
          <p:nvPr/>
        </p:nvSpPr>
        <p:spPr>
          <a:xfrm>
            <a:off x="0" y="0"/>
            <a:ext cx="360" cy="360"/>
          </a:xfrm>
          <a:prstGeom prst="rect">
            <a:avLst/>
          </a:prstGeom>
          <a:solidFill>
            <a:srgbClr val="ffffff"/>
          </a:solid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ffffff"/>
                </a:solidFill>
                <a:uFill>
                  <a:solidFill>
                    <a:srgbClr val="ffffff"/>
                  </a:solidFill>
                </a:uFill>
                <a:latin typeface="等线"/>
              </a:rPr>
              <a:t>E6636BC20180234D78A0072836F0BC80E2B9B20A18B0FB70A5D98E39B11D2BE33B48B338916E0B0C22E9220838467CEBA219210AB1D09B411BBFC268761E16D824FA29AD932DD49764B92B476A024CE64A31EE19775BC05E98E8F198783F6C08DEA629946E3</a:t>
            </a:r>
            <a:endParaRPr b="0" lang="en-US" sz="1800" spc="-1" strike="noStrike">
              <a:solidFill>
                <a:srgbClr val="000000"/>
              </a:solidFill>
              <a:uFill>
                <a:solidFill>
                  <a:srgbClr val="ffffff"/>
                </a:solidFill>
              </a:uFill>
              <a:latin typeface="Arial"/>
            </a:endParaRPr>
          </a:p>
        </p:txBody>
      </p:sp>
      <p:graphicFrame>
        <p:nvGraphicFramePr>
          <p:cNvPr id="311" name="Table 4"/>
          <p:cNvGraphicFramePr/>
          <p:nvPr/>
        </p:nvGraphicFramePr>
        <p:xfrm>
          <a:off x="600840" y="1019160"/>
          <a:ext cx="10435320" cy="2666520"/>
        </p:xfrm>
        <a:graphic>
          <a:graphicData uri="http://schemas.openxmlformats.org/drawingml/2006/table">
            <a:tbl>
              <a:tblPr/>
              <a:tblGrid>
                <a:gridCol w="3478320"/>
                <a:gridCol w="3478320"/>
                <a:gridCol w="3478680"/>
              </a:tblGrid>
              <a:tr h="394920">
                <a:tc>
                  <a:txBody>
                    <a:bodyPr/>
                    <a:p>
                      <a:pPr>
                        <a:lnSpc>
                          <a:spcPct val="100000"/>
                        </a:lnSpc>
                      </a:pPr>
                      <a:r>
                        <a:rPr b="1" lang="en-US" sz="1800" spc="-1" strike="noStrike">
                          <a:solidFill>
                            <a:srgbClr val="ffffff"/>
                          </a:solidFill>
                          <a:uFill>
                            <a:solidFill>
                              <a:srgbClr val="ffffff"/>
                            </a:solidFill>
                          </a:uFill>
                          <a:latin typeface="等线"/>
                        </a:rPr>
                        <a:t>规划项</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nSpc>
                          <a:spcPct val="100000"/>
                        </a:lnSpc>
                      </a:pPr>
                      <a:r>
                        <a:rPr b="1" lang="en-US" sz="1800" spc="-1" strike="noStrike">
                          <a:solidFill>
                            <a:srgbClr val="ffffff"/>
                          </a:solidFill>
                          <a:uFill>
                            <a:solidFill>
                              <a:srgbClr val="ffffff"/>
                            </a:solidFill>
                          </a:uFill>
                          <a:latin typeface="等线"/>
                        </a:rPr>
                        <a:t>规划措施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nSpc>
                          <a:spcPct val="100000"/>
                        </a:lnSpc>
                      </a:pPr>
                      <a:r>
                        <a:rPr b="1" lang="en-US" sz="1800" spc="-1" strike="noStrike">
                          <a:solidFill>
                            <a:srgbClr val="ffffff"/>
                          </a:solidFill>
                          <a:uFill>
                            <a:solidFill>
                              <a:srgbClr val="ffffff"/>
                            </a:solidFill>
                          </a:uFill>
                          <a:latin typeface="等线"/>
                        </a:rPr>
                        <a:t>时间点</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1274040">
                <a:tc>
                  <a:txBody>
                    <a:bodyPr/>
                    <a:p>
                      <a:pPr>
                        <a:lnSpc>
                          <a:spcPct val="100000"/>
                        </a:lnSpc>
                      </a:pPr>
                      <a:r>
                        <a:rPr b="0" lang="en-US" sz="1800" spc="-1" strike="noStrike">
                          <a:solidFill>
                            <a:srgbClr val="000000"/>
                          </a:solidFill>
                          <a:uFill>
                            <a:solidFill>
                              <a:srgbClr val="ffffff"/>
                            </a:solidFill>
                          </a:uFill>
                          <a:latin typeface="等线"/>
                        </a:rPr>
                        <a:t>加强前端团队技术沉淀</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建设前端组件库，推进团队积累基础组件和物料，并积累文档</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6</a:t>
                      </a:r>
                      <a:r>
                        <a:rPr b="0" lang="en-US" sz="1800" spc="-1" strike="noStrike">
                          <a:solidFill>
                            <a:srgbClr val="000000"/>
                          </a:solidFill>
                          <a:uFill>
                            <a:solidFill>
                              <a:srgbClr val="ffffff"/>
                            </a:solidFill>
                          </a:uFill>
                          <a:latin typeface="等线"/>
                        </a:rPr>
                        <a:t>月落地并在团队内推行；年内输出</a:t>
                      </a:r>
                      <a:r>
                        <a:rPr b="0" lang="en-US" sz="1800" spc="-1" strike="noStrike">
                          <a:solidFill>
                            <a:srgbClr val="000000"/>
                          </a:solidFill>
                          <a:uFill>
                            <a:solidFill>
                              <a:srgbClr val="ffffff"/>
                            </a:solidFill>
                          </a:uFill>
                          <a:latin typeface="等线"/>
                        </a:rPr>
                        <a:t>4+</a:t>
                      </a:r>
                      <a:r>
                        <a:rPr b="0" lang="en-US" sz="1800" spc="-1" strike="noStrike">
                          <a:solidFill>
                            <a:srgbClr val="000000"/>
                          </a:solidFill>
                          <a:uFill>
                            <a:solidFill>
                              <a:srgbClr val="ffffff"/>
                            </a:solidFill>
                          </a:uFill>
                          <a:latin typeface="等线"/>
                        </a:rPr>
                        <a:t>个基础组件或物料；长期目标为建设大内容</a:t>
                      </a:r>
                      <a:r>
                        <a:rPr b="0" lang="en-US" sz="1800" spc="-1" strike="noStrike">
                          <a:solidFill>
                            <a:srgbClr val="000000"/>
                          </a:solidFill>
                          <a:uFill>
                            <a:solidFill>
                              <a:srgbClr val="ffffff"/>
                            </a:solidFill>
                          </a:uFill>
                          <a:latin typeface="等线"/>
                        </a:rPr>
                        <a:t>Vue2</a:t>
                      </a:r>
                      <a:r>
                        <a:rPr b="0" lang="en-US" sz="1800" spc="-1" strike="noStrike">
                          <a:solidFill>
                            <a:srgbClr val="000000"/>
                          </a:solidFill>
                          <a:uFill>
                            <a:solidFill>
                              <a:srgbClr val="ffffff"/>
                            </a:solidFill>
                          </a:uFill>
                          <a:latin typeface="等线"/>
                        </a:rPr>
                        <a:t>组件、物料仓库</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1569600">
                <a:tc>
                  <a:txBody>
                    <a:bodyPr/>
                    <a:p>
                      <a:pPr>
                        <a:lnSpc>
                          <a:spcPct val="100000"/>
                        </a:lnSpc>
                      </a:pPr>
                      <a:r>
                        <a:rPr b="0" lang="en-US" sz="1800" spc="-1" strike="noStrike">
                          <a:solidFill>
                            <a:srgbClr val="000000"/>
                          </a:solidFill>
                          <a:uFill>
                            <a:solidFill>
                              <a:srgbClr val="ffffff"/>
                            </a:solidFill>
                          </a:uFill>
                          <a:latin typeface="等线"/>
                        </a:rPr>
                        <a:t>前端基础设施建设</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等线"/>
                        </a:rPr>
                        <a:t>1.</a:t>
                      </a:r>
                      <a:r>
                        <a:rPr b="0" lang="en-US" sz="1800" spc="-1" strike="noStrike">
                          <a:solidFill>
                            <a:srgbClr val="000000"/>
                          </a:solidFill>
                          <a:uFill>
                            <a:solidFill>
                              <a:srgbClr val="ffffff"/>
                            </a:solidFill>
                          </a:uFill>
                          <a:latin typeface="等线"/>
                        </a:rPr>
                        <a:t>老板组件库和公共方法的迁移；</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等线"/>
                        </a:rPr>
                        <a:t>2.</a:t>
                      </a:r>
                      <a:r>
                        <a:rPr b="0" lang="en-US" sz="1800" spc="-1" strike="noStrike">
                          <a:solidFill>
                            <a:srgbClr val="000000"/>
                          </a:solidFill>
                          <a:uFill>
                            <a:solidFill>
                              <a:srgbClr val="ffffff"/>
                            </a:solidFill>
                          </a:uFill>
                          <a:latin typeface="等线"/>
                        </a:rPr>
                        <a:t>社区前端模板项目创建工具，帮助团队快速创建项目，省去新项目搭建项目时间；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等线"/>
                        </a:rPr>
                        <a:t>7</a:t>
                      </a:r>
                      <a:r>
                        <a:rPr b="0" lang="en-US" sz="1800" spc="-1" strike="noStrike">
                          <a:solidFill>
                            <a:srgbClr val="000000"/>
                          </a:solidFill>
                          <a:uFill>
                            <a:solidFill>
                              <a:srgbClr val="ffffff"/>
                            </a:solidFill>
                          </a:uFill>
                          <a:latin typeface="等线"/>
                        </a:rPr>
                        <a:t>月初完成老板组件库和公共方法的迁移；</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等线"/>
                        </a:rPr>
                        <a:t>8</a:t>
                      </a:r>
                      <a:r>
                        <a:rPr b="0" lang="en-US" sz="1800" spc="-1" strike="noStrike">
                          <a:solidFill>
                            <a:srgbClr val="000000"/>
                          </a:solidFill>
                          <a:uFill>
                            <a:solidFill>
                              <a:srgbClr val="ffffff"/>
                            </a:solidFill>
                          </a:uFill>
                          <a:latin typeface="等线"/>
                        </a:rPr>
                        <a:t>月中完成社区前端模板项目创建工具；</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978480">
                <a:tc>
                  <a:txBody>
                    <a:bodyPr/>
                    <a:p>
                      <a:pPr>
                        <a:lnSpc>
                          <a:spcPct val="100000"/>
                        </a:lnSpc>
                      </a:pPr>
                      <a:r>
                        <a:rPr b="0" lang="en-US" sz="1800" spc="-1" strike="noStrike">
                          <a:solidFill>
                            <a:srgbClr val="000000"/>
                          </a:solidFill>
                          <a:uFill>
                            <a:solidFill>
                              <a:srgbClr val="ffffff"/>
                            </a:solidFill>
                          </a:uFill>
                          <a:latin typeface="等线"/>
                        </a:rPr>
                        <a:t>前端文档体系优化</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梳理并重新归档目前的前端文档，优化目前文档目录结构，补充前端工作流程和注意事项文档</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7</a:t>
                      </a:r>
                      <a:r>
                        <a:rPr b="0" lang="en-US" sz="1800" spc="-1" strike="noStrike">
                          <a:solidFill>
                            <a:srgbClr val="000000"/>
                          </a:solidFill>
                          <a:uFill>
                            <a:solidFill>
                              <a:srgbClr val="ffffff"/>
                            </a:solidFill>
                          </a:uFill>
                          <a:latin typeface="等线"/>
                        </a:rPr>
                        <a:t>月中完成重新归档，并持续输出文档</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7360">
                <a:tc>
                  <a:txBody>
                    <a:bodyPr/>
                    <a:p>
                      <a:pPr>
                        <a:lnSpc>
                          <a:spcPct val="100000"/>
                        </a:lnSpc>
                      </a:pPr>
                      <a:r>
                        <a:rPr b="0" lang="en-US" sz="1800" spc="-1" strike="noStrike">
                          <a:solidFill>
                            <a:srgbClr val="000000"/>
                          </a:solidFill>
                          <a:uFill>
                            <a:solidFill>
                              <a:srgbClr val="ffffff"/>
                            </a:solidFill>
                          </a:uFill>
                          <a:latin typeface="等线"/>
                        </a:rPr>
                        <a:t>推进前端稳定性工作</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等线"/>
                        </a:rPr>
                        <a:t>前端异常上报优化</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等线"/>
                        </a:rPr>
                        <a:t>年内完成</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82920">
                <a:tc>
                  <a:txBody>
                    <a:bodyPr/>
                    <a:p>
                      <a:pPr>
                        <a:lnSpc>
                          <a:spcPct val="100000"/>
                        </a:lnSpc>
                      </a:pPr>
                      <a:r>
                        <a:rPr b="0" lang="en-US" sz="1800" spc="-1" strike="noStrike">
                          <a:solidFill>
                            <a:srgbClr val="000000"/>
                          </a:solidFill>
                          <a:uFill>
                            <a:solidFill>
                              <a:srgbClr val="ffffff"/>
                            </a:solidFill>
                          </a:uFill>
                          <a:latin typeface="等线"/>
                        </a:rPr>
                        <a:t>提升团队能效</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主动跟进团队任务流程，关注任务过程与结果</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长期进行</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7360">
                <a:tc>
                  <a:txBody>
                    <a:bodyPr/>
                    <a:p>
                      <a:pPr>
                        <a:lnSpc>
                          <a:spcPct val="100000"/>
                        </a:lnSpc>
                      </a:pPr>
                      <a:r>
                        <a:rPr b="0" lang="en-US" sz="1800" spc="-1" strike="noStrike">
                          <a:solidFill>
                            <a:srgbClr val="000000"/>
                          </a:solidFill>
                          <a:uFill>
                            <a:solidFill>
                              <a:srgbClr val="ffffff"/>
                            </a:solidFill>
                          </a:uFill>
                          <a:latin typeface="等线"/>
                        </a:rPr>
                        <a:t>提升团队技术氛围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等线"/>
                        </a:rPr>
                        <a:t>组织前端每月</a:t>
                      </a:r>
                      <a:r>
                        <a:rPr b="0" lang="en-US" sz="1800" spc="-1" strike="noStrike">
                          <a:solidFill>
                            <a:srgbClr val="000000"/>
                          </a:solidFill>
                          <a:uFill>
                            <a:solidFill>
                              <a:srgbClr val="ffffff"/>
                            </a:solidFill>
                          </a:uFill>
                          <a:latin typeface="等线"/>
                        </a:rPr>
                        <a:t>2+</a:t>
                      </a:r>
                      <a:r>
                        <a:rPr b="0" lang="en-US" sz="1800" spc="-1" strike="noStrike">
                          <a:solidFill>
                            <a:srgbClr val="000000"/>
                          </a:solidFill>
                          <a:uFill>
                            <a:solidFill>
                              <a:srgbClr val="ffffff"/>
                            </a:solidFill>
                          </a:uFill>
                          <a:latin typeface="等线"/>
                        </a:rPr>
                        <a:t>次分享</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等线"/>
                        </a:rPr>
                        <a:t>长期进行</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218520" y="306360"/>
            <a:ext cx="9298800" cy="353160"/>
          </a:xfrm>
          <a:prstGeom prst="rect">
            <a:avLst/>
          </a:prstGeom>
          <a:noFill/>
          <a:ln>
            <a:noFill/>
          </a:ln>
        </p:spPr>
        <p:txBody>
          <a:bodyPr lIns="90000" rIns="90000" tIns="45000" bIns="45000"/>
          <a:p>
            <a:pPr>
              <a:lnSpc>
                <a:spcPct val="100000"/>
              </a:lnSpc>
            </a:pPr>
            <a:r>
              <a:rPr b="1" lang="zh-CN" sz="2400" spc="-1" strike="noStrike">
                <a:solidFill>
                  <a:srgbClr val="3b3838"/>
                </a:solidFill>
                <a:uFill>
                  <a:solidFill>
                    <a:srgbClr val="ffffff"/>
                  </a:solidFill>
                </a:uFill>
                <a:latin typeface="微软雅黑"/>
                <a:ea typeface="微软雅黑"/>
              </a:rPr>
              <a:t>个人规划</a:t>
            </a:r>
            <a:endParaRPr b="0" lang="zh-CN" sz="1800" spc="-1" strike="noStrike">
              <a:solidFill>
                <a:srgbClr val="000000"/>
              </a:solidFill>
              <a:uFill>
                <a:solidFill>
                  <a:srgbClr val="ffffff"/>
                </a:solidFill>
              </a:uFill>
              <a:latin typeface="等线"/>
            </a:endParaRPr>
          </a:p>
        </p:txBody>
      </p:sp>
      <p:sp>
        <p:nvSpPr>
          <p:cNvPr id="313" name="CustomShape 2" hidden="1"/>
          <p:cNvSpPr/>
          <p:nvPr/>
        </p:nvSpPr>
        <p:spPr>
          <a:xfrm>
            <a:off x="0" y="0"/>
            <a:ext cx="360" cy="360"/>
          </a:xfrm>
          <a:prstGeom prst="rect">
            <a:avLst/>
          </a:prstGeom>
          <a:solidFill>
            <a:srgbClr val="ffffff"/>
          </a:solid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ffffff"/>
                </a:solidFill>
                <a:uFill>
                  <a:solidFill>
                    <a:srgbClr val="ffffff"/>
                  </a:solidFill>
                </a:uFill>
                <a:latin typeface="等线"/>
              </a:rPr>
              <a:t>E6636BC20180234D78A0072836F0B3B062B9B207100DDB20A0D98F39B16C2BA34B43BC38C168AB0122592F0838465CEB921921FAF1D0ABC11BBFC26B7F4E1ADA24FB2EADD526949754C728F767A2439F9FD0E9157C626057A81A5197EE01DCA8DD06229F4E3</a:t>
            </a:r>
            <a:endParaRPr b="0" lang="en-US" sz="1800" spc="-1" strike="noStrike">
              <a:solidFill>
                <a:srgbClr val="000000"/>
              </a:solidFill>
              <a:uFill>
                <a:solidFill>
                  <a:srgbClr val="ffffff"/>
                </a:solidFill>
              </a:uFill>
              <a:latin typeface="Arial"/>
            </a:endParaRPr>
          </a:p>
        </p:txBody>
      </p:sp>
      <p:sp>
        <p:nvSpPr>
          <p:cNvPr id="314" name="CustomShape 3" hidden="1"/>
          <p:cNvSpPr/>
          <p:nvPr/>
        </p:nvSpPr>
        <p:spPr>
          <a:xfrm>
            <a:off x="0" y="0"/>
            <a:ext cx="360" cy="360"/>
          </a:xfrm>
          <a:prstGeom prst="rect">
            <a:avLst/>
          </a:prstGeom>
          <a:solidFill>
            <a:srgbClr val="ffffff"/>
          </a:solid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ffffff"/>
                </a:solidFill>
                <a:uFill>
                  <a:solidFill>
                    <a:srgbClr val="ffffff"/>
                  </a:solidFill>
                </a:uFill>
                <a:latin typeface="等线"/>
              </a:rPr>
              <a:t>E6636BC20180234D78A0072836F0BC80E2B9B20A18B0FB70A5D98E39B11D2BE33B48B338916E0B0C22E9220838467CEBA219210AB1D09B411BBFC268761E16D824FA29AD932DD49764B92B476A024CE64A31EE19775BC05E98E8F198783F6C08DEA629946E3</a:t>
            </a:r>
            <a:endParaRPr b="0" lang="en-US" sz="1800" spc="-1" strike="noStrike">
              <a:solidFill>
                <a:srgbClr val="000000"/>
              </a:solidFill>
              <a:uFill>
                <a:solidFill>
                  <a:srgbClr val="ffffff"/>
                </a:solidFill>
              </a:uFill>
              <a:latin typeface="Arial"/>
            </a:endParaRPr>
          </a:p>
        </p:txBody>
      </p:sp>
      <p:graphicFrame>
        <p:nvGraphicFramePr>
          <p:cNvPr id="315" name="Table 4"/>
          <p:cNvGraphicFramePr/>
          <p:nvPr/>
        </p:nvGraphicFramePr>
        <p:xfrm>
          <a:off x="600840" y="1019160"/>
          <a:ext cx="10435320" cy="2544840"/>
        </p:xfrm>
        <a:graphic>
          <a:graphicData uri="http://schemas.openxmlformats.org/drawingml/2006/table">
            <a:tbl>
              <a:tblPr/>
              <a:tblGrid>
                <a:gridCol w="3478320"/>
                <a:gridCol w="3478320"/>
                <a:gridCol w="3478680"/>
              </a:tblGrid>
              <a:tr h="394920">
                <a:tc>
                  <a:txBody>
                    <a:bodyPr/>
                    <a:p>
                      <a:pPr>
                        <a:lnSpc>
                          <a:spcPct val="100000"/>
                        </a:lnSpc>
                      </a:pPr>
                      <a:r>
                        <a:rPr b="1" lang="en-US" sz="1800" spc="-1" strike="noStrike">
                          <a:solidFill>
                            <a:srgbClr val="ffffff"/>
                          </a:solidFill>
                          <a:uFill>
                            <a:solidFill>
                              <a:srgbClr val="ffffff"/>
                            </a:solidFill>
                          </a:uFill>
                          <a:latin typeface="等线"/>
                        </a:rPr>
                        <a:t>规划项</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nSpc>
                          <a:spcPct val="100000"/>
                        </a:lnSpc>
                      </a:pPr>
                      <a:r>
                        <a:rPr b="1" lang="en-US" sz="1800" spc="-1" strike="noStrike">
                          <a:solidFill>
                            <a:srgbClr val="ffffff"/>
                          </a:solidFill>
                          <a:uFill>
                            <a:solidFill>
                              <a:srgbClr val="ffffff"/>
                            </a:solidFill>
                          </a:uFill>
                          <a:latin typeface="等线"/>
                        </a:rPr>
                        <a:t>规划措施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nSpc>
                          <a:spcPct val="100000"/>
                        </a:lnSpc>
                      </a:pPr>
                      <a:r>
                        <a:rPr b="1" lang="en-US" sz="1800" spc="-1" strike="noStrike">
                          <a:solidFill>
                            <a:srgbClr val="ffffff"/>
                          </a:solidFill>
                          <a:uFill>
                            <a:solidFill>
                              <a:srgbClr val="ffffff"/>
                            </a:solidFill>
                          </a:uFill>
                          <a:latin typeface="等线"/>
                        </a:rPr>
                        <a:t>目标</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682920">
                <a:tc>
                  <a:txBody>
                    <a:bodyPr/>
                    <a:p>
                      <a:pPr>
                        <a:lnSpc>
                          <a:spcPct val="100000"/>
                        </a:lnSpc>
                      </a:pPr>
                      <a:r>
                        <a:rPr b="0" lang="en-US" sz="1800" spc="-1" strike="noStrike">
                          <a:solidFill>
                            <a:srgbClr val="000000"/>
                          </a:solidFill>
                          <a:uFill>
                            <a:solidFill>
                              <a:srgbClr val="ffffff"/>
                            </a:solidFill>
                          </a:uFill>
                          <a:latin typeface="等线"/>
                        </a:rPr>
                        <a:t>强化专业能力</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强化学习代码规范和代码最佳实践，学习他人优秀的方案设计</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参与代码评审工作</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682920">
                <a:tc>
                  <a:txBody>
                    <a:bodyPr/>
                    <a:p>
                      <a:pPr>
                        <a:lnSpc>
                          <a:spcPct val="100000"/>
                        </a:lnSpc>
                      </a:pPr>
                      <a:r>
                        <a:rPr b="0" lang="en-US" sz="1800" spc="-1" strike="noStrike">
                          <a:solidFill>
                            <a:srgbClr val="000000"/>
                          </a:solidFill>
                          <a:uFill>
                            <a:solidFill>
                              <a:srgbClr val="ffffff"/>
                            </a:solidFill>
                          </a:uFill>
                          <a:latin typeface="等线"/>
                        </a:rPr>
                        <a:t>探索</a:t>
                      </a:r>
                      <a:r>
                        <a:rPr b="0" lang="en-US" sz="1800" spc="-1" strike="noStrike">
                          <a:solidFill>
                            <a:srgbClr val="000000"/>
                          </a:solidFill>
                          <a:uFill>
                            <a:solidFill>
                              <a:srgbClr val="ffffff"/>
                            </a:solidFill>
                          </a:uFill>
                          <a:latin typeface="等线"/>
                        </a:rPr>
                        <a:t>SSR</a:t>
                      </a:r>
                      <a:r>
                        <a:rPr b="0" lang="en-US" sz="1800" spc="-1" strike="noStrike">
                          <a:solidFill>
                            <a:srgbClr val="000000"/>
                          </a:solidFill>
                          <a:uFill>
                            <a:solidFill>
                              <a:srgbClr val="ffffff"/>
                            </a:solidFill>
                          </a:uFill>
                          <a:latin typeface="等线"/>
                        </a:rPr>
                        <a:t>技术在业务中的落地点</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等线"/>
                        </a:rPr>
                        <a:t>学习市面上的优秀的</a:t>
                      </a:r>
                      <a:r>
                        <a:rPr b="0" lang="en-US" sz="1800" spc="-1" strike="noStrike">
                          <a:solidFill>
                            <a:srgbClr val="000000"/>
                          </a:solidFill>
                          <a:uFill>
                            <a:solidFill>
                              <a:srgbClr val="ffffff"/>
                            </a:solidFill>
                          </a:uFill>
                          <a:latin typeface="等线"/>
                        </a:rPr>
                        <a:t>SSR</a:t>
                      </a:r>
                      <a:r>
                        <a:rPr b="0" lang="en-US" sz="1800" spc="-1" strike="noStrike">
                          <a:solidFill>
                            <a:srgbClr val="000000"/>
                          </a:solidFill>
                          <a:uFill>
                            <a:solidFill>
                              <a:srgbClr val="ffffff"/>
                            </a:solidFill>
                          </a:uFill>
                          <a:latin typeface="等线"/>
                        </a:rPr>
                        <a:t>方案，并结合本身业务落地</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等线"/>
                        </a:rPr>
                        <a:t>年内在一个项目中落地</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978480">
                <a:tc>
                  <a:txBody>
                    <a:bodyPr/>
                    <a:p>
                      <a:pPr>
                        <a:lnSpc>
                          <a:spcPct val="100000"/>
                        </a:lnSpc>
                      </a:pPr>
                      <a:r>
                        <a:rPr b="0" lang="en-US" sz="1800" spc="-1" strike="noStrike">
                          <a:solidFill>
                            <a:srgbClr val="000000"/>
                          </a:solidFill>
                          <a:uFill>
                            <a:solidFill>
                              <a:srgbClr val="ffffff"/>
                            </a:solidFill>
                          </a:uFill>
                          <a:latin typeface="等线"/>
                        </a:rPr>
                        <a:t>持续学习前沿技术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关注前沿技术，持续学习，并思考在业务中的落地点，通过技术赋能业务</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完成</a:t>
                      </a:r>
                      <a:r>
                        <a:rPr b="0" lang="en-US" sz="1800" spc="-1" strike="noStrike">
                          <a:solidFill>
                            <a:srgbClr val="000000"/>
                          </a:solidFill>
                          <a:uFill>
                            <a:solidFill>
                              <a:srgbClr val="ffffff"/>
                            </a:solidFill>
                          </a:uFill>
                          <a:latin typeface="等线"/>
                        </a:rPr>
                        <a:t>2+</a:t>
                      </a:r>
                      <a:r>
                        <a:rPr b="0" lang="en-US" sz="1800" spc="-1" strike="noStrike">
                          <a:solidFill>
                            <a:srgbClr val="000000"/>
                          </a:solidFill>
                          <a:uFill>
                            <a:solidFill>
                              <a:srgbClr val="ffffff"/>
                            </a:solidFill>
                          </a:uFill>
                          <a:latin typeface="等线"/>
                        </a:rPr>
                        <a:t>次学习成果分享</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978480">
                <a:tc>
                  <a:txBody>
                    <a:bodyPr/>
                    <a:p>
                      <a:pPr>
                        <a:lnSpc>
                          <a:spcPct val="100000"/>
                        </a:lnSpc>
                      </a:pPr>
                      <a:r>
                        <a:rPr b="0" lang="en-US" sz="1800" spc="-1" strike="noStrike">
                          <a:solidFill>
                            <a:srgbClr val="000000"/>
                          </a:solidFill>
                          <a:uFill>
                            <a:solidFill>
                              <a:srgbClr val="ffffff"/>
                            </a:solidFill>
                          </a:uFill>
                          <a:latin typeface="等线"/>
                        </a:rPr>
                        <a:t>强化学习设计模式</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等线"/>
                        </a:rPr>
                        <a:t>强化学习设计模式并实践，以增强代码的扩展性、维护性、可靠性</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lnSpc>
                          <a:spcPct val="100000"/>
                        </a:lnSpc>
                      </a:pPr>
                      <a:r>
                        <a:rPr b="0" lang="en-US" sz="1800" spc="-1" strike="noStrike">
                          <a:solidFill>
                            <a:srgbClr val="000000"/>
                          </a:solidFill>
                          <a:uFill>
                            <a:solidFill>
                              <a:srgbClr val="ffffff"/>
                            </a:solidFill>
                          </a:uFill>
                          <a:latin typeface="等线"/>
                        </a:rPr>
                        <a:t>在项目中实践，并整理典型的应用案例，年内进行一次分享</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978480">
                <a:tc>
                  <a:txBody>
                    <a:bodyPr/>
                    <a:p>
                      <a:pPr>
                        <a:lnSpc>
                          <a:spcPct val="100000"/>
                        </a:lnSpc>
                      </a:pPr>
                      <a:r>
                        <a:rPr b="0" lang="en-US" sz="1800" spc="-1" strike="noStrike">
                          <a:solidFill>
                            <a:srgbClr val="000000"/>
                          </a:solidFill>
                          <a:uFill>
                            <a:solidFill>
                              <a:srgbClr val="ffffff"/>
                            </a:solidFill>
                          </a:uFill>
                          <a:latin typeface="等线"/>
                        </a:rPr>
                        <a:t>强化业务理解深度和产品意识</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关注市面上的社区产品，思考产品思路，加深自己对社区类产品的理解</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nSpc>
                          <a:spcPct val="100000"/>
                        </a:lnSpc>
                      </a:pPr>
                      <a:r>
                        <a:rPr b="0" lang="en-US" sz="1800" spc="-1" strike="noStrike">
                          <a:solidFill>
                            <a:srgbClr val="000000"/>
                          </a:solidFill>
                          <a:uFill>
                            <a:solidFill>
                              <a:srgbClr val="ffffff"/>
                            </a:solidFill>
                          </a:uFill>
                          <a:latin typeface="等线"/>
                        </a:rPr>
                        <a:t>在配合产品实现业务的同时，通过技术反哺、优化产品</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0" y="3018960"/>
            <a:ext cx="12191760" cy="820080"/>
          </a:xfrm>
          <a:prstGeom prst="rect">
            <a:avLst/>
          </a:prstGeom>
          <a:noFill/>
          <a:ln>
            <a:noFill/>
          </a:ln>
        </p:spPr>
        <p:txBody>
          <a:bodyPr lIns="90000" rIns="90000" tIns="45000" bIns="45000"/>
          <a:p>
            <a:pPr marL="228600" indent="-228240" algn="ctr">
              <a:lnSpc>
                <a:spcPct val="100000"/>
              </a:lnSpc>
            </a:pPr>
            <a:r>
              <a:rPr b="1" lang="zh-CN" sz="5400" spc="599" strike="noStrike">
                <a:solidFill>
                  <a:srgbClr val="262626"/>
                </a:solidFill>
                <a:uFill>
                  <a:solidFill>
                    <a:srgbClr val="ffffff"/>
                  </a:solidFill>
                </a:uFill>
                <a:latin typeface="微软雅黑"/>
                <a:ea typeface="微软雅黑"/>
              </a:rPr>
              <a:t>谢 谢</a:t>
            </a:r>
            <a:endParaRPr b="0" lang="zh-CN" sz="2800" spc="-1" strike="noStrike">
              <a:solidFill>
                <a:srgbClr val="000000"/>
              </a:solidFill>
              <a:uFill>
                <a:solidFill>
                  <a:srgbClr val="ffffff"/>
                </a:solidFill>
              </a:uFill>
              <a:latin typeface="等线"/>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2012040" y="2371320"/>
            <a:ext cx="1965960" cy="820080"/>
          </a:xfrm>
          <a:prstGeom prst="rect">
            <a:avLst/>
          </a:prstGeom>
          <a:noFill/>
          <a:ln>
            <a:noFill/>
          </a:ln>
        </p:spPr>
        <p:txBody>
          <a:bodyPr lIns="90000" rIns="90000" tIns="45000" bIns="45000"/>
          <a:p>
            <a:pPr marL="228600" indent="-228240">
              <a:lnSpc>
                <a:spcPct val="100000"/>
              </a:lnSpc>
            </a:pPr>
            <a:r>
              <a:rPr b="1" lang="zh-CN" sz="5400" spc="-1" strike="noStrike">
                <a:solidFill>
                  <a:srgbClr val="262626"/>
                </a:solidFill>
                <a:uFill>
                  <a:solidFill>
                    <a:srgbClr val="ffffff"/>
                  </a:solidFill>
                </a:uFill>
                <a:latin typeface="微软雅黑"/>
                <a:ea typeface="微软雅黑"/>
              </a:rPr>
              <a:t>目 录</a:t>
            </a:r>
            <a:endParaRPr b="0" lang="zh-CN" sz="2800" spc="-1" strike="noStrike">
              <a:solidFill>
                <a:srgbClr val="000000"/>
              </a:solidFill>
              <a:uFill>
                <a:solidFill>
                  <a:srgbClr val="ffffff"/>
                </a:solidFill>
              </a:uFill>
              <a:latin typeface="等线"/>
            </a:endParaRPr>
          </a:p>
        </p:txBody>
      </p:sp>
      <p:sp>
        <p:nvSpPr>
          <p:cNvPr id="202" name="TextShape 2"/>
          <p:cNvSpPr txBox="1"/>
          <p:nvPr/>
        </p:nvSpPr>
        <p:spPr>
          <a:xfrm>
            <a:off x="2012040" y="3429000"/>
            <a:ext cx="3022560" cy="537840"/>
          </a:xfrm>
          <a:prstGeom prst="rect">
            <a:avLst/>
          </a:prstGeom>
          <a:noFill/>
          <a:ln>
            <a:noFill/>
          </a:ln>
        </p:spPr>
        <p:txBody>
          <a:bodyPr lIns="90000" rIns="90000" tIns="45000" bIns="45000"/>
          <a:p>
            <a:pPr marL="228600" indent="-228240">
              <a:lnSpc>
                <a:spcPct val="100000"/>
              </a:lnSpc>
            </a:pPr>
            <a:r>
              <a:rPr b="1" lang="zh-CN" sz="3200" spc="-1" strike="noStrike">
                <a:solidFill>
                  <a:srgbClr val="d9d9d9"/>
                </a:solidFill>
                <a:uFill>
                  <a:solidFill>
                    <a:srgbClr val="ffffff"/>
                  </a:solidFill>
                </a:uFill>
                <a:latin typeface="微软雅黑"/>
                <a:ea typeface="微软雅黑"/>
              </a:rPr>
              <a:t>CATALOG</a:t>
            </a:r>
            <a:endParaRPr b="0" lang="zh-CN" sz="2800" spc="-1" strike="noStrike">
              <a:solidFill>
                <a:srgbClr val="000000"/>
              </a:solidFill>
              <a:uFill>
                <a:solidFill>
                  <a:srgbClr val="ffffff"/>
                </a:solidFill>
              </a:uFill>
              <a:latin typeface="等线"/>
            </a:endParaRPr>
          </a:p>
        </p:txBody>
      </p:sp>
      <p:sp>
        <p:nvSpPr>
          <p:cNvPr id="203" name="TextShape 3"/>
          <p:cNvSpPr txBox="1"/>
          <p:nvPr/>
        </p:nvSpPr>
        <p:spPr>
          <a:xfrm>
            <a:off x="7047360" y="2000520"/>
            <a:ext cx="3132360" cy="2856600"/>
          </a:xfrm>
          <a:prstGeom prst="rect">
            <a:avLst/>
          </a:prstGeom>
          <a:noFill/>
          <a:ln>
            <a:noFill/>
          </a:ln>
        </p:spPr>
        <p:txBody>
          <a:bodyPr lIns="90000" rIns="90000" tIns="45000" bIns="45000"/>
          <a:p>
            <a:pPr marL="228600" indent="-228240">
              <a:lnSpc>
                <a:spcPct val="100000"/>
              </a:lnSpc>
              <a:buClr>
                <a:srgbClr val="000000"/>
              </a:buClr>
              <a:buFont typeface="Arial"/>
              <a:buChar char="•"/>
            </a:pPr>
            <a:r>
              <a:rPr b="0" lang="zh-CN" sz="2400" spc="-1" strike="noStrike">
                <a:solidFill>
                  <a:srgbClr val="000000"/>
                </a:solidFill>
                <a:uFill>
                  <a:solidFill>
                    <a:srgbClr val="ffffff"/>
                  </a:solidFill>
                </a:uFill>
                <a:latin typeface="微软雅黑"/>
                <a:ea typeface="微软雅黑"/>
              </a:rPr>
              <a:t>项目回顾</a:t>
            </a:r>
            <a:endParaRPr b="0" lang="zh-CN" sz="2800" spc="-1" strike="noStrike">
              <a:solidFill>
                <a:srgbClr val="000000"/>
              </a:solidFill>
              <a:uFill>
                <a:solidFill>
                  <a:srgbClr val="ffffff"/>
                </a:solidFill>
              </a:uFill>
              <a:latin typeface="等线"/>
            </a:endParaRPr>
          </a:p>
          <a:p>
            <a:pPr marL="228600" indent="-228240">
              <a:lnSpc>
                <a:spcPct val="100000"/>
              </a:lnSpc>
              <a:buClr>
                <a:srgbClr val="000000"/>
              </a:buClr>
              <a:buFont typeface="Arial"/>
              <a:buChar char="•"/>
            </a:pPr>
            <a:r>
              <a:rPr b="0" lang="zh-CN" sz="2400" spc="-1" strike="noStrike">
                <a:solidFill>
                  <a:srgbClr val="000000"/>
                </a:solidFill>
                <a:uFill>
                  <a:solidFill>
                    <a:srgbClr val="ffffff"/>
                  </a:solidFill>
                </a:uFill>
                <a:latin typeface="微软雅黑"/>
                <a:ea typeface="微软雅黑"/>
              </a:rPr>
              <a:t>个人收获与不足</a:t>
            </a:r>
            <a:endParaRPr b="0" lang="zh-CN" sz="2800" spc="-1" strike="noStrike">
              <a:solidFill>
                <a:srgbClr val="000000"/>
              </a:solidFill>
              <a:uFill>
                <a:solidFill>
                  <a:srgbClr val="ffffff"/>
                </a:solidFill>
              </a:uFill>
              <a:latin typeface="等线"/>
            </a:endParaRPr>
          </a:p>
          <a:p>
            <a:pPr marL="228600" indent="-228240">
              <a:lnSpc>
                <a:spcPct val="100000"/>
              </a:lnSpc>
              <a:buClr>
                <a:srgbClr val="000000"/>
              </a:buClr>
              <a:buFont typeface="Arial"/>
              <a:buChar char="•"/>
            </a:pPr>
            <a:r>
              <a:rPr b="0" lang="zh-CN" sz="2400" spc="-1" strike="noStrike">
                <a:solidFill>
                  <a:srgbClr val="000000"/>
                </a:solidFill>
                <a:uFill>
                  <a:solidFill>
                    <a:srgbClr val="ffffff"/>
                  </a:solidFill>
                </a:uFill>
                <a:latin typeface="微软雅黑"/>
                <a:ea typeface="微软雅黑"/>
              </a:rPr>
              <a:t>目标与规划</a:t>
            </a:r>
            <a:endParaRPr b="0" lang="zh-CN" sz="2800" spc="-1" strike="noStrike">
              <a:solidFill>
                <a:srgbClr val="000000"/>
              </a:solidFill>
              <a:uFill>
                <a:solidFill>
                  <a:srgbClr val="ffffff"/>
                </a:solidFill>
              </a:uFill>
              <a:latin typeface="等线"/>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1438920" y="1784160"/>
            <a:ext cx="3719520" cy="1326960"/>
          </a:xfrm>
          <a:prstGeom prst="rect">
            <a:avLst/>
          </a:prstGeom>
          <a:noFill/>
          <a:ln>
            <a:noFill/>
          </a:ln>
        </p:spPr>
        <p:txBody>
          <a:bodyPr lIns="90000" rIns="90000" tIns="45000" bIns="45000"/>
          <a:p>
            <a:pPr marL="228600" indent="-228240">
              <a:lnSpc>
                <a:spcPct val="100000"/>
              </a:lnSpc>
            </a:pPr>
            <a:r>
              <a:rPr b="1" lang="zh-CN" sz="3200" spc="-1" strike="noStrike">
                <a:solidFill>
                  <a:srgbClr val="262626"/>
                </a:solidFill>
                <a:uFill>
                  <a:solidFill>
                    <a:srgbClr val="ffffff"/>
                  </a:solidFill>
                </a:uFill>
                <a:latin typeface="微软雅黑"/>
                <a:ea typeface="微软雅黑"/>
              </a:rPr>
              <a:t>项目回顾</a:t>
            </a:r>
            <a:endParaRPr b="0" lang="zh-CN" sz="2800" spc="-1" strike="noStrike">
              <a:solidFill>
                <a:srgbClr val="000000"/>
              </a:solidFill>
              <a:uFill>
                <a:solidFill>
                  <a:srgbClr val="ffffff"/>
                </a:solidFill>
              </a:uFill>
              <a:latin typeface="等线"/>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240120" y="348120"/>
            <a:ext cx="9298800" cy="353160"/>
          </a:xfrm>
          <a:prstGeom prst="rect">
            <a:avLst/>
          </a:prstGeom>
          <a:noFill/>
          <a:ln>
            <a:noFill/>
          </a:ln>
        </p:spPr>
        <p:txBody>
          <a:bodyPr lIns="90000" rIns="90000" tIns="45000" bIns="45000"/>
          <a:p>
            <a:pPr>
              <a:lnSpc>
                <a:spcPct val="100000"/>
              </a:lnSpc>
            </a:pPr>
            <a:r>
              <a:rPr b="1" lang="zh-CN" sz="2400" spc="-1" strike="noStrike">
                <a:solidFill>
                  <a:srgbClr val="000000"/>
                </a:solidFill>
                <a:uFill>
                  <a:solidFill>
                    <a:srgbClr val="ffffff"/>
                  </a:solidFill>
                </a:uFill>
                <a:latin typeface="微软雅黑"/>
                <a:ea typeface="微软雅黑"/>
              </a:rPr>
              <a:t>任务总览</a:t>
            </a:r>
            <a:endParaRPr b="0" lang="zh-CN" sz="1800" spc="-1" strike="noStrike">
              <a:solidFill>
                <a:srgbClr val="000000"/>
              </a:solidFill>
              <a:uFill>
                <a:solidFill>
                  <a:srgbClr val="ffffff"/>
                </a:solidFill>
              </a:uFill>
              <a:latin typeface="等线"/>
            </a:endParaRPr>
          </a:p>
        </p:txBody>
      </p:sp>
      <p:graphicFrame>
        <p:nvGraphicFramePr>
          <p:cNvPr id="206" name="图表 2"/>
          <p:cNvGraphicFramePr/>
          <p:nvPr/>
        </p:nvGraphicFramePr>
        <p:xfrm>
          <a:off x="5884560" y="1105560"/>
          <a:ext cx="5790240" cy="4647240"/>
        </p:xfrm>
        <a:graphic>
          <a:graphicData uri="http://schemas.openxmlformats.org/drawingml/2006/chart">
            <c:chart xmlns:c="http://schemas.openxmlformats.org/drawingml/2006/chart" xmlns:r="http://schemas.openxmlformats.org/officeDocument/2006/relationships" r:id="rId1"/>
          </a:graphicData>
        </a:graphic>
      </p:graphicFrame>
      <p:sp>
        <p:nvSpPr>
          <p:cNvPr id="207" name="CustomShape 2"/>
          <p:cNvSpPr/>
          <p:nvPr/>
        </p:nvSpPr>
        <p:spPr>
          <a:xfrm>
            <a:off x="548640" y="5199480"/>
            <a:ext cx="50619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181818"/>
                </a:solidFill>
                <a:uFill>
                  <a:solidFill>
                    <a:srgbClr val="ffffff"/>
                  </a:solidFill>
                </a:uFill>
                <a:latin typeface="微软雅黑"/>
                <a:ea typeface="微软雅黑"/>
              </a:rPr>
              <a:t>期货社区、开户、活动的项目都有着沉重的历史包袱，早期规范的忽视和文档的缺失，给旧业务的回收、迁移、重构，带来了大量的挑战，需要较强的专业能力</a:t>
            </a:r>
            <a:endParaRPr b="0" lang="en-US" sz="1800" spc="-1" strike="noStrike">
              <a:solidFill>
                <a:srgbClr val="000000"/>
              </a:solidFill>
              <a:uFill>
                <a:solidFill>
                  <a:srgbClr val="ffffff"/>
                </a:solidFill>
              </a:uFill>
              <a:latin typeface="Arial"/>
            </a:endParaRPr>
          </a:p>
        </p:txBody>
      </p:sp>
      <p:sp>
        <p:nvSpPr>
          <p:cNvPr id="208" name="CustomShape 3"/>
          <p:cNvSpPr/>
          <p:nvPr/>
        </p:nvSpPr>
        <p:spPr>
          <a:xfrm>
            <a:off x="552240" y="4861800"/>
            <a:ext cx="119448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600" spc="-1" strike="noStrike">
                <a:solidFill>
                  <a:srgbClr val="373737"/>
                </a:solidFill>
                <a:uFill>
                  <a:solidFill>
                    <a:srgbClr val="ffffff"/>
                  </a:solidFill>
                </a:uFill>
                <a:latin typeface="微软雅黑"/>
                <a:ea typeface="微软雅黑"/>
              </a:rPr>
              <a:t>历史包袱重</a:t>
            </a:r>
            <a:endParaRPr b="0" lang="en-US" sz="1800" spc="-1" strike="noStrike">
              <a:solidFill>
                <a:srgbClr val="000000"/>
              </a:solidFill>
              <a:uFill>
                <a:solidFill>
                  <a:srgbClr val="ffffff"/>
                </a:solidFill>
              </a:uFill>
              <a:latin typeface="Arial"/>
            </a:endParaRPr>
          </a:p>
        </p:txBody>
      </p:sp>
      <p:sp>
        <p:nvSpPr>
          <p:cNvPr id="209" name="CustomShape 4"/>
          <p:cNvSpPr/>
          <p:nvPr/>
        </p:nvSpPr>
        <p:spPr>
          <a:xfrm>
            <a:off x="548640" y="4401720"/>
            <a:ext cx="506196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181818"/>
                </a:solidFill>
                <a:uFill>
                  <a:solidFill>
                    <a:srgbClr val="ffffff"/>
                  </a:solidFill>
                </a:uFill>
                <a:latin typeface="微软雅黑"/>
                <a:ea typeface="微软雅黑"/>
              </a:rPr>
              <a:t>任务涉及的业务板块包括社区、开户、活动、端外等，前、中后台都有涉及，的范围广，需要能快速理解并熟悉业务</a:t>
            </a:r>
            <a:endParaRPr b="0" lang="en-US" sz="1800" spc="-1" strike="noStrike">
              <a:solidFill>
                <a:srgbClr val="000000"/>
              </a:solidFill>
              <a:uFill>
                <a:solidFill>
                  <a:srgbClr val="ffffff"/>
                </a:solidFill>
              </a:uFill>
              <a:latin typeface="Arial"/>
            </a:endParaRPr>
          </a:p>
        </p:txBody>
      </p:sp>
      <p:sp>
        <p:nvSpPr>
          <p:cNvPr id="210" name="CustomShape 5"/>
          <p:cNvSpPr/>
          <p:nvPr/>
        </p:nvSpPr>
        <p:spPr>
          <a:xfrm>
            <a:off x="552240" y="4064400"/>
            <a:ext cx="119448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600" spc="-1" strike="noStrike">
                <a:solidFill>
                  <a:srgbClr val="181818"/>
                </a:solidFill>
                <a:uFill>
                  <a:solidFill>
                    <a:srgbClr val="ffffff"/>
                  </a:solidFill>
                </a:uFill>
                <a:latin typeface="微软雅黑"/>
                <a:ea typeface="微软雅黑"/>
              </a:rPr>
              <a:t>业务范围广</a:t>
            </a:r>
            <a:endParaRPr b="0" lang="en-US" sz="1800" spc="-1" strike="noStrike">
              <a:solidFill>
                <a:srgbClr val="000000"/>
              </a:solidFill>
              <a:uFill>
                <a:solidFill>
                  <a:srgbClr val="ffffff"/>
                </a:solidFill>
              </a:uFill>
              <a:latin typeface="Arial"/>
            </a:endParaRPr>
          </a:p>
        </p:txBody>
      </p:sp>
      <p:sp>
        <p:nvSpPr>
          <p:cNvPr id="211" name="CustomShape 6"/>
          <p:cNvSpPr/>
          <p:nvPr/>
        </p:nvSpPr>
        <p:spPr>
          <a:xfrm>
            <a:off x="533520" y="1151640"/>
            <a:ext cx="2582640" cy="2767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600" spc="-1" strike="noStrike">
                <a:solidFill>
                  <a:srgbClr val="181818"/>
                </a:solidFill>
                <a:uFill>
                  <a:solidFill>
                    <a:srgbClr val="ffffff"/>
                  </a:solidFill>
                </a:uFill>
                <a:latin typeface="微软雅黑"/>
                <a:ea typeface="微软雅黑"/>
              </a:rPr>
              <a:t>交付新功能需求：</a:t>
            </a:r>
            <a:r>
              <a:rPr b="1" lang="en-US" sz="1600" spc="-1" strike="noStrike">
                <a:solidFill>
                  <a:srgbClr val="181818"/>
                </a:solidFill>
                <a:uFill>
                  <a:solidFill>
                    <a:srgbClr val="ffffff"/>
                  </a:solidFill>
                </a:uFill>
                <a:latin typeface="微软雅黑"/>
                <a:ea typeface="微软雅黑"/>
              </a:rPr>
              <a:t>17</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181818"/>
                </a:solidFill>
                <a:uFill>
                  <a:solidFill>
                    <a:srgbClr val="ffffff"/>
                  </a:solidFill>
                </a:uFill>
                <a:latin typeface="微软雅黑"/>
                <a:ea typeface="微软雅黑"/>
              </a:rPr>
              <a:t>重构项目：</a:t>
            </a:r>
            <a:r>
              <a:rPr b="1" lang="en-US" sz="1600" spc="-1" strike="noStrike">
                <a:solidFill>
                  <a:srgbClr val="181818"/>
                </a:solidFill>
                <a:uFill>
                  <a:solidFill>
                    <a:srgbClr val="ffffff"/>
                  </a:solidFill>
                </a:uFill>
                <a:latin typeface="微软雅黑"/>
                <a:ea typeface="微软雅黑"/>
              </a:rPr>
              <a:t>2</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181818"/>
                </a:solidFill>
                <a:uFill>
                  <a:solidFill>
                    <a:srgbClr val="ffffff"/>
                  </a:solidFill>
                </a:uFill>
                <a:latin typeface="微软雅黑"/>
                <a:ea typeface="微软雅黑"/>
              </a:rPr>
              <a:t>基础设施、稳定性建设：</a:t>
            </a:r>
            <a:r>
              <a:rPr b="1" lang="en-US" sz="1600" spc="-1" strike="noStrike">
                <a:solidFill>
                  <a:srgbClr val="181818"/>
                </a:solidFill>
                <a:uFill>
                  <a:solidFill>
                    <a:srgbClr val="ffffff"/>
                  </a:solidFill>
                </a:uFill>
                <a:latin typeface="微软雅黑"/>
                <a:ea typeface="微软雅黑"/>
              </a:rPr>
              <a:t>3</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181818"/>
                </a:solidFill>
                <a:uFill>
                  <a:solidFill>
                    <a:srgbClr val="ffffff"/>
                  </a:solidFill>
                </a:uFill>
                <a:latin typeface="微软雅黑"/>
                <a:ea typeface="微软雅黑"/>
              </a:rPr>
              <a:t>发现、定位并解决问题：</a:t>
            </a:r>
            <a:r>
              <a:rPr b="1" lang="en-US" sz="1600" spc="-1" strike="noStrike">
                <a:solidFill>
                  <a:srgbClr val="181818"/>
                </a:solidFill>
                <a:uFill>
                  <a:solidFill>
                    <a:srgbClr val="ffffff"/>
                  </a:solidFill>
                </a:uFill>
                <a:latin typeface="微软雅黑"/>
                <a:ea typeface="微软雅黑"/>
              </a:rPr>
              <a:t>4</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181818"/>
                </a:solidFill>
                <a:uFill>
                  <a:solidFill>
                    <a:srgbClr val="ffffff"/>
                  </a:solidFill>
                </a:uFill>
                <a:latin typeface="微软雅黑"/>
                <a:ea typeface="微软雅黑"/>
              </a:rPr>
              <a:t>问题解决方案沉淀：</a:t>
            </a:r>
            <a:r>
              <a:rPr b="1" lang="en-US" sz="1600" spc="-1" strike="noStrike">
                <a:solidFill>
                  <a:srgbClr val="181818"/>
                </a:solidFill>
                <a:uFill>
                  <a:solidFill>
                    <a:srgbClr val="ffffff"/>
                  </a:solidFill>
                </a:uFill>
                <a:latin typeface="微软雅黑"/>
                <a:ea typeface="微软雅黑"/>
              </a:rPr>
              <a:t>3</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181818"/>
                </a:solidFill>
                <a:uFill>
                  <a:solidFill>
                    <a:srgbClr val="ffffff"/>
                  </a:solidFill>
                </a:uFill>
                <a:latin typeface="微软雅黑"/>
                <a:ea typeface="微软雅黑"/>
              </a:rPr>
              <a:t>技术分享：</a:t>
            </a:r>
            <a:r>
              <a:rPr b="1" lang="en-US" sz="1600" spc="-1" strike="noStrike">
                <a:solidFill>
                  <a:srgbClr val="181818"/>
                </a:solidFill>
                <a:uFill>
                  <a:solidFill>
                    <a:srgbClr val="ffffff"/>
                  </a:solidFill>
                </a:uFill>
                <a:latin typeface="微软雅黑"/>
                <a:ea typeface="微软雅黑"/>
              </a:rPr>
              <a:t>2</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240120" y="348120"/>
            <a:ext cx="9298800" cy="353160"/>
          </a:xfrm>
          <a:prstGeom prst="rect">
            <a:avLst/>
          </a:prstGeom>
          <a:noFill/>
          <a:ln>
            <a:noFill/>
          </a:ln>
        </p:spPr>
        <p:txBody>
          <a:bodyPr lIns="90000" rIns="90000" tIns="45000" bIns="45000"/>
          <a:p>
            <a:pPr>
              <a:lnSpc>
                <a:spcPct val="100000"/>
              </a:lnSpc>
            </a:pPr>
            <a:r>
              <a:rPr b="1" lang="zh-CN" sz="2400" spc="-1" strike="noStrike">
                <a:solidFill>
                  <a:srgbClr val="000000"/>
                </a:solidFill>
                <a:uFill>
                  <a:solidFill>
                    <a:srgbClr val="ffffff"/>
                  </a:solidFill>
                </a:uFill>
                <a:latin typeface="微软雅黑"/>
                <a:ea typeface="微软雅黑"/>
              </a:rPr>
              <a:t>期货重点项目</a:t>
            </a:r>
            <a:r>
              <a:rPr b="1" lang="zh-CN" sz="2400" spc="-1" strike="noStrike">
                <a:solidFill>
                  <a:srgbClr val="000000"/>
                </a:solidFill>
                <a:uFill>
                  <a:solidFill>
                    <a:srgbClr val="ffffff"/>
                  </a:solidFill>
                </a:uFill>
                <a:latin typeface="微软雅黑"/>
                <a:ea typeface="微软雅黑"/>
              </a:rPr>
              <a:t>-</a:t>
            </a:r>
            <a:r>
              <a:rPr b="1" lang="zh-CN" sz="2400" spc="-1" strike="noStrike">
                <a:solidFill>
                  <a:srgbClr val="000000"/>
                </a:solidFill>
                <a:uFill>
                  <a:solidFill>
                    <a:srgbClr val="ffffff"/>
                  </a:solidFill>
                </a:uFill>
                <a:latin typeface="微软雅黑"/>
                <a:ea typeface="微软雅黑"/>
              </a:rPr>
              <a:t>期货新发奖流程</a:t>
            </a:r>
            <a:endParaRPr b="0" lang="zh-CN" sz="1800" spc="-1" strike="noStrike">
              <a:solidFill>
                <a:srgbClr val="000000"/>
              </a:solidFill>
              <a:uFill>
                <a:solidFill>
                  <a:srgbClr val="ffffff"/>
                </a:solidFill>
              </a:uFill>
              <a:latin typeface="等线"/>
            </a:endParaRPr>
          </a:p>
        </p:txBody>
      </p:sp>
      <p:sp>
        <p:nvSpPr>
          <p:cNvPr id="213" name="CustomShape 2"/>
          <p:cNvSpPr/>
          <p:nvPr/>
        </p:nvSpPr>
        <p:spPr>
          <a:xfrm>
            <a:off x="671760" y="113976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项目背景</a:t>
            </a:r>
            <a:endParaRPr b="0" lang="en-US" sz="1800" spc="-1" strike="noStrike">
              <a:solidFill>
                <a:srgbClr val="000000"/>
              </a:solidFill>
              <a:uFill>
                <a:solidFill>
                  <a:srgbClr val="ffffff"/>
                </a:solidFill>
              </a:uFill>
              <a:latin typeface="Arial"/>
            </a:endParaRPr>
          </a:p>
        </p:txBody>
      </p:sp>
      <p:sp>
        <p:nvSpPr>
          <p:cNvPr id="214" name="CustomShape 3"/>
          <p:cNvSpPr/>
          <p:nvPr/>
        </p:nvSpPr>
        <p:spPr>
          <a:xfrm>
            <a:off x="669960" y="1508040"/>
            <a:ext cx="9168480" cy="5464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老期货发奖流程未接入认证中心，存在财务上的风险，于是重构整个发奖流程和发奖形式，并将模拟交易大赛接入新发奖流程；</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小额奖励接入红包码系统，通过微信公众号发放。大额奖励接入基金钱包，通过基金账户发放，并开发大额奖励审核流程；</a:t>
            </a:r>
            <a:endParaRPr b="0" lang="en-US" sz="1800" spc="-1" strike="noStrike">
              <a:solidFill>
                <a:srgbClr val="000000"/>
              </a:solidFill>
              <a:uFill>
                <a:solidFill>
                  <a:srgbClr val="ffffff"/>
                </a:solidFill>
              </a:uFill>
              <a:latin typeface="Arial"/>
            </a:endParaRPr>
          </a:p>
        </p:txBody>
      </p:sp>
      <p:sp>
        <p:nvSpPr>
          <p:cNvPr id="215" name="CustomShape 4"/>
          <p:cNvSpPr/>
          <p:nvPr/>
        </p:nvSpPr>
        <p:spPr>
          <a:xfrm>
            <a:off x="671760" y="225504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项目难点</a:t>
            </a:r>
            <a:endParaRPr b="0" lang="en-US" sz="1800" spc="-1" strike="noStrike">
              <a:solidFill>
                <a:srgbClr val="000000"/>
              </a:solidFill>
              <a:uFill>
                <a:solidFill>
                  <a:srgbClr val="ffffff"/>
                </a:solidFill>
              </a:uFill>
              <a:latin typeface="Arial"/>
            </a:endParaRPr>
          </a:p>
        </p:txBody>
      </p:sp>
      <p:sp>
        <p:nvSpPr>
          <p:cNvPr id="216" name="CustomShape 5"/>
          <p:cNvSpPr/>
          <p:nvPr/>
        </p:nvSpPr>
        <p:spPr>
          <a:xfrm>
            <a:off x="669960" y="2623320"/>
            <a:ext cx="916848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跨部门协作，整个项目涉及到增长、认证中心、基金等部门，需要跨部门协调资源；</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开发需要沟通的人员包括期货后端，期货客户端，手抄前后端、客户端，认证中心，基金前后端，总人数超过</a:t>
            </a:r>
            <a:r>
              <a:rPr b="0" lang="en-US" sz="1200" spc="-1" strike="noStrike">
                <a:solidFill>
                  <a:srgbClr val="181818"/>
                </a:solidFill>
                <a:uFill>
                  <a:solidFill>
                    <a:srgbClr val="ffffff"/>
                  </a:solidFill>
                </a:uFill>
                <a:latin typeface="微软雅黑"/>
                <a:ea typeface="微软雅黑"/>
              </a:rPr>
              <a:t>10</a:t>
            </a:r>
            <a:r>
              <a:rPr b="0" lang="en-US" sz="1200" spc="-1" strike="noStrike">
                <a:solidFill>
                  <a:srgbClr val="181818"/>
                </a:solidFill>
                <a:uFill>
                  <a:solidFill>
                    <a:srgbClr val="ffffff"/>
                  </a:solidFill>
                </a:uFill>
                <a:latin typeface="微软雅黑"/>
                <a:ea typeface="微软雅黑"/>
              </a:rPr>
              <a:t>人；</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3.</a:t>
            </a:r>
            <a:r>
              <a:rPr b="0" lang="en-US" sz="1200" spc="-1" strike="noStrike">
                <a:solidFill>
                  <a:srgbClr val="181818"/>
                </a:solidFill>
                <a:uFill>
                  <a:solidFill>
                    <a:srgbClr val="ffffff"/>
                  </a:solidFill>
                </a:uFill>
                <a:latin typeface="微软雅黑"/>
                <a:ea typeface="微软雅黑"/>
              </a:rPr>
              <a:t>对于微信兑奖页，有多个业务方有这方面的需求，目标将其作为通用的微信兑奖页来使用；</a:t>
            </a:r>
            <a:endParaRPr b="0" lang="en-US" sz="1800" spc="-1" strike="noStrike">
              <a:solidFill>
                <a:srgbClr val="000000"/>
              </a:solidFill>
              <a:uFill>
                <a:solidFill>
                  <a:srgbClr val="ffffff"/>
                </a:solidFill>
              </a:uFill>
              <a:latin typeface="Arial"/>
            </a:endParaRPr>
          </a:p>
        </p:txBody>
      </p:sp>
      <p:sp>
        <p:nvSpPr>
          <p:cNvPr id="217" name="CustomShape 6"/>
          <p:cNvSpPr/>
          <p:nvPr/>
        </p:nvSpPr>
        <p:spPr>
          <a:xfrm>
            <a:off x="671760" y="364680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解决方式</a:t>
            </a:r>
            <a:endParaRPr b="0" lang="en-US" sz="1800" spc="-1" strike="noStrike">
              <a:solidFill>
                <a:srgbClr val="000000"/>
              </a:solidFill>
              <a:uFill>
                <a:solidFill>
                  <a:srgbClr val="ffffff"/>
                </a:solidFill>
              </a:uFill>
              <a:latin typeface="Arial"/>
            </a:endParaRPr>
          </a:p>
        </p:txBody>
      </p:sp>
      <p:sp>
        <p:nvSpPr>
          <p:cNvPr id="218" name="CustomShape 7"/>
          <p:cNvSpPr/>
          <p:nvPr/>
        </p:nvSpPr>
        <p:spPr>
          <a:xfrm>
            <a:off x="669960" y="4015080"/>
            <a:ext cx="1039140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微信兑奖页有多个业务方的需求，主动跟业务方沟通并制定通用的兑奖方案并实现；</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主动推进项目，积极与相关开发人员沟通，协调人员进行对接、联调、验收，遇到的问题及时上报并推动相关人员解决，降低沟通成本给项目工期带来的风险，让项目如期交付。</a:t>
            </a:r>
            <a:endParaRPr b="0" lang="en-US" sz="1800" spc="-1" strike="noStrike">
              <a:solidFill>
                <a:srgbClr val="000000"/>
              </a:solidFill>
              <a:uFill>
                <a:solidFill>
                  <a:srgbClr val="ffffff"/>
                </a:solidFill>
              </a:uFill>
              <a:latin typeface="Arial"/>
            </a:endParaRPr>
          </a:p>
        </p:txBody>
      </p:sp>
      <p:sp>
        <p:nvSpPr>
          <p:cNvPr id="219" name="CustomShape 8"/>
          <p:cNvSpPr/>
          <p:nvPr/>
        </p:nvSpPr>
        <p:spPr>
          <a:xfrm>
            <a:off x="669960" y="5038560"/>
            <a:ext cx="124632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项目成果</a:t>
            </a:r>
            <a:endParaRPr b="0" lang="en-US" sz="1800" spc="-1" strike="noStrike">
              <a:solidFill>
                <a:srgbClr val="000000"/>
              </a:solidFill>
              <a:uFill>
                <a:solidFill>
                  <a:srgbClr val="ffffff"/>
                </a:solidFill>
              </a:uFill>
              <a:latin typeface="Arial"/>
            </a:endParaRPr>
          </a:p>
        </p:txBody>
      </p:sp>
      <p:sp>
        <p:nvSpPr>
          <p:cNvPr id="220" name="CustomShape 9"/>
          <p:cNvSpPr/>
          <p:nvPr/>
        </p:nvSpPr>
        <p:spPr>
          <a:xfrm>
            <a:off x="669960" y="5407200"/>
            <a:ext cx="10391400" cy="5464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现阶段新流程和模拟交易大赛活动已接入，正在申请测试活动经费进行线上验收。后续期货的所有发奖相关业务都将接入新流程，解决财务风险；</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交付了通用的微信公众号兑奖页面，供不同的业务方使用，后续不同业务方微信红包兑奖业务不用再额外开发，节约了后续各业务方的开发成本。</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240120" y="348120"/>
            <a:ext cx="9298800" cy="353160"/>
          </a:xfrm>
          <a:prstGeom prst="rect">
            <a:avLst/>
          </a:prstGeom>
          <a:noFill/>
          <a:ln>
            <a:noFill/>
          </a:ln>
        </p:spPr>
        <p:txBody>
          <a:bodyPr lIns="90000" rIns="90000" tIns="45000" bIns="45000"/>
          <a:p>
            <a:pPr>
              <a:lnSpc>
                <a:spcPct val="100000"/>
              </a:lnSpc>
            </a:pPr>
            <a:r>
              <a:rPr b="1" lang="zh-CN" sz="2400" spc="-1" strike="noStrike">
                <a:solidFill>
                  <a:srgbClr val="000000"/>
                </a:solidFill>
                <a:uFill>
                  <a:solidFill>
                    <a:srgbClr val="ffffff"/>
                  </a:solidFill>
                </a:uFill>
                <a:latin typeface="微软雅黑"/>
                <a:ea typeface="微软雅黑"/>
              </a:rPr>
              <a:t>期货重点项目</a:t>
            </a:r>
            <a:r>
              <a:rPr b="1" lang="zh-CN" sz="2400" spc="-1" strike="noStrike">
                <a:solidFill>
                  <a:srgbClr val="000000"/>
                </a:solidFill>
                <a:uFill>
                  <a:solidFill>
                    <a:srgbClr val="ffffff"/>
                  </a:solidFill>
                </a:uFill>
                <a:latin typeface="微软雅黑"/>
                <a:ea typeface="微软雅黑"/>
              </a:rPr>
              <a:t>-</a:t>
            </a:r>
            <a:r>
              <a:rPr b="1" lang="zh-CN" sz="2400" spc="-1" strike="noStrike">
                <a:solidFill>
                  <a:srgbClr val="000000"/>
                </a:solidFill>
                <a:uFill>
                  <a:solidFill>
                    <a:srgbClr val="ffffff"/>
                  </a:solidFill>
                </a:uFill>
                <a:latin typeface="微软雅黑"/>
                <a:ea typeface="微软雅黑"/>
              </a:rPr>
              <a:t>开户列表迭代</a:t>
            </a:r>
            <a:endParaRPr b="0" lang="zh-CN" sz="1800" spc="-1" strike="noStrike">
              <a:solidFill>
                <a:srgbClr val="000000"/>
              </a:solidFill>
              <a:uFill>
                <a:solidFill>
                  <a:srgbClr val="ffffff"/>
                </a:solidFill>
              </a:uFill>
              <a:latin typeface="等线"/>
            </a:endParaRPr>
          </a:p>
        </p:txBody>
      </p:sp>
      <p:sp>
        <p:nvSpPr>
          <p:cNvPr id="222" name="CustomShape 2"/>
          <p:cNvSpPr/>
          <p:nvPr/>
        </p:nvSpPr>
        <p:spPr>
          <a:xfrm>
            <a:off x="704160" y="123588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项目背景</a:t>
            </a:r>
            <a:endParaRPr b="0" lang="en-US" sz="1800" spc="-1" strike="noStrike">
              <a:solidFill>
                <a:srgbClr val="000000"/>
              </a:solidFill>
              <a:uFill>
                <a:solidFill>
                  <a:srgbClr val="ffffff"/>
                </a:solidFill>
              </a:uFill>
              <a:latin typeface="Arial"/>
            </a:endParaRPr>
          </a:p>
        </p:txBody>
      </p:sp>
      <p:sp>
        <p:nvSpPr>
          <p:cNvPr id="223" name="CustomShape 3"/>
          <p:cNvSpPr/>
          <p:nvPr/>
        </p:nvSpPr>
        <p:spPr>
          <a:xfrm>
            <a:off x="702360" y="1604160"/>
            <a:ext cx="10182600" cy="5464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期货开户列表转化率下滑，需要对现有体验做优化；</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开户列表项目经过几年的迭代，逐渐变得臃肿，急需拆分各个功能逻辑，抽取公共逻辑，提高组件的可复用性，以节省后续维护的成本；</a:t>
            </a:r>
            <a:endParaRPr b="0" lang="en-US" sz="1800" spc="-1" strike="noStrike">
              <a:solidFill>
                <a:srgbClr val="000000"/>
              </a:solidFill>
              <a:uFill>
                <a:solidFill>
                  <a:srgbClr val="ffffff"/>
                </a:solidFill>
              </a:uFill>
              <a:latin typeface="Arial"/>
            </a:endParaRPr>
          </a:p>
        </p:txBody>
      </p:sp>
      <p:sp>
        <p:nvSpPr>
          <p:cNvPr id="224" name="CustomShape 4"/>
          <p:cNvSpPr/>
          <p:nvPr/>
        </p:nvSpPr>
        <p:spPr>
          <a:xfrm>
            <a:off x="704160" y="235080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项目难点</a:t>
            </a:r>
            <a:endParaRPr b="0" lang="en-US" sz="1800" spc="-1" strike="noStrike">
              <a:solidFill>
                <a:srgbClr val="000000"/>
              </a:solidFill>
              <a:uFill>
                <a:solidFill>
                  <a:srgbClr val="ffffff"/>
                </a:solidFill>
              </a:uFill>
              <a:latin typeface="Arial"/>
            </a:endParaRPr>
          </a:p>
        </p:txBody>
      </p:sp>
      <p:sp>
        <p:nvSpPr>
          <p:cNvPr id="225" name="CustomShape 5"/>
          <p:cNvSpPr/>
          <p:nvPr/>
        </p:nvSpPr>
        <p:spPr>
          <a:xfrm>
            <a:off x="702360" y="2719080"/>
            <a:ext cx="10182600" cy="2728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开户列表项目项目十分臃肿，存在大量的功能冗余与耦合，维护起来十分困难，需要梳理、拆分现有的功能逻辑与组件，便于后续项目的维护。</a:t>
            </a:r>
            <a:endParaRPr b="0" lang="en-US" sz="1800" spc="-1" strike="noStrike">
              <a:solidFill>
                <a:srgbClr val="000000"/>
              </a:solidFill>
              <a:uFill>
                <a:solidFill>
                  <a:srgbClr val="ffffff"/>
                </a:solidFill>
              </a:uFill>
              <a:latin typeface="Arial"/>
            </a:endParaRPr>
          </a:p>
        </p:txBody>
      </p:sp>
      <p:sp>
        <p:nvSpPr>
          <p:cNvPr id="226" name="CustomShape 6"/>
          <p:cNvSpPr/>
          <p:nvPr/>
        </p:nvSpPr>
        <p:spPr>
          <a:xfrm>
            <a:off x="704160" y="331596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解决方式</a:t>
            </a:r>
            <a:endParaRPr b="0" lang="en-US" sz="1800" spc="-1" strike="noStrike">
              <a:solidFill>
                <a:srgbClr val="000000"/>
              </a:solidFill>
              <a:uFill>
                <a:solidFill>
                  <a:srgbClr val="ffffff"/>
                </a:solidFill>
              </a:uFill>
              <a:latin typeface="Arial"/>
            </a:endParaRPr>
          </a:p>
        </p:txBody>
      </p:sp>
      <p:sp>
        <p:nvSpPr>
          <p:cNvPr id="227" name="CustomShape 7"/>
          <p:cNvSpPr/>
          <p:nvPr/>
        </p:nvSpPr>
        <p:spPr>
          <a:xfrm>
            <a:off x="702360" y="3684240"/>
            <a:ext cx="10391400" cy="5464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采用敏捷开发的方式，将整个迭代过程拆分成多个小任务，先将项目的基础框架重构，再根据小任务，由点到面梳理代码逻辑，将项目的各个模块拆分、删除冗余，重新封装逻辑和组件，逐步替换原有模块，分阶段快速上线，配合需求方快速验证数据的同时，完成对项目整体的迭代。</a:t>
            </a:r>
            <a:endParaRPr b="0" lang="en-US" sz="1800" spc="-1" strike="noStrike">
              <a:solidFill>
                <a:srgbClr val="000000"/>
              </a:solidFill>
              <a:uFill>
                <a:solidFill>
                  <a:srgbClr val="ffffff"/>
                </a:solidFill>
              </a:uFill>
              <a:latin typeface="Arial"/>
            </a:endParaRPr>
          </a:p>
        </p:txBody>
      </p:sp>
      <p:sp>
        <p:nvSpPr>
          <p:cNvPr id="228" name="CustomShape 8"/>
          <p:cNvSpPr/>
          <p:nvPr/>
        </p:nvSpPr>
        <p:spPr>
          <a:xfrm>
            <a:off x="702360" y="4557960"/>
            <a:ext cx="124632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项目成果</a:t>
            </a:r>
            <a:endParaRPr b="0" lang="en-US" sz="1800" spc="-1" strike="noStrike">
              <a:solidFill>
                <a:srgbClr val="000000"/>
              </a:solidFill>
              <a:uFill>
                <a:solidFill>
                  <a:srgbClr val="ffffff"/>
                </a:solidFill>
              </a:uFill>
              <a:latin typeface="Arial"/>
            </a:endParaRPr>
          </a:p>
        </p:txBody>
      </p:sp>
      <p:sp>
        <p:nvSpPr>
          <p:cNvPr id="229" name="CustomShape 9"/>
          <p:cNvSpPr/>
          <p:nvPr/>
        </p:nvSpPr>
        <p:spPr>
          <a:xfrm>
            <a:off x="702360" y="4926240"/>
            <a:ext cx="10391400" cy="5464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删除了原开户列表项目中的大量冗余代码，解决了原项目命名不规范、格式不规范问题，提高了项目的可维护性；分离了数据层和</a:t>
            </a:r>
            <a:r>
              <a:rPr b="0" lang="en-US" sz="1200" spc="-1" strike="noStrike">
                <a:solidFill>
                  <a:srgbClr val="181818"/>
                </a:solidFill>
                <a:uFill>
                  <a:solidFill>
                    <a:srgbClr val="ffffff"/>
                  </a:solidFill>
                </a:uFill>
                <a:latin typeface="微软雅黑"/>
                <a:ea typeface="微软雅黑"/>
              </a:rPr>
              <a:t>UI</a:t>
            </a:r>
            <a:r>
              <a:rPr b="0" lang="en-US" sz="1200" spc="-1" strike="noStrike">
                <a:solidFill>
                  <a:srgbClr val="181818"/>
                </a:solidFill>
                <a:uFill>
                  <a:solidFill>
                    <a:srgbClr val="ffffff"/>
                  </a:solidFill>
                </a:uFill>
                <a:latin typeface="微软雅黑"/>
                <a:ea typeface="微软雅黑"/>
              </a:rPr>
              <a:t>层，重新拆分了列表的组件，降低了组件与组件之间的耦合，提高了项目的可扩展性。</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240120" y="348120"/>
            <a:ext cx="9298800" cy="353160"/>
          </a:xfrm>
          <a:prstGeom prst="rect">
            <a:avLst/>
          </a:prstGeom>
          <a:noFill/>
          <a:ln>
            <a:noFill/>
          </a:ln>
        </p:spPr>
        <p:txBody>
          <a:bodyPr lIns="90000" rIns="90000" tIns="45000" bIns="45000"/>
          <a:p>
            <a:pPr>
              <a:lnSpc>
                <a:spcPct val="100000"/>
              </a:lnSpc>
            </a:pPr>
            <a:r>
              <a:rPr b="1" lang="zh-CN" sz="2400" spc="-1" strike="noStrike">
                <a:solidFill>
                  <a:srgbClr val="000000"/>
                </a:solidFill>
                <a:uFill>
                  <a:solidFill>
                    <a:srgbClr val="ffffff"/>
                  </a:solidFill>
                </a:uFill>
                <a:latin typeface="微软雅黑"/>
                <a:ea typeface="微软雅黑"/>
              </a:rPr>
              <a:t>社区重点项目</a:t>
            </a:r>
            <a:r>
              <a:rPr b="1" lang="zh-CN" sz="2400" spc="-1" strike="noStrike">
                <a:solidFill>
                  <a:srgbClr val="000000"/>
                </a:solidFill>
                <a:uFill>
                  <a:solidFill>
                    <a:srgbClr val="ffffff"/>
                  </a:solidFill>
                </a:uFill>
                <a:latin typeface="微软雅黑"/>
                <a:ea typeface="微软雅黑"/>
              </a:rPr>
              <a:t>-</a:t>
            </a:r>
            <a:r>
              <a:rPr b="1" lang="zh-CN" sz="2400" spc="-1" strike="noStrike">
                <a:solidFill>
                  <a:srgbClr val="000000"/>
                </a:solidFill>
                <a:uFill>
                  <a:solidFill>
                    <a:srgbClr val="ffffff"/>
                  </a:solidFill>
                </a:uFill>
                <a:latin typeface="微软雅黑"/>
                <a:ea typeface="微软雅黑"/>
              </a:rPr>
              <a:t>个人资料页重构（进行中）</a:t>
            </a:r>
            <a:endParaRPr b="0" lang="zh-CN" sz="1800" spc="-1" strike="noStrike">
              <a:solidFill>
                <a:srgbClr val="000000"/>
              </a:solidFill>
              <a:uFill>
                <a:solidFill>
                  <a:srgbClr val="ffffff"/>
                </a:solidFill>
              </a:uFill>
              <a:latin typeface="等线"/>
            </a:endParaRPr>
          </a:p>
        </p:txBody>
      </p:sp>
      <p:sp>
        <p:nvSpPr>
          <p:cNvPr id="231" name="CustomShape 2"/>
          <p:cNvSpPr/>
          <p:nvPr/>
        </p:nvSpPr>
        <p:spPr>
          <a:xfrm>
            <a:off x="704160" y="117036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需求背景</a:t>
            </a:r>
            <a:endParaRPr b="0" lang="en-US" sz="1800" spc="-1" strike="noStrike">
              <a:solidFill>
                <a:srgbClr val="000000"/>
              </a:solidFill>
              <a:uFill>
                <a:solidFill>
                  <a:srgbClr val="ffffff"/>
                </a:solidFill>
              </a:uFill>
              <a:latin typeface="Arial"/>
            </a:endParaRPr>
          </a:p>
        </p:txBody>
      </p:sp>
      <p:sp>
        <p:nvSpPr>
          <p:cNvPr id="232" name="CustomShape 3"/>
          <p:cNvSpPr/>
          <p:nvPr/>
        </p:nvSpPr>
        <p:spPr>
          <a:xfrm>
            <a:off x="702360" y="1475280"/>
            <a:ext cx="1018260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打造用户人设认知意识；</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对用户个人信息进行覆盖式引导修改；</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3.</a:t>
            </a:r>
            <a:r>
              <a:rPr b="0" lang="en-US" sz="1200" spc="-1" strike="noStrike">
                <a:solidFill>
                  <a:srgbClr val="181818"/>
                </a:solidFill>
                <a:uFill>
                  <a:solidFill>
                    <a:srgbClr val="ffffff"/>
                  </a:solidFill>
                </a:uFill>
                <a:latin typeface="微软雅黑"/>
                <a:ea typeface="微软雅黑"/>
              </a:rPr>
              <a:t>保障论股堂现阶段中列表展示头衔、昵称无默认设置，达到</a:t>
            </a:r>
            <a:r>
              <a:rPr b="0" lang="en-US" sz="1200" spc="-1" strike="noStrike">
                <a:solidFill>
                  <a:srgbClr val="181818"/>
                </a:solidFill>
                <a:uFill>
                  <a:solidFill>
                    <a:srgbClr val="ffffff"/>
                  </a:solidFill>
                </a:uFill>
                <a:latin typeface="微软雅黑"/>
                <a:ea typeface="微软雅黑"/>
              </a:rPr>
              <a:t>100%</a:t>
            </a:r>
            <a:r>
              <a:rPr b="0" lang="en-US" sz="1200" spc="-1" strike="noStrike">
                <a:solidFill>
                  <a:srgbClr val="181818"/>
                </a:solidFill>
                <a:uFill>
                  <a:solidFill>
                    <a:srgbClr val="ffffff"/>
                  </a:solidFill>
                </a:uFill>
                <a:latin typeface="微软雅黑"/>
                <a:ea typeface="微软雅黑"/>
              </a:rPr>
              <a:t>引导；</a:t>
            </a:r>
            <a:endParaRPr b="0" lang="en-US" sz="1800" spc="-1" strike="noStrike">
              <a:solidFill>
                <a:srgbClr val="000000"/>
              </a:solidFill>
              <a:uFill>
                <a:solidFill>
                  <a:srgbClr val="ffffff"/>
                </a:solidFill>
              </a:uFill>
              <a:latin typeface="Arial"/>
            </a:endParaRPr>
          </a:p>
        </p:txBody>
      </p:sp>
      <p:sp>
        <p:nvSpPr>
          <p:cNvPr id="233" name="CustomShape 4"/>
          <p:cNvSpPr/>
          <p:nvPr/>
        </p:nvSpPr>
        <p:spPr>
          <a:xfrm>
            <a:off x="704160" y="257508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技术背景</a:t>
            </a:r>
            <a:endParaRPr b="0" lang="en-US" sz="1800" spc="-1" strike="noStrike">
              <a:solidFill>
                <a:srgbClr val="000000"/>
              </a:solidFill>
              <a:uFill>
                <a:solidFill>
                  <a:srgbClr val="ffffff"/>
                </a:solidFill>
              </a:uFill>
              <a:latin typeface="Arial"/>
            </a:endParaRPr>
          </a:p>
        </p:txBody>
      </p:sp>
      <p:sp>
        <p:nvSpPr>
          <p:cNvPr id="234" name="CustomShape 5"/>
          <p:cNvSpPr/>
          <p:nvPr/>
        </p:nvSpPr>
        <p:spPr>
          <a:xfrm>
            <a:off x="702360" y="2868840"/>
            <a:ext cx="1018260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个人信息覆盖式引导修改对技术侧提出了要求，能让不同的业务快速接入这套业务，需要将头像、昵称修改的业务组件化、物料化；</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社区前端团队基础设施薄弱，缺少技术上的沉淀与积累；</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3.</a:t>
            </a:r>
            <a:r>
              <a:rPr b="0" lang="en-US" sz="1200" spc="-1" strike="noStrike">
                <a:solidFill>
                  <a:srgbClr val="181818"/>
                </a:solidFill>
                <a:uFill>
                  <a:solidFill>
                    <a:srgbClr val="ffffff"/>
                  </a:solidFill>
                </a:uFill>
                <a:latin typeface="微软雅黑"/>
                <a:ea typeface="微软雅黑"/>
              </a:rPr>
              <a:t>社区前端团队基础组件、物料缺失，缺少业务上的沉淀与积累</a:t>
            </a:r>
            <a:endParaRPr b="0" lang="en-US" sz="1800" spc="-1" strike="noStrike">
              <a:solidFill>
                <a:srgbClr val="000000"/>
              </a:solidFill>
              <a:uFill>
                <a:solidFill>
                  <a:srgbClr val="ffffff"/>
                </a:solidFill>
              </a:uFill>
              <a:latin typeface="Arial"/>
            </a:endParaRPr>
          </a:p>
        </p:txBody>
      </p:sp>
      <p:sp>
        <p:nvSpPr>
          <p:cNvPr id="235" name="CustomShape 6"/>
          <p:cNvSpPr/>
          <p:nvPr/>
        </p:nvSpPr>
        <p:spPr>
          <a:xfrm>
            <a:off x="704160" y="389448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技术方案</a:t>
            </a:r>
            <a:endParaRPr b="0" lang="en-US" sz="1800" spc="-1" strike="noStrike">
              <a:solidFill>
                <a:srgbClr val="000000"/>
              </a:solidFill>
              <a:uFill>
                <a:solidFill>
                  <a:srgbClr val="ffffff"/>
                </a:solidFill>
              </a:uFill>
              <a:latin typeface="Arial"/>
            </a:endParaRPr>
          </a:p>
        </p:txBody>
      </p:sp>
      <p:sp>
        <p:nvSpPr>
          <p:cNvPr id="236" name="CustomShape 7"/>
          <p:cNvSpPr/>
          <p:nvPr/>
        </p:nvSpPr>
        <p:spPr>
          <a:xfrm>
            <a:off x="702360" y="4262760"/>
            <a:ext cx="10391400" cy="8200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搭建社区组件库，统一管理组件、物料的同时，提供开发、调试、打包、文档等平台功能，推进、加强团队的技术和业务沉淀；</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将头像、昵称相关的业务逻辑与组件，封装成可适配不同场景的通用物料，承接后续头像、昵称编辑业务；</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3.</a:t>
            </a:r>
            <a:r>
              <a:rPr b="0" lang="en-US" sz="1200" spc="-1" strike="noStrike">
                <a:solidFill>
                  <a:srgbClr val="181818"/>
                </a:solidFill>
                <a:uFill>
                  <a:solidFill>
                    <a:srgbClr val="ffffff"/>
                  </a:solidFill>
                </a:uFill>
                <a:latin typeface="微软雅黑"/>
                <a:ea typeface="微软雅黑"/>
              </a:rPr>
              <a:t>个人资料页面重构，资料项完善，</a:t>
            </a:r>
            <a:r>
              <a:rPr b="0" lang="en-US" sz="1200" spc="-1" strike="noStrike">
                <a:solidFill>
                  <a:srgbClr val="181818"/>
                </a:solidFill>
                <a:uFill>
                  <a:solidFill>
                    <a:srgbClr val="ffffff"/>
                  </a:solidFill>
                </a:uFill>
                <a:latin typeface="微软雅黑"/>
                <a:ea typeface="微软雅黑"/>
              </a:rPr>
              <a:t>UI</a:t>
            </a:r>
            <a:r>
              <a:rPr b="0" lang="en-US" sz="1200" spc="-1" strike="noStrike">
                <a:solidFill>
                  <a:srgbClr val="181818"/>
                </a:solidFill>
                <a:uFill>
                  <a:solidFill>
                    <a:srgbClr val="ffffff"/>
                  </a:solidFill>
                </a:uFill>
                <a:latin typeface="微软雅黑"/>
                <a:ea typeface="微软雅黑"/>
              </a:rPr>
              <a:t>、交互逻辑优化；</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775800" y="993240"/>
            <a:ext cx="10099800" cy="305640"/>
          </a:xfrm>
          <a:prstGeom prst="rect">
            <a:avLst/>
          </a:prstGeom>
          <a:gradFill>
            <a:gsLst>
              <a:gs pos="0">
                <a:srgbClr val="ff0000"/>
              </a:gs>
              <a:gs pos="100000">
                <a:srgbClr val="ff6a00"/>
              </a:gs>
            </a:gsLst>
            <a:lin ang="2700000"/>
          </a:gradFill>
          <a:ln>
            <a:noFill/>
          </a:ln>
        </p:spPr>
        <p:style>
          <a:lnRef idx="2">
            <a:schemeClr val="accent1">
              <a:shade val="50000"/>
            </a:schemeClr>
          </a:lnRef>
          <a:fillRef idx="1">
            <a:schemeClr val="accent1"/>
          </a:fillRef>
          <a:effectRef idx="0">
            <a:schemeClr val="accent1"/>
          </a:effectRef>
          <a:fontRef idx="minor"/>
        </p:style>
        <p:txBody>
          <a:bodyPr lIns="9000" rIns="9000" tIns="9000" bIns="9000" anchor="ctr"/>
          <a:p>
            <a:pPr algn="ctr">
              <a:lnSpc>
                <a:spcPct val="100000"/>
              </a:lnSpc>
            </a:pPr>
            <a:r>
              <a:rPr b="1" lang="en-US" sz="1200" spc="-1" strike="noStrike">
                <a:solidFill>
                  <a:srgbClr val="ffffff"/>
                </a:solidFill>
                <a:uFill>
                  <a:solidFill>
                    <a:srgbClr val="ffffff"/>
                  </a:solidFill>
                </a:uFill>
                <a:latin typeface="微软雅黑"/>
                <a:ea typeface="微软雅黑"/>
              </a:rPr>
              <a:t>社区组件库整体架构</a:t>
            </a:r>
            <a:endParaRPr b="0" lang="en-US" sz="1800" spc="-1" strike="noStrike">
              <a:solidFill>
                <a:srgbClr val="000000"/>
              </a:solidFill>
              <a:uFill>
                <a:solidFill>
                  <a:srgbClr val="ffffff"/>
                </a:solidFill>
              </a:uFill>
              <a:latin typeface="Arial"/>
            </a:endParaRPr>
          </a:p>
        </p:txBody>
      </p:sp>
      <p:sp>
        <p:nvSpPr>
          <p:cNvPr id="238" name="CustomShape 2"/>
          <p:cNvSpPr/>
          <p:nvPr/>
        </p:nvSpPr>
        <p:spPr>
          <a:xfrm>
            <a:off x="775800" y="1365120"/>
            <a:ext cx="10087920" cy="494280"/>
          </a:xfrm>
          <a:prstGeom prst="rect">
            <a:avLst/>
          </a:prstGeom>
          <a:solidFill>
            <a:schemeClr val="bg1"/>
          </a:solidFill>
          <a:ln w="3240">
            <a:noFill/>
          </a:ln>
          <a:effectLst>
            <a:outerShdw blurRad="342900" dir="5400000" dist="12700" rotWithShape="0">
              <a:srgbClr val="000000">
                <a:alpha val="7000"/>
              </a:srgbClr>
            </a:outerShdw>
          </a:effectLst>
        </p:spPr>
        <p:style>
          <a:lnRef idx="0"/>
          <a:fillRef idx="0"/>
          <a:effectRef idx="0"/>
          <a:fontRef idx="minor"/>
        </p:style>
        <p:txBody>
          <a:bodyPr lIns="0" rIns="0" tIns="0" bIns="0" anchor="ctr"/>
          <a:p>
            <a:pPr>
              <a:lnSpc>
                <a:spcPct val="100000"/>
              </a:lnSpc>
            </a:pPr>
            <a:r>
              <a:rPr b="0" lang="en-US" sz="1519" spc="-1" strike="noStrike">
                <a:solidFill>
                  <a:srgbClr val="ffffff"/>
                </a:solidFill>
                <a:uFill>
                  <a:solidFill>
                    <a:srgbClr val="ffffff"/>
                  </a:solidFill>
                </a:uFill>
                <a:latin typeface="微软雅黑"/>
                <a:ea typeface="微软雅黑"/>
              </a:rPr>
              <a:t>        </a:t>
            </a:r>
            <a:endParaRPr b="0" lang="en-US" sz="1800" spc="-1" strike="noStrike">
              <a:solidFill>
                <a:srgbClr val="000000"/>
              </a:solidFill>
              <a:uFill>
                <a:solidFill>
                  <a:srgbClr val="ffffff"/>
                </a:solidFill>
              </a:uFill>
              <a:latin typeface="Arial"/>
            </a:endParaRPr>
          </a:p>
        </p:txBody>
      </p:sp>
      <p:sp>
        <p:nvSpPr>
          <p:cNvPr id="239" name="CustomShape 3"/>
          <p:cNvSpPr/>
          <p:nvPr/>
        </p:nvSpPr>
        <p:spPr>
          <a:xfrm>
            <a:off x="775800" y="3112200"/>
            <a:ext cx="10026360" cy="3335400"/>
          </a:xfrm>
          <a:prstGeom prst="rect">
            <a:avLst/>
          </a:prstGeom>
          <a:solidFill>
            <a:schemeClr val="bg1"/>
          </a:solidFill>
          <a:ln w="3240">
            <a:noFill/>
          </a:ln>
          <a:effectLst>
            <a:outerShdw blurRad="342900" dir="5400000" dist="12700" rotWithShape="0">
              <a:srgbClr val="000000">
                <a:alpha val="7000"/>
              </a:srgbClr>
            </a:outerShdw>
          </a:effectLst>
        </p:spPr>
        <p:style>
          <a:lnRef idx="0"/>
          <a:fillRef idx="0"/>
          <a:effectRef idx="0"/>
          <a:fontRef idx="minor"/>
        </p:style>
        <p:txBody>
          <a:bodyPr lIns="0" rIns="0" tIns="0" bIns="0" anchor="ctr"/>
          <a:p>
            <a:pPr>
              <a:lnSpc>
                <a:spcPct val="100000"/>
              </a:lnSpc>
            </a:pPr>
            <a:r>
              <a:rPr b="0" lang="en-US" sz="1519" spc="-1" strike="noStrike">
                <a:solidFill>
                  <a:srgbClr val="ffffff"/>
                </a:solidFill>
                <a:uFill>
                  <a:solidFill>
                    <a:srgbClr val="ffffff"/>
                  </a:solidFill>
                </a:uFill>
                <a:latin typeface="微软雅黑"/>
                <a:ea typeface="微软雅黑"/>
              </a:rPr>
              <a:t>        </a:t>
            </a:r>
            <a:endParaRPr b="0" lang="en-US" sz="1800" spc="-1" strike="noStrike">
              <a:solidFill>
                <a:srgbClr val="000000"/>
              </a:solidFill>
              <a:uFill>
                <a:solidFill>
                  <a:srgbClr val="ffffff"/>
                </a:solidFill>
              </a:uFill>
              <a:latin typeface="Arial"/>
            </a:endParaRPr>
          </a:p>
        </p:txBody>
      </p:sp>
      <p:sp>
        <p:nvSpPr>
          <p:cNvPr id="240" name="CustomShape 4"/>
          <p:cNvSpPr/>
          <p:nvPr/>
        </p:nvSpPr>
        <p:spPr>
          <a:xfrm>
            <a:off x="775800" y="2519640"/>
            <a:ext cx="10026360" cy="499320"/>
          </a:xfrm>
          <a:prstGeom prst="rect">
            <a:avLst/>
          </a:prstGeom>
          <a:solidFill>
            <a:schemeClr val="tx1">
              <a:lumMod val="75000"/>
              <a:lumOff val="25000"/>
            </a:schemeClr>
          </a:solidFill>
          <a:ln w="12600">
            <a:noFill/>
          </a:ln>
        </p:spPr>
        <p:style>
          <a:lnRef idx="0"/>
          <a:fillRef idx="0"/>
          <a:effectRef idx="0"/>
          <a:fontRef idx="minor"/>
        </p:style>
        <p:txBody>
          <a:bodyPr lIns="35640" rIns="35640" tIns="35640" bIns="35640" anchor="ctr"/>
          <a:p>
            <a:pPr algn="ctr">
              <a:lnSpc>
                <a:spcPct val="100000"/>
              </a:lnSpc>
            </a:pPr>
            <a:r>
              <a:rPr b="1" lang="en-US" sz="1200" spc="-1" strike="noStrike">
                <a:solidFill>
                  <a:srgbClr val="ffffff"/>
                </a:solidFill>
                <a:uFill>
                  <a:solidFill>
                    <a:srgbClr val="ffffff"/>
                  </a:solidFill>
                </a:uFill>
                <a:latin typeface="微软雅黑"/>
                <a:ea typeface="微软雅黑"/>
              </a:rPr>
              <a:t>社区物料库</a:t>
            </a:r>
            <a:endParaRPr b="0" lang="en-US" sz="1800" spc="-1" strike="noStrike">
              <a:solidFill>
                <a:srgbClr val="000000"/>
              </a:solidFill>
              <a:uFill>
                <a:solidFill>
                  <a:srgbClr val="ffffff"/>
                </a:solidFill>
              </a:uFill>
              <a:latin typeface="Arial"/>
            </a:endParaRPr>
          </a:p>
        </p:txBody>
      </p:sp>
      <p:sp>
        <p:nvSpPr>
          <p:cNvPr id="241" name="CustomShape 5"/>
          <p:cNvSpPr/>
          <p:nvPr/>
        </p:nvSpPr>
        <p:spPr>
          <a:xfrm>
            <a:off x="2125440" y="5739840"/>
            <a:ext cx="1742760" cy="34776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rollup</a:t>
            </a:r>
            <a:endParaRPr b="0" lang="en-US" sz="1800" spc="-1" strike="noStrike">
              <a:solidFill>
                <a:srgbClr val="000000"/>
              </a:solidFill>
              <a:uFill>
                <a:solidFill>
                  <a:srgbClr val="ffffff"/>
                </a:solidFill>
              </a:uFill>
              <a:latin typeface="Arial"/>
            </a:endParaRPr>
          </a:p>
        </p:txBody>
      </p:sp>
      <p:sp>
        <p:nvSpPr>
          <p:cNvPr id="242" name="CustomShape 6"/>
          <p:cNvSpPr/>
          <p:nvPr/>
        </p:nvSpPr>
        <p:spPr>
          <a:xfrm>
            <a:off x="6235560" y="5734800"/>
            <a:ext cx="1866600" cy="37224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ejs</a:t>
            </a:r>
            <a:endParaRPr b="0" lang="en-US" sz="1800" spc="-1" strike="noStrike">
              <a:solidFill>
                <a:srgbClr val="000000"/>
              </a:solidFill>
              <a:uFill>
                <a:solidFill>
                  <a:srgbClr val="ffffff"/>
                </a:solidFill>
              </a:uFill>
              <a:latin typeface="Arial"/>
            </a:endParaRPr>
          </a:p>
        </p:txBody>
      </p:sp>
      <p:sp>
        <p:nvSpPr>
          <p:cNvPr id="243" name="CustomShape 7"/>
          <p:cNvSpPr/>
          <p:nvPr/>
        </p:nvSpPr>
        <p:spPr>
          <a:xfrm>
            <a:off x="8389800" y="5734800"/>
            <a:ext cx="1861920" cy="39600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storybook</a:t>
            </a:r>
            <a:endParaRPr b="0" lang="en-US" sz="1800" spc="-1" strike="noStrike">
              <a:solidFill>
                <a:srgbClr val="000000"/>
              </a:solidFill>
              <a:uFill>
                <a:solidFill>
                  <a:srgbClr val="ffffff"/>
                </a:solidFill>
              </a:uFill>
              <a:latin typeface="Arial"/>
            </a:endParaRPr>
          </a:p>
        </p:txBody>
      </p:sp>
      <p:sp>
        <p:nvSpPr>
          <p:cNvPr id="244" name="CustomShape 8"/>
          <p:cNvSpPr/>
          <p:nvPr/>
        </p:nvSpPr>
        <p:spPr>
          <a:xfrm>
            <a:off x="2134800" y="3209760"/>
            <a:ext cx="3121920" cy="2365560"/>
          </a:xfrm>
          <a:prstGeom prst="roundRect">
            <a:avLst>
              <a:gd name="adj" fmla="val 1032"/>
            </a:avLst>
          </a:prstGeom>
          <a:solidFill>
            <a:schemeClr val="bg1"/>
          </a:solidFill>
          <a:ln w="3240">
            <a:solidFill>
              <a:schemeClr val="tx1">
                <a:lumMod val="85000"/>
              </a:schemeClr>
            </a:solidFill>
            <a:miter/>
          </a:ln>
        </p:spPr>
        <p:style>
          <a:lnRef idx="0"/>
          <a:fillRef idx="0"/>
          <a:effectRef idx="0"/>
          <a:fontRef idx="minor"/>
        </p:style>
      </p:sp>
      <p:sp>
        <p:nvSpPr>
          <p:cNvPr id="245" name="CustomShape 9"/>
          <p:cNvSpPr/>
          <p:nvPr/>
        </p:nvSpPr>
        <p:spPr>
          <a:xfrm>
            <a:off x="2328480" y="3384720"/>
            <a:ext cx="2766960" cy="36360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昵称头像组件</a:t>
            </a:r>
            <a:endParaRPr b="0" lang="en-US" sz="1800" spc="-1" strike="noStrike">
              <a:solidFill>
                <a:srgbClr val="000000"/>
              </a:solidFill>
              <a:uFill>
                <a:solidFill>
                  <a:srgbClr val="ffffff"/>
                </a:solidFill>
              </a:uFill>
              <a:latin typeface="Arial"/>
            </a:endParaRPr>
          </a:p>
        </p:txBody>
      </p:sp>
      <p:sp>
        <p:nvSpPr>
          <p:cNvPr id="246" name="CustomShape 10"/>
          <p:cNvSpPr/>
          <p:nvPr/>
        </p:nvSpPr>
        <p:spPr>
          <a:xfrm>
            <a:off x="2329200" y="3917160"/>
            <a:ext cx="2766960" cy="36360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昵称头像业务逻辑组件</a:t>
            </a:r>
            <a:endParaRPr b="0" lang="en-US" sz="1800" spc="-1" strike="noStrike">
              <a:solidFill>
                <a:srgbClr val="000000"/>
              </a:solidFill>
              <a:uFill>
                <a:solidFill>
                  <a:srgbClr val="ffffff"/>
                </a:solidFill>
              </a:uFill>
              <a:latin typeface="Arial"/>
            </a:endParaRPr>
          </a:p>
        </p:txBody>
      </p:sp>
      <p:sp>
        <p:nvSpPr>
          <p:cNvPr id="247" name="CustomShape 11"/>
          <p:cNvSpPr/>
          <p:nvPr/>
        </p:nvSpPr>
        <p:spPr>
          <a:xfrm>
            <a:off x="2329200" y="4456440"/>
            <a:ext cx="2766960" cy="36360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基础方法</a:t>
            </a:r>
            <a:endParaRPr b="0" lang="en-US" sz="1800" spc="-1" strike="noStrike">
              <a:solidFill>
                <a:srgbClr val="000000"/>
              </a:solidFill>
              <a:uFill>
                <a:solidFill>
                  <a:srgbClr val="ffffff"/>
                </a:solidFill>
              </a:uFill>
              <a:latin typeface="Arial"/>
            </a:endParaRPr>
          </a:p>
        </p:txBody>
      </p:sp>
      <p:sp>
        <p:nvSpPr>
          <p:cNvPr id="248" name="CustomShape 12"/>
          <p:cNvSpPr/>
          <p:nvPr/>
        </p:nvSpPr>
        <p:spPr>
          <a:xfrm>
            <a:off x="2328480" y="4995720"/>
            <a:ext cx="2766960" cy="36396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a:t>
            </a:r>
            <a:endParaRPr b="0" lang="en-US" sz="1800" spc="-1" strike="noStrike">
              <a:solidFill>
                <a:srgbClr val="000000"/>
              </a:solidFill>
              <a:uFill>
                <a:solidFill>
                  <a:srgbClr val="ffffff"/>
                </a:solidFill>
              </a:uFill>
              <a:latin typeface="Arial"/>
            </a:endParaRPr>
          </a:p>
        </p:txBody>
      </p:sp>
      <p:sp>
        <p:nvSpPr>
          <p:cNvPr id="249" name="CustomShape 13"/>
          <p:cNvSpPr/>
          <p:nvPr/>
        </p:nvSpPr>
        <p:spPr>
          <a:xfrm>
            <a:off x="784080" y="1932480"/>
            <a:ext cx="10071360" cy="494280"/>
          </a:xfrm>
          <a:prstGeom prst="rect">
            <a:avLst/>
          </a:prstGeom>
          <a:solidFill>
            <a:schemeClr val="bg1"/>
          </a:solidFill>
          <a:ln w="3240">
            <a:noFill/>
          </a:ln>
          <a:effectLst>
            <a:outerShdw blurRad="342900" dir="5400000" dist="12700" rotWithShape="0">
              <a:srgbClr val="000000">
                <a:alpha val="7000"/>
              </a:srgbClr>
            </a:outerShdw>
          </a:effectLst>
        </p:spPr>
        <p:style>
          <a:lnRef idx="0"/>
          <a:fillRef idx="0"/>
          <a:effectRef idx="0"/>
          <a:fontRef idx="minor"/>
        </p:style>
        <p:txBody>
          <a:bodyPr lIns="0" rIns="0" tIns="0" bIns="0" anchor="ctr"/>
          <a:p>
            <a:pPr>
              <a:lnSpc>
                <a:spcPct val="100000"/>
              </a:lnSpc>
            </a:pPr>
            <a:r>
              <a:rPr b="0" lang="en-US" sz="1519" spc="-1" strike="noStrike">
                <a:solidFill>
                  <a:srgbClr val="ffffff"/>
                </a:solidFill>
                <a:uFill>
                  <a:solidFill>
                    <a:srgbClr val="ffffff"/>
                  </a:solidFill>
                </a:uFill>
                <a:latin typeface="微软雅黑"/>
                <a:ea typeface="微软雅黑"/>
              </a:rPr>
              <a:t>        </a:t>
            </a:r>
            <a:endParaRPr b="0" lang="en-US" sz="1800" spc="-1" strike="noStrike">
              <a:solidFill>
                <a:srgbClr val="000000"/>
              </a:solidFill>
              <a:uFill>
                <a:solidFill>
                  <a:srgbClr val="ffffff"/>
                </a:solidFill>
              </a:uFill>
              <a:latin typeface="Arial"/>
            </a:endParaRPr>
          </a:p>
        </p:txBody>
      </p:sp>
      <p:sp>
        <p:nvSpPr>
          <p:cNvPr id="250" name="CustomShape 14"/>
          <p:cNvSpPr/>
          <p:nvPr/>
        </p:nvSpPr>
        <p:spPr>
          <a:xfrm>
            <a:off x="3476160" y="2028240"/>
            <a:ext cx="4687200" cy="322920"/>
          </a:xfrm>
          <a:prstGeom prst="roundRect">
            <a:avLst>
              <a:gd name="adj" fmla="val 1032"/>
            </a:avLst>
          </a:prstGeom>
          <a:solidFill>
            <a:schemeClr val="bg1"/>
          </a:solidFill>
          <a:ln w="3240">
            <a:solidFill>
              <a:schemeClr val="tx1">
                <a:lumMod val="85000"/>
              </a:schemeClr>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3b3838"/>
                </a:solidFill>
                <a:uFill>
                  <a:solidFill>
                    <a:srgbClr val="ffffff"/>
                  </a:solidFill>
                </a:uFill>
                <a:latin typeface="微软雅黑"/>
                <a:ea typeface="微软雅黑"/>
              </a:rPr>
              <a:t>同花顺</a:t>
            </a:r>
            <a:r>
              <a:rPr b="0" lang="en-US" sz="900" spc="-1" strike="noStrike">
                <a:solidFill>
                  <a:srgbClr val="3b3838"/>
                </a:solidFill>
                <a:uFill>
                  <a:solidFill>
                    <a:srgbClr val="ffffff"/>
                  </a:solidFill>
                </a:uFill>
                <a:latin typeface="微软雅黑"/>
                <a:ea typeface="微软雅黑"/>
              </a:rPr>
              <a:t>npm</a:t>
            </a:r>
            <a:r>
              <a:rPr b="0" lang="en-US" sz="900" spc="-1" strike="noStrike">
                <a:solidFill>
                  <a:srgbClr val="3b3838"/>
                </a:solidFill>
                <a:uFill>
                  <a:solidFill>
                    <a:srgbClr val="ffffff"/>
                  </a:solidFill>
                </a:uFill>
                <a:latin typeface="微软雅黑"/>
                <a:ea typeface="微软雅黑"/>
              </a:rPr>
              <a:t>私有库</a:t>
            </a:r>
            <a:endParaRPr b="0" lang="en-US" sz="1800" spc="-1" strike="noStrike">
              <a:solidFill>
                <a:srgbClr val="000000"/>
              </a:solidFill>
              <a:uFill>
                <a:solidFill>
                  <a:srgbClr val="ffffff"/>
                </a:solidFill>
              </a:uFill>
              <a:latin typeface="Arial"/>
            </a:endParaRPr>
          </a:p>
        </p:txBody>
      </p:sp>
      <p:sp>
        <p:nvSpPr>
          <p:cNvPr id="251" name="CustomShape 15"/>
          <p:cNvSpPr/>
          <p:nvPr/>
        </p:nvSpPr>
        <p:spPr>
          <a:xfrm>
            <a:off x="1804680" y="3229560"/>
            <a:ext cx="302040" cy="718560"/>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700" spc="-1" strike="noStrike">
                <a:solidFill>
                  <a:srgbClr val="5e5e5e"/>
                </a:solidFill>
                <a:uFill>
                  <a:solidFill>
                    <a:srgbClr val="ffffff"/>
                  </a:solidFill>
                </a:uFill>
                <a:latin typeface="微软雅黑"/>
                <a:ea typeface="微软雅黑"/>
              </a:rPr>
              <a:t>物料</a:t>
            </a:r>
            <a:endParaRPr b="0" lang="en-US" sz="1800" spc="-1" strike="noStrike">
              <a:solidFill>
                <a:srgbClr val="000000"/>
              </a:solidFill>
              <a:uFill>
                <a:solidFill>
                  <a:srgbClr val="ffffff"/>
                </a:solidFill>
              </a:uFill>
              <a:latin typeface="Arial"/>
            </a:endParaRPr>
          </a:p>
        </p:txBody>
      </p:sp>
      <p:sp>
        <p:nvSpPr>
          <p:cNvPr id="252" name="CustomShape 16"/>
          <p:cNvSpPr/>
          <p:nvPr/>
        </p:nvSpPr>
        <p:spPr>
          <a:xfrm>
            <a:off x="7129800" y="3209760"/>
            <a:ext cx="3121920" cy="2365560"/>
          </a:xfrm>
          <a:prstGeom prst="roundRect">
            <a:avLst>
              <a:gd name="adj" fmla="val 1032"/>
            </a:avLst>
          </a:prstGeom>
          <a:solidFill>
            <a:schemeClr val="bg1"/>
          </a:solidFill>
          <a:ln w="3240">
            <a:solidFill>
              <a:schemeClr val="tx1">
                <a:lumMod val="85000"/>
              </a:schemeClr>
            </a:solidFill>
            <a:miter/>
          </a:ln>
        </p:spPr>
        <p:style>
          <a:lnRef idx="0"/>
          <a:fillRef idx="0"/>
          <a:effectRef idx="0"/>
          <a:fontRef idx="minor"/>
        </p:style>
      </p:sp>
      <p:sp>
        <p:nvSpPr>
          <p:cNvPr id="253" name="CustomShape 17"/>
          <p:cNvSpPr/>
          <p:nvPr/>
        </p:nvSpPr>
        <p:spPr>
          <a:xfrm>
            <a:off x="7323480" y="3384720"/>
            <a:ext cx="2766960" cy="36360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文档平台</a:t>
            </a:r>
            <a:endParaRPr b="0" lang="en-US" sz="1800" spc="-1" strike="noStrike">
              <a:solidFill>
                <a:srgbClr val="000000"/>
              </a:solidFill>
              <a:uFill>
                <a:solidFill>
                  <a:srgbClr val="ffffff"/>
                </a:solidFill>
              </a:uFill>
              <a:latin typeface="Arial"/>
            </a:endParaRPr>
          </a:p>
        </p:txBody>
      </p:sp>
      <p:sp>
        <p:nvSpPr>
          <p:cNvPr id="254" name="CustomShape 18"/>
          <p:cNvSpPr/>
          <p:nvPr/>
        </p:nvSpPr>
        <p:spPr>
          <a:xfrm>
            <a:off x="7324200" y="3917160"/>
            <a:ext cx="2766960" cy="36360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demo</a:t>
            </a:r>
            <a:r>
              <a:rPr b="0" lang="en-US" sz="900" spc="-1" strike="noStrike">
                <a:solidFill>
                  <a:srgbClr val="404040"/>
                </a:solidFill>
                <a:uFill>
                  <a:solidFill>
                    <a:srgbClr val="ffffff"/>
                  </a:solidFill>
                </a:uFill>
                <a:latin typeface="微软雅黑"/>
                <a:ea typeface="微软雅黑"/>
              </a:rPr>
              <a:t>平台</a:t>
            </a:r>
            <a:endParaRPr b="0" lang="en-US" sz="1800" spc="-1" strike="noStrike">
              <a:solidFill>
                <a:srgbClr val="000000"/>
              </a:solidFill>
              <a:uFill>
                <a:solidFill>
                  <a:srgbClr val="ffffff"/>
                </a:solidFill>
              </a:uFill>
              <a:latin typeface="Arial"/>
            </a:endParaRPr>
          </a:p>
        </p:txBody>
      </p:sp>
      <p:sp>
        <p:nvSpPr>
          <p:cNvPr id="255" name="CustomShape 19"/>
          <p:cNvSpPr/>
          <p:nvPr/>
        </p:nvSpPr>
        <p:spPr>
          <a:xfrm>
            <a:off x="7324200" y="4456440"/>
            <a:ext cx="2766960" cy="36360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开发平台</a:t>
            </a:r>
            <a:endParaRPr b="0" lang="en-US" sz="1800" spc="-1" strike="noStrike">
              <a:solidFill>
                <a:srgbClr val="000000"/>
              </a:solidFill>
              <a:uFill>
                <a:solidFill>
                  <a:srgbClr val="ffffff"/>
                </a:solidFill>
              </a:uFill>
              <a:latin typeface="Arial"/>
            </a:endParaRPr>
          </a:p>
        </p:txBody>
      </p:sp>
      <p:sp>
        <p:nvSpPr>
          <p:cNvPr id="256" name="CustomShape 20"/>
          <p:cNvSpPr/>
          <p:nvPr/>
        </p:nvSpPr>
        <p:spPr>
          <a:xfrm>
            <a:off x="7323480" y="4995720"/>
            <a:ext cx="2766960" cy="36396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调试平台</a:t>
            </a:r>
            <a:endParaRPr b="0" lang="en-US" sz="1800" spc="-1" strike="noStrike">
              <a:solidFill>
                <a:srgbClr val="000000"/>
              </a:solidFill>
              <a:uFill>
                <a:solidFill>
                  <a:srgbClr val="ffffff"/>
                </a:solidFill>
              </a:uFill>
              <a:latin typeface="Arial"/>
            </a:endParaRPr>
          </a:p>
        </p:txBody>
      </p:sp>
      <p:sp>
        <p:nvSpPr>
          <p:cNvPr id="257" name="CustomShape 21"/>
          <p:cNvSpPr/>
          <p:nvPr/>
        </p:nvSpPr>
        <p:spPr>
          <a:xfrm>
            <a:off x="6799680" y="3229560"/>
            <a:ext cx="302040" cy="718560"/>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700" spc="-1" strike="noStrike">
                <a:solidFill>
                  <a:srgbClr val="5e5e5e"/>
                </a:solidFill>
                <a:uFill>
                  <a:solidFill>
                    <a:srgbClr val="ffffff"/>
                  </a:solidFill>
                </a:uFill>
                <a:latin typeface="微软雅黑"/>
                <a:ea typeface="微软雅黑"/>
              </a:rPr>
              <a:t>平台</a:t>
            </a:r>
            <a:endParaRPr b="0" lang="en-US" sz="1800" spc="-1" strike="noStrike">
              <a:solidFill>
                <a:srgbClr val="000000"/>
              </a:solidFill>
              <a:uFill>
                <a:solidFill>
                  <a:srgbClr val="ffffff"/>
                </a:solidFill>
              </a:uFill>
              <a:latin typeface="Arial"/>
            </a:endParaRPr>
          </a:p>
        </p:txBody>
      </p:sp>
      <p:sp>
        <p:nvSpPr>
          <p:cNvPr id="258" name="CustomShape 22"/>
          <p:cNvSpPr/>
          <p:nvPr/>
        </p:nvSpPr>
        <p:spPr>
          <a:xfrm>
            <a:off x="5733360" y="3917160"/>
            <a:ext cx="953280" cy="822600"/>
          </a:xfrm>
          <a:prstGeom prst="rightArrow">
            <a:avLst>
              <a:gd name="adj1" fmla="val 50000"/>
              <a:gd name="adj2" fmla="val 50000"/>
            </a:avLst>
          </a:prstGeom>
          <a:gradFill>
            <a:gsLst>
              <a:gs pos="0">
                <a:srgbClr val="ff0000"/>
              </a:gs>
              <a:gs pos="100000">
                <a:srgbClr val="ff5f00"/>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259" name="CustomShape 23"/>
          <p:cNvSpPr/>
          <p:nvPr/>
        </p:nvSpPr>
        <p:spPr>
          <a:xfrm>
            <a:off x="907560" y="1391760"/>
            <a:ext cx="2042280" cy="303120"/>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5e5e5e"/>
                </a:solidFill>
                <a:uFill>
                  <a:solidFill>
                    <a:srgbClr val="ffffff"/>
                  </a:solidFill>
                </a:uFill>
                <a:latin typeface="微软雅黑"/>
                <a:ea typeface="微软雅黑"/>
              </a:rPr>
              <a:t>个人资料页</a:t>
            </a:r>
            <a:endParaRPr b="0" lang="en-US" sz="1800" spc="-1" strike="noStrike">
              <a:solidFill>
                <a:srgbClr val="000000"/>
              </a:solidFill>
              <a:uFill>
                <a:solidFill>
                  <a:srgbClr val="ffffff"/>
                </a:solidFill>
              </a:uFill>
              <a:latin typeface="Arial"/>
            </a:endParaRPr>
          </a:p>
        </p:txBody>
      </p:sp>
      <p:sp>
        <p:nvSpPr>
          <p:cNvPr id="260" name="CustomShape 24"/>
          <p:cNvSpPr/>
          <p:nvPr/>
        </p:nvSpPr>
        <p:spPr>
          <a:xfrm>
            <a:off x="3235320" y="1388160"/>
            <a:ext cx="2022120" cy="319680"/>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5e5e5e"/>
                </a:solidFill>
                <a:uFill>
                  <a:solidFill>
                    <a:srgbClr val="ffffff"/>
                  </a:solidFill>
                </a:uFill>
                <a:latin typeface="微软雅黑"/>
                <a:ea typeface="微软雅黑"/>
              </a:rPr>
              <a:t>论股堂</a:t>
            </a:r>
            <a:endParaRPr b="0" lang="en-US" sz="1800" spc="-1" strike="noStrike">
              <a:solidFill>
                <a:srgbClr val="000000"/>
              </a:solidFill>
              <a:uFill>
                <a:solidFill>
                  <a:srgbClr val="ffffff"/>
                </a:solidFill>
              </a:uFill>
              <a:latin typeface="Arial"/>
            </a:endParaRPr>
          </a:p>
        </p:txBody>
      </p:sp>
      <p:sp>
        <p:nvSpPr>
          <p:cNvPr id="261" name="CustomShape 25"/>
          <p:cNvSpPr/>
          <p:nvPr/>
        </p:nvSpPr>
        <p:spPr>
          <a:xfrm>
            <a:off x="5542920" y="1407240"/>
            <a:ext cx="1957320" cy="303840"/>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5e5e5e"/>
                </a:solidFill>
                <a:uFill>
                  <a:solidFill>
                    <a:srgbClr val="ffffff"/>
                  </a:solidFill>
                </a:uFill>
                <a:latin typeface="微软雅黑"/>
                <a:ea typeface="微软雅黑"/>
              </a:rPr>
              <a:t>发现页</a:t>
            </a:r>
            <a:endParaRPr b="0" lang="en-US" sz="1800" spc="-1" strike="noStrike">
              <a:solidFill>
                <a:srgbClr val="000000"/>
              </a:solidFill>
              <a:uFill>
                <a:solidFill>
                  <a:srgbClr val="ffffff"/>
                </a:solidFill>
              </a:uFill>
              <a:latin typeface="Arial"/>
            </a:endParaRPr>
          </a:p>
        </p:txBody>
      </p:sp>
      <p:sp>
        <p:nvSpPr>
          <p:cNvPr id="262" name="CustomShape 26"/>
          <p:cNvSpPr/>
          <p:nvPr/>
        </p:nvSpPr>
        <p:spPr>
          <a:xfrm>
            <a:off x="7785720" y="1419120"/>
            <a:ext cx="2043000" cy="288720"/>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5e5e5e"/>
                </a:solidFill>
                <a:uFill>
                  <a:solidFill>
                    <a:srgbClr val="ffffff"/>
                  </a:solidFill>
                </a:uFill>
                <a:latin typeface="微软雅黑"/>
                <a:ea typeface="微软雅黑"/>
              </a:rPr>
              <a:t>个人中心</a:t>
            </a:r>
            <a:endParaRPr b="0" lang="en-US" sz="1800" spc="-1" strike="noStrike">
              <a:solidFill>
                <a:srgbClr val="000000"/>
              </a:solidFill>
              <a:uFill>
                <a:solidFill>
                  <a:srgbClr val="ffffff"/>
                </a:solidFill>
              </a:uFill>
              <a:latin typeface="Arial"/>
            </a:endParaRPr>
          </a:p>
        </p:txBody>
      </p:sp>
      <p:sp>
        <p:nvSpPr>
          <p:cNvPr id="263" name="TextShape 27"/>
          <p:cNvSpPr txBox="1"/>
          <p:nvPr/>
        </p:nvSpPr>
        <p:spPr>
          <a:xfrm>
            <a:off x="223560" y="348120"/>
            <a:ext cx="9298800" cy="353160"/>
          </a:xfrm>
          <a:prstGeom prst="rect">
            <a:avLst/>
          </a:prstGeom>
          <a:noFill/>
          <a:ln>
            <a:noFill/>
          </a:ln>
        </p:spPr>
        <p:txBody>
          <a:bodyPr lIns="90000" rIns="90000" tIns="45000" bIns="45000"/>
          <a:p>
            <a:pPr>
              <a:lnSpc>
                <a:spcPct val="100000"/>
              </a:lnSpc>
            </a:pPr>
            <a:r>
              <a:rPr b="1" lang="zh-CN" sz="2400" spc="-1" strike="noStrike">
                <a:solidFill>
                  <a:srgbClr val="000000"/>
                </a:solidFill>
                <a:uFill>
                  <a:solidFill>
                    <a:srgbClr val="ffffff"/>
                  </a:solidFill>
                </a:uFill>
                <a:latin typeface="微软雅黑"/>
                <a:ea typeface="微软雅黑"/>
              </a:rPr>
              <a:t>社区组件库</a:t>
            </a:r>
            <a:r>
              <a:rPr b="1" lang="zh-CN" sz="2400" spc="-1" strike="noStrike">
                <a:solidFill>
                  <a:srgbClr val="000000"/>
                </a:solidFill>
                <a:uFill>
                  <a:solidFill>
                    <a:srgbClr val="ffffff"/>
                  </a:solidFill>
                </a:uFill>
                <a:latin typeface="微软雅黑"/>
                <a:ea typeface="微软雅黑"/>
              </a:rPr>
              <a:t>-</a:t>
            </a:r>
            <a:r>
              <a:rPr b="1" lang="zh-CN" sz="2400" spc="-1" strike="noStrike">
                <a:solidFill>
                  <a:srgbClr val="000000"/>
                </a:solidFill>
                <a:uFill>
                  <a:solidFill>
                    <a:srgbClr val="ffffff"/>
                  </a:solidFill>
                </a:uFill>
                <a:latin typeface="微软雅黑"/>
                <a:ea typeface="微软雅黑"/>
              </a:rPr>
              <a:t>架构图</a:t>
            </a:r>
            <a:endParaRPr b="0" lang="zh-CN" sz="1800" spc="-1" strike="noStrike">
              <a:solidFill>
                <a:srgbClr val="000000"/>
              </a:solidFill>
              <a:uFill>
                <a:solidFill>
                  <a:srgbClr val="ffffff"/>
                </a:solidFill>
              </a:uFill>
              <a:latin typeface="等线"/>
            </a:endParaRPr>
          </a:p>
        </p:txBody>
      </p:sp>
      <p:sp>
        <p:nvSpPr>
          <p:cNvPr id="264" name="CustomShape 28"/>
          <p:cNvSpPr/>
          <p:nvPr/>
        </p:nvSpPr>
        <p:spPr>
          <a:xfrm>
            <a:off x="4114080" y="5732280"/>
            <a:ext cx="1834200" cy="372240"/>
          </a:xfrm>
          <a:prstGeom prst="roundRect">
            <a:avLst>
              <a:gd name="adj" fmla="val 1077"/>
            </a:avLst>
          </a:prstGeom>
          <a:solidFill>
            <a:schemeClr val="bg1"/>
          </a:solidFill>
          <a:ln w="3240">
            <a:solidFill>
              <a:srgbClr val="404040"/>
            </a:solidFill>
            <a:miter/>
          </a:ln>
        </p:spPr>
        <p:style>
          <a:lnRef idx="0"/>
          <a:fillRef idx="0"/>
          <a:effectRef idx="0"/>
          <a:fontRef idx="minor"/>
        </p:style>
        <p:txBody>
          <a:bodyPr lIns="7560" rIns="7560" tIns="7560" bIns="7560" anchor="ctr"/>
          <a:p>
            <a:pPr algn="ctr">
              <a:lnSpc>
                <a:spcPct val="100000"/>
              </a:lnSpc>
            </a:pPr>
            <a:r>
              <a:rPr b="0" lang="en-US" sz="900" spc="-1" strike="noStrike">
                <a:solidFill>
                  <a:srgbClr val="404040"/>
                </a:solidFill>
                <a:uFill>
                  <a:solidFill>
                    <a:srgbClr val="ffffff"/>
                  </a:solidFill>
                </a:uFill>
                <a:latin typeface="微软雅黑"/>
                <a:ea typeface="微软雅黑"/>
              </a:rPr>
              <a:t>lerna</a:t>
            </a:r>
            <a:endParaRPr b="0" lang="en-US" sz="1800" spc="-1" strike="noStrike">
              <a:solidFill>
                <a:srgbClr val="000000"/>
              </a:solidFill>
              <a:uFill>
                <a:solidFill>
                  <a:srgbClr val="ffffff"/>
                </a:solidFill>
              </a:uFill>
              <a:latin typeface="Arial"/>
            </a:endParaRPr>
          </a:p>
        </p:txBody>
      </p:sp>
      <p:sp>
        <p:nvSpPr>
          <p:cNvPr id="265" name="CustomShape 29"/>
          <p:cNvSpPr/>
          <p:nvPr/>
        </p:nvSpPr>
        <p:spPr>
          <a:xfrm>
            <a:off x="10112760" y="1316880"/>
            <a:ext cx="510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等线"/>
              </a:rPr>
              <a:t>......</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240120" y="348120"/>
            <a:ext cx="9298800" cy="353160"/>
          </a:xfrm>
          <a:prstGeom prst="rect">
            <a:avLst/>
          </a:prstGeom>
          <a:noFill/>
          <a:ln>
            <a:noFill/>
          </a:ln>
        </p:spPr>
        <p:txBody>
          <a:bodyPr lIns="90000" rIns="90000" tIns="45000" bIns="45000"/>
          <a:p>
            <a:pPr>
              <a:lnSpc>
                <a:spcPct val="100000"/>
              </a:lnSpc>
            </a:pPr>
            <a:r>
              <a:rPr b="1" lang="zh-CN" sz="2400" spc="-1" strike="noStrike">
                <a:solidFill>
                  <a:srgbClr val="181818"/>
                </a:solidFill>
                <a:uFill>
                  <a:solidFill>
                    <a:srgbClr val="ffffff"/>
                  </a:solidFill>
                </a:uFill>
                <a:latin typeface="微软雅黑"/>
                <a:ea typeface="微软雅黑"/>
              </a:rPr>
              <a:t>发现、定位并</a:t>
            </a:r>
            <a:r>
              <a:rPr b="1" lang="zh-CN" sz="2400" spc="-1" strike="noStrike">
                <a:solidFill>
                  <a:srgbClr val="000000"/>
                </a:solidFill>
                <a:uFill>
                  <a:solidFill>
                    <a:srgbClr val="ffffff"/>
                  </a:solidFill>
                </a:uFill>
                <a:latin typeface="微软雅黑"/>
                <a:ea typeface="微软雅黑"/>
              </a:rPr>
              <a:t>并解决问题案例</a:t>
            </a:r>
            <a:endParaRPr b="0" lang="zh-CN" sz="1800" spc="-1" strike="noStrike">
              <a:solidFill>
                <a:srgbClr val="000000"/>
              </a:solidFill>
              <a:uFill>
                <a:solidFill>
                  <a:srgbClr val="ffffff"/>
                </a:solidFill>
              </a:uFill>
              <a:latin typeface="等线"/>
            </a:endParaRPr>
          </a:p>
        </p:txBody>
      </p:sp>
      <p:sp>
        <p:nvSpPr>
          <p:cNvPr id="267" name="CustomShape 2"/>
          <p:cNvSpPr/>
          <p:nvPr/>
        </p:nvSpPr>
        <p:spPr>
          <a:xfrm>
            <a:off x="589320" y="879480"/>
            <a:ext cx="37882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线上页面</a:t>
            </a:r>
            <a:r>
              <a:rPr b="1" lang="en-US" sz="1800" spc="-1" strike="noStrike">
                <a:solidFill>
                  <a:srgbClr val="c00000"/>
                </a:solidFill>
                <a:uFill>
                  <a:solidFill>
                    <a:srgbClr val="ffffff"/>
                  </a:solidFill>
                </a:uFill>
                <a:latin typeface="微软雅黑"/>
                <a:ea typeface="微软雅黑"/>
              </a:rPr>
              <a:t>bridge</a:t>
            </a:r>
            <a:r>
              <a:rPr b="1" lang="en-US" sz="1800" spc="-1" strike="noStrike">
                <a:solidFill>
                  <a:srgbClr val="c00000"/>
                </a:solidFill>
                <a:uFill>
                  <a:solidFill>
                    <a:srgbClr val="ffffff"/>
                  </a:solidFill>
                </a:uFill>
                <a:latin typeface="微软雅黑"/>
                <a:ea typeface="微软雅黑"/>
              </a:rPr>
              <a:t>依赖重复引用问题</a:t>
            </a:r>
            <a:endParaRPr b="0" lang="en-US" sz="1800" spc="-1" strike="noStrike">
              <a:solidFill>
                <a:srgbClr val="000000"/>
              </a:solidFill>
              <a:uFill>
                <a:solidFill>
                  <a:srgbClr val="ffffff"/>
                </a:solidFill>
              </a:uFill>
              <a:latin typeface="Arial"/>
            </a:endParaRPr>
          </a:p>
        </p:txBody>
      </p:sp>
      <p:sp>
        <p:nvSpPr>
          <p:cNvPr id="268" name="CustomShape 3"/>
          <p:cNvSpPr/>
          <p:nvPr/>
        </p:nvSpPr>
        <p:spPr>
          <a:xfrm>
            <a:off x="669960" y="1184400"/>
            <a:ext cx="10182600" cy="19144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问题描述：页面发布线上后点击事件失效</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问题原因：页面重复引用了</a:t>
            </a:r>
            <a:r>
              <a:rPr b="0" lang="en-US" sz="1200" spc="-1" strike="noStrike">
                <a:solidFill>
                  <a:srgbClr val="181818"/>
                </a:solidFill>
                <a:uFill>
                  <a:solidFill>
                    <a:srgbClr val="ffffff"/>
                  </a:solidFill>
                </a:uFill>
                <a:latin typeface="微软雅黑"/>
                <a:ea typeface="微软雅黑"/>
              </a:rPr>
              <a:t>bridge.js</a:t>
            </a:r>
            <a:r>
              <a:rPr b="0" lang="en-US" sz="1200" spc="-1" strike="noStrike">
                <a:solidFill>
                  <a:srgbClr val="181818"/>
                </a:solidFill>
                <a:uFill>
                  <a:solidFill>
                    <a:srgbClr val="ffffff"/>
                  </a:solidFill>
                </a:uFill>
                <a:latin typeface="微软雅黑"/>
                <a:ea typeface="微软雅黑"/>
              </a:rPr>
              <a:t>，在线上环境会导致页面所有元素获取不到点击等事件</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问题处理：</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向组内成员了解到问题原因为重复引用了</a:t>
            </a:r>
            <a:r>
              <a:rPr b="0" lang="en-US" sz="1200" spc="-1" strike="noStrike">
                <a:solidFill>
                  <a:srgbClr val="181818"/>
                </a:solidFill>
                <a:uFill>
                  <a:solidFill>
                    <a:srgbClr val="ffffff"/>
                  </a:solidFill>
                </a:uFill>
                <a:latin typeface="微软雅黑"/>
                <a:ea typeface="微软雅黑"/>
              </a:rPr>
              <a:t>bridge.js</a:t>
            </a:r>
            <a:r>
              <a:rPr b="0" lang="en-US" sz="1200" spc="-1" strike="noStrike">
                <a:solidFill>
                  <a:srgbClr val="181818"/>
                </a:solidFill>
                <a:uFill>
                  <a:solidFill>
                    <a:srgbClr val="ffffff"/>
                  </a:solidFill>
                </a:uFill>
                <a:latin typeface="微软雅黑"/>
                <a:ea typeface="微软雅黑"/>
              </a:rPr>
              <a:t>导致，近期出现过两次；</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确认潜在的风险点，因为页面的静态资源组内大部分人的开发时都是复制过来的，可能还会存在已经在线上的页面也重复引用了依赖；</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3.</a:t>
            </a:r>
            <a:r>
              <a:rPr b="0" lang="en-US" sz="1200" spc="-1" strike="noStrike">
                <a:solidFill>
                  <a:srgbClr val="181818"/>
                </a:solidFill>
                <a:uFill>
                  <a:solidFill>
                    <a:srgbClr val="ffffff"/>
                  </a:solidFill>
                </a:uFill>
                <a:latin typeface="微软雅黑"/>
                <a:ea typeface="微软雅黑"/>
              </a:rPr>
              <a:t>检查所有页面，发现还有</a:t>
            </a:r>
            <a:r>
              <a:rPr b="0" lang="en-US" sz="1200" spc="-1" strike="noStrike">
                <a:solidFill>
                  <a:srgbClr val="181818"/>
                </a:solidFill>
                <a:uFill>
                  <a:solidFill>
                    <a:srgbClr val="ffffff"/>
                  </a:solidFill>
                </a:uFill>
                <a:latin typeface="微软雅黑"/>
                <a:ea typeface="微软雅黑"/>
              </a:rPr>
              <a:t>4</a:t>
            </a:r>
            <a:r>
              <a:rPr b="0" lang="en-US" sz="1200" spc="-1" strike="noStrike">
                <a:solidFill>
                  <a:srgbClr val="181818"/>
                </a:solidFill>
                <a:uFill>
                  <a:solidFill>
                    <a:srgbClr val="ffffff"/>
                  </a:solidFill>
                </a:uFill>
                <a:latin typeface="微软雅黑"/>
                <a:ea typeface="微软雅黑"/>
              </a:rPr>
              <a:t>个页面存在重复引用问题，统一解决并重新发布，解决了历史遗留的问题；</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4.</a:t>
            </a:r>
            <a:r>
              <a:rPr b="0" lang="en-US" sz="1200" spc="-1" strike="noStrike">
                <a:solidFill>
                  <a:srgbClr val="181818"/>
                </a:solidFill>
                <a:uFill>
                  <a:solidFill>
                    <a:srgbClr val="ffffff"/>
                  </a:solidFill>
                </a:uFill>
                <a:latin typeface="微软雅黑"/>
                <a:ea typeface="微软雅黑"/>
              </a:rPr>
              <a:t>持续跟进页面后续的发布情况，问题没有再出现；</a:t>
            </a:r>
            <a:endParaRPr b="0" lang="en-US" sz="1800" spc="-1" strike="noStrike">
              <a:solidFill>
                <a:srgbClr val="000000"/>
              </a:solidFill>
              <a:uFill>
                <a:solidFill>
                  <a:srgbClr val="ffffff"/>
                </a:solidFill>
              </a:uFill>
              <a:latin typeface="Arial"/>
            </a:endParaRPr>
          </a:p>
        </p:txBody>
      </p:sp>
      <p:sp>
        <p:nvSpPr>
          <p:cNvPr id="269" name="CustomShape 4"/>
          <p:cNvSpPr/>
          <p:nvPr/>
        </p:nvSpPr>
        <p:spPr>
          <a:xfrm>
            <a:off x="592920" y="3341880"/>
            <a:ext cx="32090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c00000"/>
                </a:solidFill>
                <a:uFill>
                  <a:solidFill>
                    <a:srgbClr val="ffffff"/>
                  </a:solidFill>
                </a:uFill>
                <a:latin typeface="微软雅黑"/>
                <a:ea typeface="微软雅黑"/>
              </a:rPr>
              <a:t>五期弹窗兼容</a:t>
            </a:r>
            <a:r>
              <a:rPr b="1" lang="en-US" sz="1800" spc="-1" strike="noStrike">
                <a:solidFill>
                  <a:srgbClr val="c00000"/>
                </a:solidFill>
                <a:uFill>
                  <a:solidFill>
                    <a:srgbClr val="ffffff"/>
                  </a:solidFill>
                </a:uFill>
                <a:latin typeface="微软雅黑"/>
                <a:ea typeface="微软雅黑"/>
              </a:rPr>
              <a:t>comment</a:t>
            </a:r>
            <a:r>
              <a:rPr b="1" lang="en-US" sz="1800" spc="-1" strike="noStrike">
                <a:solidFill>
                  <a:srgbClr val="c00000"/>
                </a:solidFill>
                <a:uFill>
                  <a:solidFill>
                    <a:srgbClr val="ffffff"/>
                  </a:solidFill>
                </a:uFill>
                <a:latin typeface="微软雅黑"/>
                <a:ea typeface="微软雅黑"/>
              </a:rPr>
              <a:t>域名</a:t>
            </a:r>
            <a:endParaRPr b="0" lang="en-US" sz="1800" spc="-1" strike="noStrike">
              <a:solidFill>
                <a:srgbClr val="000000"/>
              </a:solidFill>
              <a:uFill>
                <a:solidFill>
                  <a:srgbClr val="ffffff"/>
                </a:solidFill>
              </a:uFill>
              <a:latin typeface="Arial"/>
            </a:endParaRPr>
          </a:p>
        </p:txBody>
      </p:sp>
      <p:sp>
        <p:nvSpPr>
          <p:cNvPr id="270" name="CustomShape 5"/>
          <p:cNvSpPr/>
          <p:nvPr/>
        </p:nvSpPr>
        <p:spPr>
          <a:xfrm>
            <a:off x="669960" y="3646800"/>
            <a:ext cx="10182600" cy="3282480"/>
          </a:xfrm>
          <a:prstGeom prst="rect">
            <a:avLst/>
          </a:prstGeom>
          <a:noFill/>
          <a:ln>
            <a:noFill/>
          </a:ln>
        </p:spPr>
        <p:style>
          <a:lnRef idx="0"/>
          <a:fillRef idx="0"/>
          <a:effectRef idx="0"/>
          <a:fontRef idx="minor"/>
        </p:style>
        <p:txBody>
          <a:bodyPr lIns="90000" rIns="90000" tIns="45000" bIns="45000"/>
          <a:p>
            <a:pPr>
              <a:lnSpc>
                <a:spcPct val="150000"/>
              </a:lnSpc>
            </a:pPr>
            <a:r>
              <a:rPr b="0" lang="en-US" sz="1200" spc="-1" strike="noStrike">
                <a:solidFill>
                  <a:srgbClr val="181818"/>
                </a:solidFill>
                <a:uFill>
                  <a:solidFill>
                    <a:srgbClr val="ffffff"/>
                  </a:solidFill>
                </a:uFill>
                <a:latin typeface="微软雅黑"/>
                <a:ea typeface="微软雅黑"/>
              </a:rPr>
              <a:t>问题描述：运营将开户页面页面投放到老的</a:t>
            </a:r>
            <a:r>
              <a:rPr b="0" lang="en-US" sz="1200" spc="-1" strike="noStrike">
                <a:solidFill>
                  <a:srgbClr val="181818"/>
                </a:solidFill>
                <a:uFill>
                  <a:solidFill>
                    <a:srgbClr val="ffffff"/>
                  </a:solidFill>
                </a:uFill>
                <a:latin typeface="微软雅黑"/>
                <a:ea typeface="微软雅黑"/>
              </a:rPr>
              <a:t>comment</a:t>
            </a:r>
            <a:r>
              <a:rPr b="0" lang="en-US" sz="1200" spc="-1" strike="noStrike">
                <a:solidFill>
                  <a:srgbClr val="181818"/>
                </a:solidFill>
                <a:uFill>
                  <a:solidFill>
                    <a:srgbClr val="ffffff"/>
                  </a:solidFill>
                </a:uFill>
                <a:latin typeface="微软雅黑"/>
                <a:ea typeface="微软雅黑"/>
              </a:rPr>
              <a:t>域名后，发现开户弹窗功能报错</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问题原因：前端大部分页面请求都从原来的绝对地址换成了相对地址，相对地址只支持</a:t>
            </a:r>
            <a:r>
              <a:rPr b="0" lang="en-US" sz="1200" spc="-1" strike="noStrike">
                <a:solidFill>
                  <a:srgbClr val="181818"/>
                </a:solidFill>
                <a:uFill>
                  <a:solidFill>
                    <a:srgbClr val="ffffff"/>
                  </a:solidFill>
                </a:uFill>
                <a:latin typeface="微软雅黑"/>
                <a:ea typeface="微软雅黑"/>
              </a:rPr>
              <a:t>fupage</a:t>
            </a:r>
            <a:r>
              <a:rPr b="0" lang="en-US" sz="1200" spc="-1" strike="noStrike">
                <a:solidFill>
                  <a:srgbClr val="181818"/>
                </a:solidFill>
                <a:uFill>
                  <a:solidFill>
                    <a:srgbClr val="ffffff"/>
                  </a:solidFill>
                </a:uFill>
                <a:latin typeface="微软雅黑"/>
                <a:ea typeface="微软雅黑"/>
              </a:rPr>
              <a:t>域名，但是运营侧还存在着将页面投放到</a:t>
            </a:r>
            <a:r>
              <a:rPr b="0" lang="en-US" sz="1200" spc="-1" strike="noStrike">
                <a:solidFill>
                  <a:srgbClr val="181818"/>
                </a:solidFill>
                <a:uFill>
                  <a:solidFill>
                    <a:srgbClr val="ffffff"/>
                  </a:solidFill>
                </a:uFill>
                <a:latin typeface="微软雅黑"/>
                <a:ea typeface="微软雅黑"/>
              </a:rPr>
              <a:t>comment</a:t>
            </a:r>
            <a:r>
              <a:rPr b="0" lang="en-US" sz="1200" spc="-1" strike="noStrike">
                <a:solidFill>
                  <a:srgbClr val="181818"/>
                </a:solidFill>
                <a:uFill>
                  <a:solidFill>
                    <a:srgbClr val="ffffff"/>
                  </a:solidFill>
                </a:uFill>
                <a:latin typeface="微软雅黑"/>
                <a:ea typeface="微软雅黑"/>
              </a:rPr>
              <a:t>域名（</a:t>
            </a:r>
            <a:r>
              <a:rPr b="0" lang="en-US" sz="1200" spc="-1" strike="noStrike">
                <a:solidFill>
                  <a:srgbClr val="181818"/>
                </a:solidFill>
                <a:uFill>
                  <a:solidFill>
                    <a:srgbClr val="ffffff"/>
                  </a:solidFill>
                </a:uFill>
                <a:latin typeface="微软雅黑"/>
                <a:ea typeface="微软雅黑"/>
              </a:rPr>
              <a:t>comment</a:t>
            </a:r>
            <a:r>
              <a:rPr b="0" lang="en-US" sz="1200" spc="-1" strike="noStrike">
                <a:solidFill>
                  <a:srgbClr val="181818"/>
                </a:solidFill>
                <a:uFill>
                  <a:solidFill>
                    <a:srgbClr val="ffffff"/>
                  </a:solidFill>
                </a:uFill>
                <a:latin typeface="微软雅黑"/>
                <a:ea typeface="微软雅黑"/>
              </a:rPr>
              <a:t>域名开发已弃用，未容器化）的情况，导致这些页面请求跨域</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问题处理：</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1.</a:t>
            </a:r>
            <a:r>
              <a:rPr b="0" lang="en-US" sz="1200" spc="-1" strike="noStrike">
                <a:solidFill>
                  <a:srgbClr val="181818"/>
                </a:solidFill>
                <a:uFill>
                  <a:solidFill>
                    <a:srgbClr val="ffffff"/>
                  </a:solidFill>
                </a:uFill>
                <a:latin typeface="微软雅黑"/>
                <a:ea typeface="微软雅黑"/>
              </a:rPr>
              <a:t>运营反馈问题，查到问题原因为投放到</a:t>
            </a:r>
            <a:r>
              <a:rPr b="0" lang="en-US" sz="1200" spc="-1" strike="noStrike">
                <a:solidFill>
                  <a:srgbClr val="181818"/>
                </a:solidFill>
                <a:uFill>
                  <a:solidFill>
                    <a:srgbClr val="ffffff"/>
                  </a:solidFill>
                </a:uFill>
                <a:latin typeface="微软雅黑"/>
                <a:ea typeface="微软雅黑"/>
              </a:rPr>
              <a:t>comment</a:t>
            </a:r>
            <a:r>
              <a:rPr b="0" lang="en-US" sz="1200" spc="-1" strike="noStrike">
                <a:solidFill>
                  <a:srgbClr val="181818"/>
                </a:solidFill>
                <a:uFill>
                  <a:solidFill>
                    <a:srgbClr val="ffffff"/>
                  </a:solidFill>
                </a:uFill>
                <a:latin typeface="微软雅黑"/>
                <a:ea typeface="微软雅黑"/>
              </a:rPr>
              <a:t>域名导致；</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2.</a:t>
            </a:r>
            <a:r>
              <a:rPr b="0" lang="en-US" sz="1200" spc="-1" strike="noStrike">
                <a:solidFill>
                  <a:srgbClr val="181818"/>
                </a:solidFill>
                <a:uFill>
                  <a:solidFill>
                    <a:srgbClr val="ffffff"/>
                  </a:solidFill>
                </a:uFill>
                <a:latin typeface="微软雅黑"/>
                <a:ea typeface="微软雅黑"/>
              </a:rPr>
              <a:t>发现风险点，现有项目全部容器化在</a:t>
            </a:r>
            <a:r>
              <a:rPr b="0" lang="en-US" sz="1200" spc="-1" strike="noStrike">
                <a:solidFill>
                  <a:srgbClr val="181818"/>
                </a:solidFill>
                <a:uFill>
                  <a:solidFill>
                    <a:srgbClr val="ffffff"/>
                  </a:solidFill>
                </a:uFill>
                <a:latin typeface="微软雅黑"/>
                <a:ea typeface="微软雅黑"/>
              </a:rPr>
              <a:t>fupage</a:t>
            </a:r>
            <a:r>
              <a:rPr b="0" lang="en-US" sz="1200" spc="-1" strike="noStrike">
                <a:solidFill>
                  <a:srgbClr val="181818"/>
                </a:solidFill>
                <a:uFill>
                  <a:solidFill>
                    <a:srgbClr val="ffffff"/>
                  </a:solidFill>
                </a:uFill>
                <a:latin typeface="微软雅黑"/>
                <a:ea typeface="微软雅黑"/>
              </a:rPr>
              <a:t>域名下，</a:t>
            </a:r>
            <a:r>
              <a:rPr b="0" lang="en-US" sz="1200" spc="-1" strike="noStrike">
                <a:solidFill>
                  <a:srgbClr val="181818"/>
                </a:solidFill>
                <a:uFill>
                  <a:solidFill>
                    <a:srgbClr val="ffffff"/>
                  </a:solidFill>
                </a:uFill>
                <a:latin typeface="微软雅黑"/>
                <a:ea typeface="微软雅黑"/>
              </a:rPr>
              <a:t>comment</a:t>
            </a:r>
            <a:r>
              <a:rPr b="0" lang="en-US" sz="1200" spc="-1" strike="noStrike">
                <a:solidFill>
                  <a:srgbClr val="181818"/>
                </a:solidFill>
                <a:uFill>
                  <a:solidFill>
                    <a:srgbClr val="ffffff"/>
                  </a:solidFill>
                </a:uFill>
                <a:latin typeface="微软雅黑"/>
                <a:ea typeface="微软雅黑"/>
              </a:rPr>
              <a:t>域名已弃用，但运营还在使用，存在系统性风险；</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3.</a:t>
            </a:r>
            <a:r>
              <a:rPr b="0" lang="en-US" sz="1200" spc="-1" strike="noStrike">
                <a:solidFill>
                  <a:srgbClr val="181818"/>
                </a:solidFill>
                <a:uFill>
                  <a:solidFill>
                    <a:srgbClr val="ffffff"/>
                  </a:solidFill>
                </a:uFill>
                <a:latin typeface="微软雅黑"/>
                <a:ea typeface="微软雅黑"/>
              </a:rPr>
              <a:t>与运营沟通，评估回收所有</a:t>
            </a:r>
            <a:r>
              <a:rPr b="0" lang="en-US" sz="1200" spc="-1" strike="noStrike">
                <a:solidFill>
                  <a:srgbClr val="181818"/>
                </a:solidFill>
                <a:uFill>
                  <a:solidFill>
                    <a:srgbClr val="ffffff"/>
                  </a:solidFill>
                </a:uFill>
                <a:latin typeface="微软雅黑"/>
                <a:ea typeface="微软雅黑"/>
              </a:rPr>
              <a:t>comment</a:t>
            </a:r>
            <a:r>
              <a:rPr b="0" lang="en-US" sz="1200" spc="-1" strike="noStrike">
                <a:solidFill>
                  <a:srgbClr val="181818"/>
                </a:solidFill>
                <a:uFill>
                  <a:solidFill>
                    <a:srgbClr val="ffffff"/>
                  </a:solidFill>
                </a:uFill>
                <a:latin typeface="微软雅黑"/>
                <a:ea typeface="微软雅黑"/>
              </a:rPr>
              <a:t>域名工作量并制定回收方案；保证主要使用和后续投放页面全部使用</a:t>
            </a:r>
            <a:r>
              <a:rPr b="0" lang="en-US" sz="1200" spc="-1" strike="noStrike">
                <a:solidFill>
                  <a:srgbClr val="181818"/>
                </a:solidFill>
                <a:uFill>
                  <a:solidFill>
                    <a:srgbClr val="ffffff"/>
                  </a:solidFill>
                </a:uFill>
                <a:latin typeface="微软雅黑"/>
                <a:ea typeface="微软雅黑"/>
              </a:rPr>
              <a:t>fupage</a:t>
            </a:r>
            <a:r>
              <a:rPr b="0" lang="en-US" sz="1200" spc="-1" strike="noStrike">
                <a:solidFill>
                  <a:srgbClr val="181818"/>
                </a:solidFill>
                <a:uFill>
                  <a:solidFill>
                    <a:srgbClr val="ffffff"/>
                  </a:solidFill>
                </a:uFill>
                <a:latin typeface="微软雅黑"/>
                <a:ea typeface="微软雅黑"/>
              </a:rPr>
              <a:t>域名，历史久远的页面因不确定是否有业务方依赖，不做处理并且不再维护；</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4.</a:t>
            </a:r>
            <a:r>
              <a:rPr b="0" lang="en-US" sz="1200" spc="-1" strike="noStrike">
                <a:solidFill>
                  <a:srgbClr val="181818"/>
                </a:solidFill>
                <a:uFill>
                  <a:solidFill>
                    <a:srgbClr val="ffffff"/>
                  </a:solidFill>
                </a:uFill>
                <a:latin typeface="微软雅黑"/>
                <a:ea typeface="微软雅黑"/>
              </a:rPr>
              <a:t>评估回收可能存在的风险点，梳理现有页面中写死的</a:t>
            </a:r>
            <a:r>
              <a:rPr b="0" lang="en-US" sz="1200" spc="-1" strike="noStrike">
                <a:solidFill>
                  <a:srgbClr val="181818"/>
                </a:solidFill>
                <a:uFill>
                  <a:solidFill>
                    <a:srgbClr val="ffffff"/>
                  </a:solidFill>
                </a:uFill>
                <a:latin typeface="微软雅黑"/>
                <a:ea typeface="微软雅黑"/>
              </a:rPr>
              <a:t>comment</a:t>
            </a:r>
            <a:r>
              <a:rPr b="0" lang="en-US" sz="1200" spc="-1" strike="noStrike">
                <a:solidFill>
                  <a:srgbClr val="181818"/>
                </a:solidFill>
                <a:uFill>
                  <a:solidFill>
                    <a:srgbClr val="ffffff"/>
                  </a:solidFill>
                </a:uFill>
                <a:latin typeface="微软雅黑"/>
                <a:ea typeface="微软雅黑"/>
              </a:rPr>
              <a:t>域名跳转链接，保证目前还在维护的项目全部切换到</a:t>
            </a:r>
            <a:r>
              <a:rPr b="0" lang="en-US" sz="1200" spc="-1" strike="noStrike">
                <a:solidFill>
                  <a:srgbClr val="181818"/>
                </a:solidFill>
                <a:uFill>
                  <a:solidFill>
                    <a:srgbClr val="ffffff"/>
                  </a:solidFill>
                </a:uFill>
                <a:latin typeface="微软雅黑"/>
                <a:ea typeface="微软雅黑"/>
              </a:rPr>
              <a:t>fupage</a:t>
            </a:r>
            <a:r>
              <a:rPr b="0" lang="en-US" sz="1200" spc="-1" strike="noStrike">
                <a:solidFill>
                  <a:srgbClr val="181818"/>
                </a:solidFill>
                <a:uFill>
                  <a:solidFill>
                    <a:srgbClr val="ffffff"/>
                  </a:solidFill>
                </a:uFill>
                <a:latin typeface="微软雅黑"/>
                <a:ea typeface="微软雅黑"/>
              </a:rPr>
              <a:t>域名；</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181818"/>
                </a:solidFill>
                <a:uFill>
                  <a:solidFill>
                    <a:srgbClr val="ffffff"/>
                  </a:solidFill>
                </a:uFill>
                <a:latin typeface="微软雅黑"/>
                <a:ea typeface="微软雅黑"/>
              </a:rPr>
              <a:t>5.</a:t>
            </a:r>
            <a:r>
              <a:rPr b="0" lang="en-US" sz="1200" spc="-1" strike="noStrike">
                <a:solidFill>
                  <a:srgbClr val="181818"/>
                </a:solidFill>
                <a:uFill>
                  <a:solidFill>
                    <a:srgbClr val="ffffff"/>
                  </a:solidFill>
                </a:uFill>
                <a:latin typeface="微软雅黑"/>
                <a:ea typeface="微软雅黑"/>
              </a:rPr>
              <a:t>五期弹窗因为是通用组件，兼容了可能存在的</a:t>
            </a:r>
            <a:r>
              <a:rPr b="0" lang="en-US" sz="1200" spc="-1" strike="noStrike">
                <a:solidFill>
                  <a:srgbClr val="181818"/>
                </a:solidFill>
                <a:uFill>
                  <a:solidFill>
                    <a:srgbClr val="ffffff"/>
                  </a:solidFill>
                </a:uFill>
                <a:latin typeface="微软雅黑"/>
                <a:ea typeface="微软雅黑"/>
              </a:rPr>
              <a:t>comment</a:t>
            </a:r>
            <a:r>
              <a:rPr b="0" lang="en-US" sz="1200" spc="-1" strike="noStrike">
                <a:solidFill>
                  <a:srgbClr val="181818"/>
                </a:solidFill>
                <a:uFill>
                  <a:solidFill>
                    <a:srgbClr val="ffffff"/>
                  </a:solidFill>
                </a:uFill>
                <a:latin typeface="微软雅黑"/>
                <a:ea typeface="微软雅黑"/>
              </a:rPr>
              <a:t>域名业务场景；</a:t>
            </a:r>
            <a:endParaRPr b="0" lang="en-US" sz="1800" spc="-1" strike="noStrike">
              <a:solidFill>
                <a:srgbClr val="000000"/>
              </a:solidFill>
              <a:uFill>
                <a:solidFill>
                  <a:srgbClr val="ffffff"/>
                </a:solidFill>
              </a:uFill>
              <a:latin typeface="Arial"/>
            </a:endParaRPr>
          </a:p>
          <a:p>
            <a:pPr>
              <a:lnSpc>
                <a:spcPct val="150000"/>
              </a:lnSpc>
            </a:pPr>
            <a:endParaRPr b="0" lang="en-US" sz="1800" spc="-1" strike="noStrike">
              <a:solidFill>
                <a:srgbClr val="000000"/>
              </a:solidFill>
              <a:uFill>
                <a:solidFill>
                  <a:srgbClr val="ffffff"/>
                </a:solidFill>
              </a:uFill>
              <a:latin typeface="Arial"/>
            </a:endParaRPr>
          </a:p>
          <a:p>
            <a:pPr>
              <a:lnSpc>
                <a:spcPct val="150000"/>
              </a:lnSpc>
            </a:pP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LibreOffice/5.1.4.2$Windows_x86 LibreOffice_project/f99d75f39f1c57ebdd7ffc5f42867c12031db97a</Application>
  <Words>6165</Words>
  <Paragraphs>355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2022-06-07T13:40:44Z</dcterms:created>
  <dc:creator/>
  <dc:description/>
  <dc:language>zh-CN</dc:language>
  <cp:lastModifiedBy/>
  <dcterms:modified xsi:type="dcterms:W3CDTF">2022-06-08T09:57:59Z</dcterms:modified>
  <cp:revision>191</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ICV">
    <vt:lpwstr>5B5ABAD4EA6B49FDABCA8D7AA4259C2A</vt:lpwstr>
  </property>
  <property fmtid="{D5CDD505-2E9C-101B-9397-08002B2CF9AE}" pid="6" name="KSOProductBuildVer">
    <vt:lpwstr>2052-3.4.2.5348</vt:lpwstr>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宽屏</vt:lpwstr>
  </property>
  <property fmtid="{D5CDD505-2E9C-101B-9397-08002B2CF9AE}" pid="11" name="ScaleCrop">
    <vt:bool>0</vt:bool>
  </property>
  <property fmtid="{D5CDD505-2E9C-101B-9397-08002B2CF9AE}" pid="12" name="ShareDoc">
    <vt:bool>0</vt:bool>
  </property>
  <property fmtid="{D5CDD505-2E9C-101B-9397-08002B2CF9AE}" pid="13" name="Slides">
    <vt:i4>17</vt:i4>
  </property>
</Properties>
</file>