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46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2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Microsoft Office User" initials="MOU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commentAuthors" Target="commentAuthors.xml"/>
</Relationships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维护任务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学习任务</c:v>
                </c:pt>
              </c:strCache>
            </c:strRef>
          </c:tx>
          <c:spPr>
            <a:solidFill>
              <a:srgbClr val="ffc000"/>
            </a:solidFill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35021218"/>
        <c:axId val="7170531"/>
      </c:lineChart>
      <c:catAx>
        <c:axId val="35021218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7170531"/>
        <c:crosses val="autoZero"/>
        <c:auto val="1"/>
        <c:lblAlgn val="ctr"/>
        <c:lblOffset val="100"/>
      </c:catAx>
      <c:valAx>
        <c:axId val="717053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502121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omments/comment2.xml><?xml version="1.0" encoding="utf-8"?>
<p:cmLst xmlns:p="http://schemas.openxmlformats.org/presentationml/2006/main">
  <p:cm authorId="0" dt="2022-06-19T22:18:55.182000000" idx="1">
    <p:pos x="6838" y="36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BFCBA8-75B4-46A2-B82F-D58B6685736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400" cy="3528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7680" cy="50864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91760" cy="333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40480" cy="11404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9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6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6040"/>
            <a:ext cx="8011080" cy="12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95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9560" cy="35100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3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37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9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675920" y="5875560"/>
            <a:ext cx="302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号入职社区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2021400" y="244080"/>
            <a:ext cx="250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2963880" y="4393080"/>
            <a:ext cx="2313000" cy="19854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4897800" y="3332160"/>
            <a:ext cx="2313000" cy="19854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7" name="CustomShape 9"/>
          <p:cNvSpPr/>
          <p:nvPr/>
        </p:nvSpPr>
        <p:spPr>
          <a:xfrm>
            <a:off x="6879240" y="4389840"/>
            <a:ext cx="2313000" cy="19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868640" y="1190520"/>
            <a:ext cx="2313000" cy="19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6818400" y="2272680"/>
            <a:ext cx="2313000" cy="198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2882160" y="2305080"/>
            <a:ext cx="2313000" cy="19854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2462040"/>
            <a:ext cx="12191400" cy="1895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3714120" y="2202480"/>
            <a:ext cx="257760" cy="2588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 flipV="1">
            <a:off x="510120" y="4356720"/>
            <a:ext cx="262800" cy="2638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639000" y="2203200"/>
            <a:ext cx="3208680" cy="24123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1487520" y="2531520"/>
            <a:ext cx="1762200" cy="17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4446720" y="2890800"/>
            <a:ext cx="67330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2058840" y="244080"/>
            <a:ext cx="1713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47840" y="1794960"/>
            <a:ext cx="455616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积极主动，有责任感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166560" y="3312000"/>
            <a:ext cx="453744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2751840" y="184428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2770560" y="340308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3238560" y="4824000"/>
            <a:ext cx="446544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2770920" y="340344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2770920" y="340344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2808000" y="488880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2058840" y="244080"/>
            <a:ext cx="1713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1527840" y="1794960"/>
            <a:ext cx="376416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1546560" y="3312000"/>
            <a:ext cx="381744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1131840" y="184428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1150560" y="340308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1618560" y="4824000"/>
            <a:ext cx="381744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1150920" y="340344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1150920" y="340344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1188000" y="4888800"/>
            <a:ext cx="727200" cy="7272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5652000" y="3456000"/>
            <a:ext cx="1512000" cy="648000"/>
          </a:xfrm>
          <a:custGeom>
            <a:avLst/>
            <a:gdLst/>
            <a:ahLst/>
            <a:rect l="0" t="0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7560000" y="1872000"/>
            <a:ext cx="576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17"/>
          <p:cNvSpPr txBox="1"/>
          <p:nvPr/>
        </p:nvSpPr>
        <p:spPr>
          <a:xfrm>
            <a:off x="8273880" y="1800000"/>
            <a:ext cx="223812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>
            <a:off x="7560000" y="3456000"/>
            <a:ext cx="576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19"/>
          <p:cNvSpPr txBox="1"/>
          <p:nvPr/>
        </p:nvSpPr>
        <p:spPr>
          <a:xfrm>
            <a:off x="8136000" y="3422520"/>
            <a:ext cx="360972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任务过程中给出全面详细的文档，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>
            <a:off x="7596000" y="4968000"/>
            <a:ext cx="576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1"/>
          <p:cNvSpPr txBox="1"/>
          <p:nvPr/>
        </p:nvSpPr>
        <p:spPr>
          <a:xfrm>
            <a:off x="8174880" y="4896000"/>
            <a:ext cx="360972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开发前多思考需求的合理性以及影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462040"/>
            <a:ext cx="12191400" cy="1895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3714120" y="2202480"/>
            <a:ext cx="257760" cy="2588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 flipV="1">
            <a:off x="510120" y="4356720"/>
            <a:ext cx="262800" cy="2638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639000" y="2203200"/>
            <a:ext cx="3208680" cy="24123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1487520" y="2531520"/>
            <a:ext cx="1762200" cy="17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446720" y="2766960"/>
            <a:ext cx="67330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4446720" y="3692880"/>
            <a:ext cx="41004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2021400" y="244080"/>
            <a:ext cx="250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5044320" y="3888000"/>
            <a:ext cx="1435680" cy="143928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7087320" y="2520720"/>
            <a:ext cx="1437480" cy="143928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9362520" y="1152000"/>
            <a:ext cx="1437480" cy="143928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4608000" y="2709000"/>
            <a:ext cx="6583680" cy="402084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1"/>
          <p:cNvSpPr/>
          <p:nvPr/>
        </p:nvSpPr>
        <p:spPr>
          <a:xfrm>
            <a:off x="7592760" y="1645560"/>
            <a:ext cx="1036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>
            <a:off x="5690880" y="3061440"/>
            <a:ext cx="1013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3579840" y="4448160"/>
            <a:ext cx="1225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5184000" y="5832000"/>
            <a:ext cx="1198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7344000" y="4464000"/>
            <a:ext cx="1198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9576000" y="3096000"/>
            <a:ext cx="1198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3191040" y="2709000"/>
            <a:ext cx="3999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8"/>
          <p:cNvSpPr/>
          <p:nvPr/>
        </p:nvSpPr>
        <p:spPr>
          <a:xfrm flipH="1">
            <a:off x="7056000" y="1799640"/>
            <a:ext cx="20534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9"/>
          <p:cNvSpPr/>
          <p:nvPr/>
        </p:nvSpPr>
        <p:spPr>
          <a:xfrm flipH="1">
            <a:off x="4786560" y="3167640"/>
            <a:ext cx="20534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20"/>
          <p:cNvSpPr/>
          <p:nvPr/>
        </p:nvSpPr>
        <p:spPr>
          <a:xfrm flipH="1">
            <a:off x="3096000" y="4680000"/>
            <a:ext cx="1722600" cy="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1"/>
          <p:cNvSpPr txBox="1"/>
          <p:nvPr/>
        </p:nvSpPr>
        <p:spPr>
          <a:xfrm>
            <a:off x="1296000" y="4464000"/>
            <a:ext cx="1198800" cy="4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2002320" y="244080"/>
            <a:ext cx="2894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1418040" y="1471320"/>
            <a:ext cx="799200" cy="7992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1451160" y="1578960"/>
            <a:ext cx="682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1418040" y="3407400"/>
            <a:ext cx="799200" cy="7992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1451160" y="3515040"/>
            <a:ext cx="682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1418040" y="5396760"/>
            <a:ext cx="799200" cy="7992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1451160" y="5504400"/>
            <a:ext cx="682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4"/>
          <p:cNvSpPr/>
          <p:nvPr/>
        </p:nvSpPr>
        <p:spPr>
          <a:xfrm>
            <a:off x="2354040" y="1837800"/>
            <a:ext cx="8694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不是简单的当代码的搬运工，而是要注意每个代码的细节，让整个工程活起来；当前目标是资深前端开发工程师，后期是架构师；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2354040" y="3299760"/>
            <a:ext cx="2070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2354040" y="5609880"/>
            <a:ext cx="86947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是工作的第一要点，不仅要保质保量的完成自己的任务，还需要在别人遇到麻烦的时候挺身而出，提出自己的见解和方案；遇到问题的时候，也不能互相推诿，应该积极去处理问题和解决问题，总结事故原因，避免下次再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8"/>
          <p:cNvSpPr/>
          <p:nvPr/>
        </p:nvSpPr>
        <p:spPr>
          <a:xfrm>
            <a:off x="2354040" y="1380960"/>
            <a:ext cx="24051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更深的技术追求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2354040" y="3767760"/>
            <a:ext cx="869472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工作之中，每个人都是关键，一定要发挥好团队中的作用，结合好现有的资源，让整个团队更好，更出色。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2354040" y="5144040"/>
            <a:ext cx="2070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2002320" y="244080"/>
            <a:ext cx="2894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2859840" y="1715040"/>
            <a:ext cx="2655360" cy="8254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8"/>
          <p:cNvSpPr/>
          <p:nvPr/>
        </p:nvSpPr>
        <p:spPr>
          <a:xfrm>
            <a:off x="2859840" y="2883240"/>
            <a:ext cx="2655360" cy="8254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9"/>
          <p:cNvSpPr/>
          <p:nvPr/>
        </p:nvSpPr>
        <p:spPr>
          <a:xfrm>
            <a:off x="2859840" y="4051080"/>
            <a:ext cx="265536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0"/>
          <p:cNvSpPr/>
          <p:nvPr/>
        </p:nvSpPr>
        <p:spPr>
          <a:xfrm>
            <a:off x="2859840" y="5217120"/>
            <a:ext cx="2655360" cy="8254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1"/>
          <p:cNvSpPr/>
          <p:nvPr/>
        </p:nvSpPr>
        <p:spPr>
          <a:xfrm flipV="1">
            <a:off x="3916080" y="241236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2"/>
          <p:cNvSpPr/>
          <p:nvPr/>
        </p:nvSpPr>
        <p:spPr>
          <a:xfrm>
            <a:off x="3916080" y="171504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1547640" y="1715040"/>
            <a:ext cx="2367360" cy="825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 flipV="1">
            <a:off x="3916080" y="358056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3916080" y="288324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1547640" y="2883240"/>
            <a:ext cx="2367360" cy="825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 flipV="1">
            <a:off x="3916080" y="474660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8"/>
          <p:cNvSpPr/>
          <p:nvPr/>
        </p:nvSpPr>
        <p:spPr>
          <a:xfrm>
            <a:off x="3916080" y="4051080"/>
            <a:ext cx="13932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9"/>
          <p:cNvSpPr/>
          <p:nvPr/>
        </p:nvSpPr>
        <p:spPr>
          <a:xfrm>
            <a:off x="1547640" y="4051080"/>
            <a:ext cx="236736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 flipV="1">
            <a:off x="3916080" y="591444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1"/>
          <p:cNvSpPr/>
          <p:nvPr/>
        </p:nvSpPr>
        <p:spPr>
          <a:xfrm>
            <a:off x="3916080" y="5217120"/>
            <a:ext cx="139320" cy="1274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2"/>
          <p:cNvSpPr/>
          <p:nvPr/>
        </p:nvSpPr>
        <p:spPr>
          <a:xfrm>
            <a:off x="1547640" y="5217120"/>
            <a:ext cx="2367360" cy="825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5724000" y="1661040"/>
            <a:ext cx="507564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持续学习前沿技术，增加各方面实力。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4"/>
          <p:cNvSpPr/>
          <p:nvPr/>
        </p:nvSpPr>
        <p:spPr>
          <a:xfrm>
            <a:off x="5724000" y="2825280"/>
            <a:ext cx="5075640" cy="93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5"/>
          <p:cNvSpPr/>
          <p:nvPr/>
        </p:nvSpPr>
        <p:spPr>
          <a:xfrm>
            <a:off x="5724000" y="3999240"/>
            <a:ext cx="5075640" cy="81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记录总结遇到的困难和问题，反思并提升。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6"/>
          <p:cNvSpPr/>
          <p:nvPr/>
        </p:nvSpPr>
        <p:spPr>
          <a:xfrm>
            <a:off x="5724000" y="4985280"/>
            <a:ext cx="5075640" cy="13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7"/>
          <p:cNvSpPr/>
          <p:nvPr/>
        </p:nvSpPr>
        <p:spPr>
          <a:xfrm>
            <a:off x="5724000" y="2833560"/>
            <a:ext cx="507564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0"/>
            <a:ext cx="12191400" cy="3528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7680" cy="5086440"/>
          </a:xfrm>
          <a:prstGeom prst="rect">
            <a:avLst/>
          </a:prstGeom>
          <a:ln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0" y="3522600"/>
            <a:ext cx="12191400" cy="333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"/>
          <p:cNvSpPr/>
          <p:nvPr/>
        </p:nvSpPr>
        <p:spPr>
          <a:xfrm>
            <a:off x="3459600" y="1377360"/>
            <a:ext cx="51562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5222520" y="4392000"/>
            <a:ext cx="1833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-360" y="3462840"/>
            <a:ext cx="12191400" cy="3528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6"/>
          <p:cNvSpPr/>
          <p:nvPr/>
        </p:nvSpPr>
        <p:spPr>
          <a:xfrm>
            <a:off x="3688200" y="3637440"/>
            <a:ext cx="51562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400" cy="2336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7680" cy="19371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91400" cy="457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91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31480" cy="12056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31480" cy="12056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31480" cy="12056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31480" cy="12056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2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9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9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9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91400" cy="1895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7760" cy="2588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6720"/>
            <a:ext cx="262800" cy="2638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8680" cy="24123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2200" cy="17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30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4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40480" cy="245628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7640" cy="406764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6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5480" cy="4888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5480" cy="4888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5595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5480" cy="4888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4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5480" cy="4888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5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5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5595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19"/>
          <p:cNvSpPr txBox="1"/>
          <p:nvPr/>
        </p:nvSpPr>
        <p:spPr>
          <a:xfrm>
            <a:off x="5596920" y="1993680"/>
            <a:ext cx="1600920" cy="55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41" name="TextShape 20"/>
          <p:cNvSpPr txBox="1"/>
          <p:nvPr/>
        </p:nvSpPr>
        <p:spPr>
          <a:xfrm>
            <a:off x="5599080" y="2975400"/>
            <a:ext cx="1600920" cy="55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50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7040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已经完成：开发任务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个左右，维护任务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个左右，重构任务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个，学习任务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正在完成 ：转发功能任务的收尾工作，和底层页重构任务的开发工作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6360" cy="48888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499120"/>
            <a:ext cx="7226640" cy="12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涉及项目：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个，不仅包括社区的，还有资讯的；除了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vue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项目外，还涉及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php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完成时间：平均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－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天一个任务，最短的不到半天，最长的一个多月；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624760"/>
            <a:ext cx="945000" cy="48888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3934440"/>
            <a:ext cx="722664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5000" cy="48888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50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8880" cy="452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9240" cy="51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91400" cy="18950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7760" cy="2588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6720"/>
            <a:ext cx="262800" cy="2638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8680" cy="24123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2200" cy="17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30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21400" y="244080"/>
            <a:ext cx="250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开发设计构思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650520" y="3221640"/>
            <a:ext cx="345816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4964400" y="1837440"/>
            <a:ext cx="49550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49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转发评论开发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644760" y="1529640"/>
            <a:ext cx="345816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669600" y="4987440"/>
            <a:ext cx="3458160" cy="8690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1290960" y="1754640"/>
            <a:ext cx="22975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1297080" y="3430800"/>
            <a:ext cx="22975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困难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278000" y="5234760"/>
            <a:ext cx="22975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图片 2097156" descr=""/>
          <p:cNvPicPr/>
          <p:nvPr/>
        </p:nvPicPr>
        <p:blipFill>
          <a:blip r:embed="rId1"/>
          <a:srcRect l="17316" t="24131" r="20304" b="10600"/>
          <a:stretch/>
        </p:blipFill>
        <p:spPr>
          <a:xfrm rot="16200000">
            <a:off x="6336000" y="3242160"/>
            <a:ext cx="2164320" cy="4907520"/>
          </a:xfrm>
          <a:prstGeom prst="rect">
            <a:avLst/>
          </a:prstGeom>
          <a:ln>
            <a:noFill/>
          </a:ln>
        </p:spPr>
      </p:pic>
      <p:sp>
        <p:nvSpPr>
          <p:cNvPr id="182" name="CustomShape 14"/>
          <p:cNvSpPr/>
          <p:nvPr/>
        </p:nvSpPr>
        <p:spPr>
          <a:xfrm>
            <a:off x="4964400" y="3017880"/>
            <a:ext cx="55890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Vue2 + TS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构建的新项目；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重用现有的组件；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区分公用组件和业务组件开发；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91400" cy="600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65680" y="80604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15560"/>
            <a:ext cx="311400" cy="885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11760" y="116280"/>
            <a:ext cx="1402200" cy="7786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2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1964880" y="244080"/>
            <a:ext cx="3680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业务与展示代码分离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502920" y="1266840"/>
            <a:ext cx="4440240" cy="4868280"/>
          </a:xfrm>
          <a:prstGeom prst="rect">
            <a:avLst/>
          </a:prstGeom>
          <a:solidFill>
            <a:srgbClr val="136083"/>
          </a:solidFill>
          <a:ln w="19080">
            <a:solidFill>
              <a:srgbClr val="1d6295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652320" y="1390680"/>
            <a:ext cx="4159440" cy="42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：公共图片组件调用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转发功能中，样式较大不同，准备自己重写一个；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：转发评论中图片的埋点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图片组件，与图片相关的埋点，写在一起，比写在上层更好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：评论的发布器调用，抽离登录和展示功能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调用发布器都有相同的逻辑，可以抽离出公共部分；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rot="5400000">
            <a:off x="5624280" y="2895480"/>
            <a:ext cx="801720" cy="1828080"/>
          </a:xfrm>
          <a:custGeom>
            <a:avLst/>
            <a:gdLst/>
            <a:ahLst/>
            <a:rect l="l" t="t" r="r" b="b"/>
            <a:pathLst>
              <a:path w="601905" h="927659">
                <a:moveTo>
                  <a:pt x="0" y="218999"/>
                </a:moveTo>
                <a:lnTo>
                  <a:pt x="300953" y="0"/>
                </a:lnTo>
                <a:lnTo>
                  <a:pt x="601905" y="218999"/>
                </a:lnTo>
                <a:lnTo>
                  <a:pt x="522142" y="218999"/>
                </a:lnTo>
                <a:lnTo>
                  <a:pt x="522142" y="927659"/>
                </a:lnTo>
                <a:lnTo>
                  <a:pt x="123001" y="927659"/>
                </a:lnTo>
                <a:lnTo>
                  <a:pt x="123001" y="2189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5203080" y="3601800"/>
            <a:ext cx="14000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df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8012880" y="1492200"/>
            <a:ext cx="3397320" cy="9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公共组件可以试用所有情况；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在不能应用上的情况下，应尽可能完善公共组件，而不是自己再写一个；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2"/>
          <p:cNvSpPr/>
          <p:nvPr/>
        </p:nvSpPr>
        <p:spPr>
          <a:xfrm>
            <a:off x="7419960" y="1614600"/>
            <a:ext cx="465480" cy="48888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8002080" y="2526120"/>
            <a:ext cx="3408120" cy="16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业务相关的组件非必要都应该写在上层，最好是最上层；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只要一个组件被多个地方调用，业务功能就会不同，写死在展示组件上，会给维护带来麻烦；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7419960" y="2651760"/>
            <a:ext cx="465480" cy="48888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8002080" y="4188600"/>
            <a:ext cx="3408120" cy="19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公共函数抽离，需要考虑不同类型文件的使用；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函数里面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this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如果指向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Vue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实例，那么放在公共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文件中，就很容易被其他人误用；这个时候通过组件继承的方式更好；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7419960" y="4314240"/>
            <a:ext cx="465480" cy="48888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2022-06-20T13:39:14Z</dcterms:modified>
  <cp:revision>46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