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9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Chart Title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重构任务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工具任务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23192605"/>
        <c:axId val="30358971"/>
      </c:lineChart>
      <c:catAx>
        <c:axId val="23192605"/>
        <c:scaling>
          <c:orientation val="minMax"/>
        </c:scaling>
        <c:delete val="0"/>
        <c:axPos val="b"/>
        <c:numFmt formatCode="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30358971"/>
        <c:crosses val="autoZero"/>
        <c:auto val="1"/>
        <c:lblAlgn val="ctr"/>
        <c:lblOffset val="100"/>
      </c:catAx>
      <c:valAx>
        <c:axId val="3035897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23192605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54918B3-B4C3-44CF-8C5A-B417AD9F0A3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9960" cy="3527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6240" cy="508500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90320" cy="333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9040" cy="11390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2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9040" cy="11390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2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9040" cy="11390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2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9040" cy="11390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2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9040" cy="11390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2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9040" cy="11390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2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4600"/>
            <a:ext cx="8009640" cy="12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84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8120" cy="34956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316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30228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84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6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021400" y="244080"/>
            <a:ext cx="24991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240000" y="2088000"/>
            <a:ext cx="4211280" cy="8676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3312000" y="3384000"/>
            <a:ext cx="4247280" cy="863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对新人提供系统的介绍，包括组织结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构，项目架构，业务现状，流程规范等。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62040"/>
            <a:ext cx="12189960" cy="1893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714120" y="2202480"/>
            <a:ext cx="256320" cy="2574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 flipV="1">
            <a:off x="510120" y="4355280"/>
            <a:ext cx="261360" cy="2624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39000" y="2203200"/>
            <a:ext cx="3207240" cy="24109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87520" y="2531520"/>
            <a:ext cx="176076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4446720" y="2890800"/>
            <a:ext cx="6731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58840" y="244080"/>
            <a:ext cx="17125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47840" y="1794960"/>
            <a:ext cx="4554720" cy="8676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积极主动，有责任感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3166560" y="3312000"/>
            <a:ext cx="4536000" cy="8676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2751840" y="184428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2770560" y="340308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3238560" y="4824000"/>
            <a:ext cx="4464000" cy="8676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2770920" y="340344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2770920" y="340344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2808000" y="488880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2058840" y="244080"/>
            <a:ext cx="17125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1527840" y="1794960"/>
            <a:ext cx="3762720" cy="8676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1546560" y="3312000"/>
            <a:ext cx="3816000" cy="8676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1131840" y="184428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1150560" y="340308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1618560" y="4824000"/>
            <a:ext cx="3816000" cy="8676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1150920" y="340344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1150920" y="340344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1188000" y="4888800"/>
            <a:ext cx="725760" cy="7257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5652000" y="3456000"/>
            <a:ext cx="1510560" cy="646560"/>
          </a:xfrm>
          <a:custGeom>
            <a:avLst/>
            <a:gdLst/>
            <a:ah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7560000" y="1872000"/>
            <a:ext cx="574560" cy="57456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8273880" y="1800000"/>
            <a:ext cx="223668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快速和各方同步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>
            <a:off x="7560000" y="3456000"/>
            <a:ext cx="574560" cy="57456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8136000" y="3422520"/>
            <a:ext cx="360828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任务过程中给出全面详细的文档，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方便后续其他人员了解业务。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7596000" y="4968000"/>
            <a:ext cx="574560" cy="57456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8174880" y="4896000"/>
            <a:ext cx="360828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开发前多思考需求的合理性以及影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响面，多问多交流，避免理解偏差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2462040"/>
            <a:ext cx="12189960" cy="1893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714120" y="2202480"/>
            <a:ext cx="256320" cy="2574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 flipV="1">
            <a:off x="510120" y="4355280"/>
            <a:ext cx="261360" cy="2624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639000" y="2203200"/>
            <a:ext cx="3207240" cy="24109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1487520" y="2531520"/>
            <a:ext cx="176076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4446720" y="2766960"/>
            <a:ext cx="6731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4446720" y="3692880"/>
            <a:ext cx="4098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2021400" y="244080"/>
            <a:ext cx="24991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4320" y="3888000"/>
            <a:ext cx="1434240" cy="14378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7087320" y="2520720"/>
            <a:ext cx="1436040" cy="14378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9362520" y="1152000"/>
            <a:ext cx="1436040" cy="14378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4608000" y="2709000"/>
            <a:ext cx="6582240" cy="401940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1"/>
          <p:cNvSpPr/>
          <p:nvPr/>
        </p:nvSpPr>
        <p:spPr>
          <a:xfrm>
            <a:off x="7592760" y="1645560"/>
            <a:ext cx="103536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5690880" y="3061440"/>
            <a:ext cx="10123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3"/>
          <p:cNvSpPr/>
          <p:nvPr/>
        </p:nvSpPr>
        <p:spPr>
          <a:xfrm>
            <a:off x="3579840" y="4448160"/>
            <a:ext cx="12236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4"/>
          <p:cNvSpPr/>
          <p:nvPr/>
        </p:nvSpPr>
        <p:spPr>
          <a:xfrm>
            <a:off x="5184000" y="5832000"/>
            <a:ext cx="11973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7344000" y="4464000"/>
            <a:ext cx="11973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9576000" y="3096000"/>
            <a:ext cx="11973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7"/>
          <p:cNvSpPr/>
          <p:nvPr/>
        </p:nvSpPr>
        <p:spPr>
          <a:xfrm>
            <a:off x="3191040" y="2709000"/>
            <a:ext cx="39978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8"/>
          <p:cNvSpPr/>
          <p:nvPr/>
        </p:nvSpPr>
        <p:spPr>
          <a:xfrm flipH="1">
            <a:off x="5518800" y="1799640"/>
            <a:ext cx="35906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9"/>
          <p:cNvSpPr/>
          <p:nvPr/>
        </p:nvSpPr>
        <p:spPr>
          <a:xfrm flipH="1">
            <a:off x="5040000" y="3159360"/>
            <a:ext cx="180792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0"/>
          <p:cNvSpPr/>
          <p:nvPr/>
        </p:nvSpPr>
        <p:spPr>
          <a:xfrm flipH="1">
            <a:off x="4109400" y="4680000"/>
            <a:ext cx="7866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1"/>
          <p:cNvSpPr/>
          <p:nvPr/>
        </p:nvSpPr>
        <p:spPr>
          <a:xfrm>
            <a:off x="1296000" y="4464000"/>
            <a:ext cx="119736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2"/>
          <p:cNvSpPr/>
          <p:nvPr/>
        </p:nvSpPr>
        <p:spPr>
          <a:xfrm>
            <a:off x="1159920" y="1402200"/>
            <a:ext cx="43657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社区领域的技术专家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负责项目管理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3"/>
          <p:cNvSpPr/>
          <p:nvPr/>
        </p:nvSpPr>
        <p:spPr>
          <a:xfrm>
            <a:off x="1191600" y="2628000"/>
            <a:ext cx="370332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计划排期，资源协调，开发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思考业务发展方向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4"/>
          <p:cNvSpPr/>
          <p:nvPr/>
        </p:nvSpPr>
        <p:spPr>
          <a:xfrm>
            <a:off x="1227600" y="4032000"/>
            <a:ext cx="2767320" cy="17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持续深入学习社区业务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了解部门的整体架构和各个业务之间的合作关系。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2002320" y="244080"/>
            <a:ext cx="28926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2859840" y="1715040"/>
            <a:ext cx="2653920" cy="8240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2859840" y="2883240"/>
            <a:ext cx="2653920" cy="8240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9"/>
          <p:cNvSpPr/>
          <p:nvPr/>
        </p:nvSpPr>
        <p:spPr>
          <a:xfrm>
            <a:off x="2859840" y="4051080"/>
            <a:ext cx="2653920" cy="82188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0"/>
          <p:cNvSpPr/>
          <p:nvPr/>
        </p:nvSpPr>
        <p:spPr>
          <a:xfrm>
            <a:off x="2859840" y="5217120"/>
            <a:ext cx="2653920" cy="8240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1"/>
          <p:cNvSpPr/>
          <p:nvPr/>
        </p:nvSpPr>
        <p:spPr>
          <a:xfrm flipV="1">
            <a:off x="3916080" y="2410920"/>
            <a:ext cx="137880" cy="1260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2"/>
          <p:cNvSpPr/>
          <p:nvPr/>
        </p:nvSpPr>
        <p:spPr>
          <a:xfrm>
            <a:off x="3916080" y="1715040"/>
            <a:ext cx="137880" cy="1260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3"/>
          <p:cNvSpPr/>
          <p:nvPr/>
        </p:nvSpPr>
        <p:spPr>
          <a:xfrm>
            <a:off x="1547640" y="1715040"/>
            <a:ext cx="2365920" cy="824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4"/>
          <p:cNvSpPr/>
          <p:nvPr/>
        </p:nvSpPr>
        <p:spPr>
          <a:xfrm flipV="1">
            <a:off x="3916080" y="3579120"/>
            <a:ext cx="137880" cy="1260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5"/>
          <p:cNvSpPr/>
          <p:nvPr/>
        </p:nvSpPr>
        <p:spPr>
          <a:xfrm>
            <a:off x="3916080" y="2883240"/>
            <a:ext cx="137880" cy="1260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6"/>
          <p:cNvSpPr/>
          <p:nvPr/>
        </p:nvSpPr>
        <p:spPr>
          <a:xfrm>
            <a:off x="1547640" y="2883240"/>
            <a:ext cx="2365920" cy="824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7"/>
          <p:cNvSpPr/>
          <p:nvPr/>
        </p:nvSpPr>
        <p:spPr>
          <a:xfrm flipV="1">
            <a:off x="3916080" y="4745160"/>
            <a:ext cx="137880" cy="1260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8"/>
          <p:cNvSpPr/>
          <p:nvPr/>
        </p:nvSpPr>
        <p:spPr>
          <a:xfrm>
            <a:off x="3916080" y="4051080"/>
            <a:ext cx="137880" cy="1238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19"/>
          <p:cNvSpPr/>
          <p:nvPr/>
        </p:nvSpPr>
        <p:spPr>
          <a:xfrm>
            <a:off x="1547640" y="4051080"/>
            <a:ext cx="2365920" cy="821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0"/>
          <p:cNvSpPr/>
          <p:nvPr/>
        </p:nvSpPr>
        <p:spPr>
          <a:xfrm flipV="1">
            <a:off x="3916080" y="5913000"/>
            <a:ext cx="137880" cy="1260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1"/>
          <p:cNvSpPr/>
          <p:nvPr/>
        </p:nvSpPr>
        <p:spPr>
          <a:xfrm>
            <a:off x="3916080" y="5217120"/>
            <a:ext cx="137880" cy="1260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2"/>
          <p:cNvSpPr/>
          <p:nvPr/>
        </p:nvSpPr>
        <p:spPr>
          <a:xfrm>
            <a:off x="1547640" y="5217120"/>
            <a:ext cx="2365920" cy="824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3"/>
          <p:cNvSpPr/>
          <p:nvPr/>
        </p:nvSpPr>
        <p:spPr>
          <a:xfrm>
            <a:off x="5724000" y="1661040"/>
            <a:ext cx="50742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持续学习前沿技术，增加各方面实力。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4"/>
          <p:cNvSpPr/>
          <p:nvPr/>
        </p:nvSpPr>
        <p:spPr>
          <a:xfrm>
            <a:off x="5724000" y="2825280"/>
            <a:ext cx="5074200" cy="93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5"/>
          <p:cNvSpPr/>
          <p:nvPr/>
        </p:nvSpPr>
        <p:spPr>
          <a:xfrm>
            <a:off x="5724000" y="3999240"/>
            <a:ext cx="5074200" cy="81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记录总结遇到的困难和问题，反思并提升。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6"/>
          <p:cNvSpPr/>
          <p:nvPr/>
        </p:nvSpPr>
        <p:spPr>
          <a:xfrm>
            <a:off x="5724000" y="4985280"/>
            <a:ext cx="5074200" cy="132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7"/>
          <p:cNvSpPr/>
          <p:nvPr/>
        </p:nvSpPr>
        <p:spPr>
          <a:xfrm>
            <a:off x="5724000" y="2833560"/>
            <a:ext cx="50742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960" cy="3527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9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6240" cy="508500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0" y="3522600"/>
            <a:ext cx="12189960" cy="333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3"/>
          <p:cNvSpPr/>
          <p:nvPr/>
        </p:nvSpPr>
        <p:spPr>
          <a:xfrm>
            <a:off x="3459600" y="1377360"/>
            <a:ext cx="515484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222520" y="4392000"/>
            <a:ext cx="18316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-360" y="3462840"/>
            <a:ext cx="12189960" cy="3527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6"/>
          <p:cNvSpPr/>
          <p:nvPr/>
        </p:nvSpPr>
        <p:spPr>
          <a:xfrm>
            <a:off x="3688200" y="3637440"/>
            <a:ext cx="515484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9960" cy="2334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6240" cy="19357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8996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772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30040" cy="12042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30040" cy="12042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30040" cy="12042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30040" cy="12042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408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792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89960" cy="1893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6320" cy="2574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5280"/>
            <a:ext cx="261360" cy="2624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7240" cy="24109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6076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31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926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39040" cy="245484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6200" cy="406620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55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4040" cy="4874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4040" cy="4874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175788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4040" cy="4874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83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4040" cy="4874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40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40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16560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596920" y="1993680"/>
            <a:ext cx="1747080" cy="5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599080" y="2975400"/>
            <a:ext cx="1672920" cy="5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4991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6896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个任务的开发，其中需求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个，工具任务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个。业务面覆盖评论，互动消息，用户中心，抽样，运营后台，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4920" cy="4874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715120"/>
            <a:ext cx="722520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大部分任务在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周左右完成，小部分任务因为任务量或者排期需要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个，做到了快速回退修复，影响小。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732760"/>
            <a:ext cx="943560" cy="4874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4006440"/>
            <a:ext cx="7225200" cy="9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43560" cy="4874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021400" y="244080"/>
            <a:ext cx="24991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图表 4194304"/>
          <p:cNvGraphicFramePr/>
          <p:nvPr/>
        </p:nvGraphicFramePr>
        <p:xfrm>
          <a:off x="1981080" y="1168560"/>
          <a:ext cx="8227440" cy="451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1" name="CustomShape 7"/>
          <p:cNvSpPr/>
          <p:nvPr/>
        </p:nvSpPr>
        <p:spPr>
          <a:xfrm>
            <a:off x="4727520" y="1168560"/>
            <a:ext cx="3997800" cy="51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462040"/>
            <a:ext cx="12189960" cy="1893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714120" y="2202480"/>
            <a:ext cx="256320" cy="2574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V="1">
            <a:off x="510120" y="4355280"/>
            <a:ext cx="261360" cy="2624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39000" y="2203200"/>
            <a:ext cx="3207240" cy="24109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1487520" y="2531520"/>
            <a:ext cx="176076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446720" y="2928960"/>
            <a:ext cx="6731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02320" y="244080"/>
            <a:ext cx="28926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1418040" y="1471320"/>
            <a:ext cx="797760" cy="7977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1451160" y="1578960"/>
            <a:ext cx="6807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18040" y="3407400"/>
            <a:ext cx="797760" cy="7977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1451160" y="3515040"/>
            <a:ext cx="6807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418040" y="5396760"/>
            <a:ext cx="797760" cy="7977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1451160" y="5504400"/>
            <a:ext cx="6807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"/>
          <p:cNvSpPr/>
          <p:nvPr/>
        </p:nvSpPr>
        <p:spPr>
          <a:xfrm>
            <a:off x="2354040" y="1837800"/>
            <a:ext cx="8693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5"/>
          <p:cNvSpPr/>
          <p:nvPr/>
        </p:nvSpPr>
        <p:spPr>
          <a:xfrm>
            <a:off x="2354040" y="3299760"/>
            <a:ext cx="232488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354040" y="5609880"/>
            <a:ext cx="86932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主动承担更多的开发任务。跳出做任务的思维，培养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思考如何协调项目资源，如何合理安排计划排期，如何优化项目，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如何快速定位解决问题，如何加强项目稳定性建设。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"/>
          <p:cNvSpPr/>
          <p:nvPr/>
        </p:nvSpPr>
        <p:spPr>
          <a:xfrm>
            <a:off x="2354040" y="1380960"/>
            <a:ext cx="24037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2354040" y="3767760"/>
            <a:ext cx="869328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2354040" y="5144040"/>
            <a:ext cx="206856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2402640" y="1837800"/>
            <a:ext cx="5804280" cy="8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205200"/>
            <a:ext cx="12189960" cy="598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 flipH="1">
            <a:off x="264240" y="80604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"/>
          <p:cNvSpPr/>
          <p:nvPr/>
        </p:nvSpPr>
        <p:spPr>
          <a:xfrm flipV="1">
            <a:off x="1457280" y="114120"/>
            <a:ext cx="309960" cy="871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flipH="1">
            <a:off x="310320" y="116280"/>
            <a:ext cx="1400760" cy="7772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302040" y="244080"/>
            <a:ext cx="1321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2021400" y="244080"/>
            <a:ext cx="24991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963880" y="4393080"/>
            <a:ext cx="2311560" cy="19839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4897800" y="3332160"/>
            <a:ext cx="2311560" cy="19839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6879240" y="4389840"/>
            <a:ext cx="2311560" cy="19839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4868640" y="1190520"/>
            <a:ext cx="2311560" cy="19839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6818400" y="2272680"/>
            <a:ext cx="2311560" cy="19839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2"/>
          <p:cNvSpPr/>
          <p:nvPr/>
        </p:nvSpPr>
        <p:spPr>
          <a:xfrm>
            <a:off x="2882160" y="2305080"/>
            <a:ext cx="2311560" cy="19839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Application>LibreOffice/5.1.4.2$Windows_x86 LibreOffice_project/f99d75f39f1c57ebdd7ffc5f42867c12031db97a</Application>
  <Words>356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2022-06-25T13:35:00Z</dcterms:modified>
  <cp:revision>80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18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18</vt:i4>
  </property>
</Properties>
</file>