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74" r:id="rId9"/>
    <p:sldId id="275" r:id="rId10"/>
    <p:sldId id="2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67"/>
  </p:normalViewPr>
  <p:slideViewPr>
    <p:cSldViewPr snapToGrid="0" snapToObjects="1">
      <p:cViewPr varScale="1">
        <p:scale>
          <a:sx n="189" d="100"/>
          <a:sy n="189" d="100"/>
        </p:scale>
        <p:origin x="2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c:style val="2"/>
  <c:chart>
    <c:title>
      <c:tx>
        <c:rich>
          <a:bodyPr rot="0"/>
          <a:lstStyle/>
          <a:p>
            <a:pPr>
              <a:defRPr sz="186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lang="en" sz="186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Chart Title</a:t>
            </a:r>
          </a:p>
        </c:rich>
      </c:tx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开发任务</c:v>
                </c:pt>
              </c:strCache>
            </c:strRef>
          </c:tx>
          <c:spPr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D5-8E4D-8357-FB129D9DF7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重构任务</c:v>
                </c:pt>
              </c:strCache>
            </c:strRef>
          </c:tx>
          <c:spPr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D5-8E4D-8357-FB129D9DF7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工具任务</c:v>
                </c:pt>
              </c:strCache>
            </c:strRef>
          </c:tx>
          <c:spPr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D5-8E4D-8357-FB129D9DF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53583488"/>
        <c:axId val="96462971"/>
      </c:lineChart>
      <c:catAx>
        <c:axId val="5358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3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endParaRPr lang="zh-CN"/>
          </a:p>
        </c:txPr>
        <c:crossAx val="96462971"/>
        <c:crosses val="autoZero"/>
        <c:auto val="1"/>
        <c:lblAlgn val="ctr"/>
        <c:lblOffset val="100"/>
        <c:noMultiLvlLbl val="1"/>
      </c:catAx>
      <c:valAx>
        <c:axId val="9646297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3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endParaRPr lang="zh-CN"/>
          </a:p>
        </c:txPr>
        <c:crossAx val="53583488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9FD1564-F4A1-4F76-B000-25BCE00084C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1544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87442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3908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89240" cy="35265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/>
          <p:cNvPicPr/>
          <p:nvPr/>
        </p:nvPicPr>
        <p:blipFill>
          <a:blip r:embed="rId3"/>
          <a:stretch/>
        </p:blipFill>
        <p:spPr>
          <a:xfrm>
            <a:off x="1066680" y="345960"/>
            <a:ext cx="10055520" cy="508428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89600" cy="333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8320" cy="11383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468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29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83880"/>
            <a:ext cx="8008920" cy="12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8000" b="1" strike="noStrike" spc="2178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7400" cy="348840"/>
          </a:xfrm>
          <a:custGeom>
            <a:avLst/>
            <a:gdLst/>
            <a:ahLst/>
            <a:cxn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309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301560" cy="15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7760" cy="2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6"/>
          <p:cNvSpPr/>
          <p:nvPr/>
        </p:nvSpPr>
        <p:spPr>
          <a:xfrm>
            <a:off x="7416000" y="5875560"/>
            <a:ext cx="32860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入职时间：2022年2月14号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462040"/>
            <a:ext cx="12189240" cy="1892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3714120" y="2202480"/>
            <a:ext cx="255600" cy="25668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 flipV="1">
            <a:off x="510120" y="4354560"/>
            <a:ext cx="260640" cy="26172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639000" y="2203200"/>
            <a:ext cx="3206520" cy="24102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1487520" y="2531520"/>
            <a:ext cx="1760040" cy="17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446720" y="2928960"/>
            <a:ext cx="67309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002320" y="244080"/>
            <a:ext cx="289188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心得收获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1418040" y="147132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1451160" y="157896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418040" y="340740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1451160" y="351504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418040" y="539676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1451160" y="550440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2354040" y="1837800"/>
            <a:ext cx="869256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5"/>
          <p:cNvSpPr/>
          <p:nvPr/>
        </p:nvSpPr>
        <p:spPr>
          <a:xfrm>
            <a:off x="2354040" y="3299760"/>
            <a:ext cx="232416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多交流沟通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2354040" y="5609880"/>
            <a:ext cx="8692560" cy="8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主动承担更多的开发任务,快速定位解决问题。跳出做任务的思维，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培养Owner意识，思考如何协调项目资源，如何合理安排计划排期，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如何优化项目，如何加强项目稳定性建设。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8"/>
          <p:cNvSpPr/>
          <p:nvPr/>
        </p:nvSpPr>
        <p:spPr>
          <a:xfrm>
            <a:off x="2354040" y="1380960"/>
            <a:ext cx="2403000" cy="4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追求更深的技术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2354040" y="3767760"/>
            <a:ext cx="869256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0"/>
          <p:cNvSpPr/>
          <p:nvPr/>
        </p:nvSpPr>
        <p:spPr>
          <a:xfrm>
            <a:off x="2354040" y="5144040"/>
            <a:ext cx="20678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2402640" y="1837800"/>
            <a:ext cx="5803560" cy="87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963880" y="4393080"/>
            <a:ext cx="2310840" cy="198324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稳定性建设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4897800" y="3332160"/>
            <a:ext cx="2310840" cy="198324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6879240" y="4389840"/>
            <a:ext cx="2310840" cy="1983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金融知识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4868640" y="1190520"/>
            <a:ext cx="2310840" cy="1983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6818400" y="2272680"/>
            <a:ext cx="2310840" cy="1983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社区业务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2"/>
          <p:cNvSpPr/>
          <p:nvPr/>
        </p:nvSpPr>
        <p:spPr>
          <a:xfrm>
            <a:off x="2882160" y="2305080"/>
            <a:ext cx="2310840" cy="198324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240000" y="2088000"/>
            <a:ext cx="4210560" cy="86688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3312000" y="3384000"/>
            <a:ext cx="4246560" cy="86256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对新人提供系统的介绍，包括组织结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构，项目架构，业务现状，流程规范等。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462040"/>
            <a:ext cx="12189240" cy="1892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3714120" y="2202480"/>
            <a:ext cx="255600" cy="25668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 flipV="1">
            <a:off x="510120" y="4354560"/>
            <a:ext cx="260640" cy="26172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39000" y="2203200"/>
            <a:ext cx="3206520" cy="24102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1487520" y="2531520"/>
            <a:ext cx="1760040" cy="17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4446720" y="2890800"/>
            <a:ext cx="67309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058840" y="244080"/>
            <a:ext cx="17118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我的优点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3147840" y="1794960"/>
            <a:ext cx="4554000" cy="86688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积极主动，责任感强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3166560" y="3312000"/>
            <a:ext cx="4535280" cy="86688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团队精神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2751840" y="184428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2770560" y="340308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3238560" y="4824000"/>
            <a:ext cx="4463280" cy="86688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心态良好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2770920" y="340344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2770920" y="340344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2808000" y="488880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2058840" y="244080"/>
            <a:ext cx="17118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1527840" y="1794960"/>
            <a:ext cx="3762000" cy="86688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开发流程不够规范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1546560" y="3312000"/>
            <a:ext cx="3815280" cy="86688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文档不够详细完善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1131840" y="184428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1150560" y="340308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1618560" y="4824000"/>
            <a:ext cx="3815280" cy="86688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业务思考不够深入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2"/>
          <p:cNvSpPr/>
          <p:nvPr/>
        </p:nvSpPr>
        <p:spPr>
          <a:xfrm>
            <a:off x="1150920" y="340344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1150920" y="340344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1188000" y="4888800"/>
            <a:ext cx="725040" cy="7250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5"/>
          <p:cNvSpPr/>
          <p:nvPr/>
        </p:nvSpPr>
        <p:spPr>
          <a:xfrm>
            <a:off x="5652000" y="3456000"/>
            <a:ext cx="1509840" cy="645840"/>
          </a:xfrm>
          <a:custGeom>
            <a:avLst/>
            <a:gdLst/>
            <a:ahLst/>
            <a:cxnLst/>
            <a:rect l="l" t="t" r="r" b="b"/>
            <a:pathLst>
              <a:path w="4202" h="1801">
                <a:moveTo>
                  <a:pt x="0" y="450"/>
                </a:moveTo>
                <a:lnTo>
                  <a:pt x="3150" y="450"/>
                </a:lnTo>
                <a:lnTo>
                  <a:pt x="3150" y="0"/>
                </a:lnTo>
                <a:lnTo>
                  <a:pt x="4201" y="900"/>
                </a:lnTo>
                <a:lnTo>
                  <a:pt x="3150" y="1800"/>
                </a:lnTo>
                <a:lnTo>
                  <a:pt x="31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改进措施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7560000" y="1872000"/>
            <a:ext cx="573840" cy="57384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7"/>
          <p:cNvSpPr/>
          <p:nvPr/>
        </p:nvSpPr>
        <p:spPr>
          <a:xfrm>
            <a:off x="8273880" y="1800000"/>
            <a:ext cx="2885760" cy="6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及时更新流程状态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快速和各方同步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8"/>
          <p:cNvSpPr/>
          <p:nvPr/>
        </p:nvSpPr>
        <p:spPr>
          <a:xfrm>
            <a:off x="7560000" y="3456000"/>
            <a:ext cx="573840" cy="57384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9"/>
          <p:cNvSpPr/>
          <p:nvPr/>
        </p:nvSpPr>
        <p:spPr>
          <a:xfrm>
            <a:off x="8136000" y="3422520"/>
            <a:ext cx="360756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任务过程中给出全面详细的文档，方便后续其他人员了解业务。提升些文档的能力</a:t>
            </a: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0"/>
          <p:cNvSpPr/>
          <p:nvPr/>
        </p:nvSpPr>
        <p:spPr>
          <a:xfrm>
            <a:off x="7596000" y="4968000"/>
            <a:ext cx="573840" cy="57384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1"/>
          <p:cNvSpPr/>
          <p:nvPr/>
        </p:nvSpPr>
        <p:spPr>
          <a:xfrm>
            <a:off x="8174880" y="4896000"/>
            <a:ext cx="3607560" cy="6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开发前多思考需求的合理性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，能解决什么问题。仔细评估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影响面，多问多交流，避免理解偏差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。做技术方案的时候把需求的完整链路思考清楚。</a:t>
            </a:r>
            <a:endParaRPr lang="en-US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2462040"/>
            <a:ext cx="12189240" cy="1892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714120" y="2202480"/>
            <a:ext cx="255600" cy="25668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"/>
          <p:cNvSpPr/>
          <p:nvPr/>
        </p:nvSpPr>
        <p:spPr>
          <a:xfrm flipV="1">
            <a:off x="510120" y="4354560"/>
            <a:ext cx="260640" cy="26172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639000" y="2203200"/>
            <a:ext cx="3206520" cy="24102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1487520" y="2531520"/>
            <a:ext cx="1760040" cy="17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4446720" y="2766960"/>
            <a:ext cx="67309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4446720" y="3692880"/>
            <a:ext cx="40982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5044320" y="3888000"/>
            <a:ext cx="1433520" cy="143712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深入了解社区业务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7087320" y="2520720"/>
            <a:ext cx="1435320" cy="143712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9362520" y="1152000"/>
            <a:ext cx="1435320" cy="143712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项目管理/技术专家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0"/>
          <p:cNvSpPr/>
          <p:nvPr/>
        </p:nvSpPr>
        <p:spPr>
          <a:xfrm>
            <a:off x="4608000" y="2709000"/>
            <a:ext cx="6581520" cy="4018680"/>
          </a:xfrm>
          <a:custGeom>
            <a:avLst/>
            <a:gdLst/>
            <a:ahLst/>
            <a:cxn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1"/>
          <p:cNvSpPr/>
          <p:nvPr/>
        </p:nvSpPr>
        <p:spPr>
          <a:xfrm>
            <a:off x="7592760" y="1645560"/>
            <a:ext cx="1034640" cy="6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2"/>
          <p:cNvSpPr/>
          <p:nvPr/>
        </p:nvSpPr>
        <p:spPr>
          <a:xfrm>
            <a:off x="5690880" y="3061440"/>
            <a:ext cx="1011600" cy="6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3"/>
          <p:cNvSpPr/>
          <p:nvPr/>
        </p:nvSpPr>
        <p:spPr>
          <a:xfrm>
            <a:off x="3579840" y="4448160"/>
            <a:ext cx="1222920" cy="6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4"/>
          <p:cNvSpPr/>
          <p:nvPr/>
        </p:nvSpPr>
        <p:spPr>
          <a:xfrm>
            <a:off x="5184000" y="5832000"/>
            <a:ext cx="11966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5"/>
          <p:cNvSpPr/>
          <p:nvPr/>
        </p:nvSpPr>
        <p:spPr>
          <a:xfrm>
            <a:off x="7344000" y="4464000"/>
            <a:ext cx="11966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6"/>
          <p:cNvSpPr/>
          <p:nvPr/>
        </p:nvSpPr>
        <p:spPr>
          <a:xfrm>
            <a:off x="9576000" y="3096000"/>
            <a:ext cx="11966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7"/>
          <p:cNvSpPr/>
          <p:nvPr/>
        </p:nvSpPr>
        <p:spPr>
          <a:xfrm>
            <a:off x="3191040" y="2709000"/>
            <a:ext cx="399708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18"/>
          <p:cNvSpPr/>
          <p:nvPr/>
        </p:nvSpPr>
        <p:spPr>
          <a:xfrm flipH="1">
            <a:off x="5518800" y="1799640"/>
            <a:ext cx="35906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19"/>
          <p:cNvSpPr/>
          <p:nvPr/>
        </p:nvSpPr>
        <p:spPr>
          <a:xfrm flipH="1">
            <a:off x="5040000" y="3159360"/>
            <a:ext cx="180792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20"/>
          <p:cNvSpPr/>
          <p:nvPr/>
        </p:nvSpPr>
        <p:spPr>
          <a:xfrm flipH="1">
            <a:off x="4109400" y="4680000"/>
            <a:ext cx="78660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1"/>
          <p:cNvSpPr/>
          <p:nvPr/>
        </p:nvSpPr>
        <p:spPr>
          <a:xfrm>
            <a:off x="1296000" y="4464000"/>
            <a:ext cx="119664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2"/>
          <p:cNvSpPr/>
          <p:nvPr/>
        </p:nvSpPr>
        <p:spPr>
          <a:xfrm>
            <a:off x="1159920" y="1402200"/>
            <a:ext cx="4365000" cy="7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1.社区领域的技术专家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2.负责项目管理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3"/>
          <p:cNvSpPr/>
          <p:nvPr/>
        </p:nvSpPr>
        <p:spPr>
          <a:xfrm>
            <a:off x="1191600" y="2628000"/>
            <a:ext cx="3702600" cy="10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1.独立负责业务模块的计划排期，资源协调，开发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2.思考业务发展方向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4"/>
          <p:cNvSpPr/>
          <p:nvPr/>
        </p:nvSpPr>
        <p:spPr>
          <a:xfrm>
            <a:off x="1227600" y="4032000"/>
            <a:ext cx="2766600" cy="17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1.持续深入学习社区业务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2.在技术上持续深入学习</a:t>
            </a: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lang="zh-CN" alt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下半年完成</a:t>
            </a:r>
            <a:r>
              <a:rPr lang="en-US" altLang="zh-C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lang="zh-CN" alt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次分享。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2002320" y="244080"/>
            <a:ext cx="289188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2859840" y="1715040"/>
            <a:ext cx="2653200" cy="8233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8"/>
          <p:cNvSpPr/>
          <p:nvPr/>
        </p:nvSpPr>
        <p:spPr>
          <a:xfrm>
            <a:off x="2859840" y="2883240"/>
            <a:ext cx="2653200" cy="8233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9"/>
          <p:cNvSpPr/>
          <p:nvPr/>
        </p:nvSpPr>
        <p:spPr>
          <a:xfrm>
            <a:off x="2859840" y="4051080"/>
            <a:ext cx="2653200" cy="82116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0"/>
          <p:cNvSpPr/>
          <p:nvPr/>
        </p:nvSpPr>
        <p:spPr>
          <a:xfrm>
            <a:off x="2859840" y="5217120"/>
            <a:ext cx="2653200" cy="8233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1"/>
          <p:cNvSpPr/>
          <p:nvPr/>
        </p:nvSpPr>
        <p:spPr>
          <a:xfrm flipV="1">
            <a:off x="3916080" y="241020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2"/>
          <p:cNvSpPr/>
          <p:nvPr/>
        </p:nvSpPr>
        <p:spPr>
          <a:xfrm>
            <a:off x="3916080" y="171504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13"/>
          <p:cNvSpPr/>
          <p:nvPr/>
        </p:nvSpPr>
        <p:spPr>
          <a:xfrm>
            <a:off x="1547640" y="1715040"/>
            <a:ext cx="2365200" cy="8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tIns="57600" rIns="115200" bIns="57600" anchor="ctr"/>
          <a:lstStyle/>
          <a:p>
            <a:pPr algn="ctr">
              <a:lnSpc>
                <a:spcPct val="100000"/>
              </a:lnSpc>
            </a:pPr>
            <a:r>
              <a:rPr lang="en-US" sz="253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4"/>
          <p:cNvSpPr/>
          <p:nvPr/>
        </p:nvSpPr>
        <p:spPr>
          <a:xfrm flipV="1">
            <a:off x="3916080" y="357840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5"/>
          <p:cNvSpPr/>
          <p:nvPr/>
        </p:nvSpPr>
        <p:spPr>
          <a:xfrm>
            <a:off x="3916080" y="288324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6"/>
          <p:cNvSpPr/>
          <p:nvPr/>
        </p:nvSpPr>
        <p:spPr>
          <a:xfrm>
            <a:off x="1547640" y="2883240"/>
            <a:ext cx="2365200" cy="8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tIns="57600" rIns="115200" bIns="57600" anchor="ctr"/>
          <a:lstStyle/>
          <a:p>
            <a:pPr algn="ctr">
              <a:lnSpc>
                <a:spcPct val="100000"/>
              </a:lnSpc>
            </a:pPr>
            <a:r>
              <a:rPr lang="en-US" sz="253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保持实践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7"/>
          <p:cNvSpPr/>
          <p:nvPr/>
        </p:nvSpPr>
        <p:spPr>
          <a:xfrm flipV="1">
            <a:off x="3916080" y="474444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8"/>
          <p:cNvSpPr/>
          <p:nvPr/>
        </p:nvSpPr>
        <p:spPr>
          <a:xfrm>
            <a:off x="3916080" y="4051080"/>
            <a:ext cx="137160" cy="1231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19"/>
          <p:cNvSpPr/>
          <p:nvPr/>
        </p:nvSpPr>
        <p:spPr>
          <a:xfrm>
            <a:off x="1547640" y="4051080"/>
            <a:ext cx="2365200" cy="8211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tIns="57600" rIns="115200" bIns="57600" anchor="ctr"/>
          <a:lstStyle/>
          <a:p>
            <a:pPr algn="ctr">
              <a:lnSpc>
                <a:spcPct val="100000"/>
              </a:lnSpc>
            </a:pPr>
            <a:r>
              <a:rPr lang="en-US" sz="253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总结反思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0"/>
          <p:cNvSpPr/>
          <p:nvPr/>
        </p:nvSpPr>
        <p:spPr>
          <a:xfrm flipV="1">
            <a:off x="3916080" y="591228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1"/>
          <p:cNvSpPr/>
          <p:nvPr/>
        </p:nvSpPr>
        <p:spPr>
          <a:xfrm>
            <a:off x="3916080" y="5217120"/>
            <a:ext cx="137160" cy="1252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2"/>
          <p:cNvSpPr/>
          <p:nvPr/>
        </p:nvSpPr>
        <p:spPr>
          <a:xfrm>
            <a:off x="1547640" y="5217120"/>
            <a:ext cx="2365200" cy="8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tIns="57600" rIns="115200" bIns="57600" anchor="ctr"/>
          <a:lstStyle/>
          <a:p>
            <a:pPr algn="ctr">
              <a:lnSpc>
                <a:spcPct val="100000"/>
              </a:lnSpc>
            </a:pPr>
            <a:r>
              <a:rPr lang="en-US" sz="253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3"/>
          <p:cNvSpPr/>
          <p:nvPr/>
        </p:nvSpPr>
        <p:spPr>
          <a:xfrm>
            <a:off x="5724000" y="1661040"/>
            <a:ext cx="5073480" cy="91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持续学习前沿技术，增加知识储备。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4"/>
          <p:cNvSpPr/>
          <p:nvPr/>
        </p:nvSpPr>
        <p:spPr>
          <a:xfrm>
            <a:off x="5724000" y="2825280"/>
            <a:ext cx="5073480" cy="93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5"/>
          <p:cNvSpPr/>
          <p:nvPr/>
        </p:nvSpPr>
        <p:spPr>
          <a:xfrm>
            <a:off x="5724000" y="3999240"/>
            <a:ext cx="5073480" cy="81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记录遇到的困难和问题，总结反思并提升。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6"/>
          <p:cNvSpPr/>
          <p:nvPr/>
        </p:nvSpPr>
        <p:spPr>
          <a:xfrm>
            <a:off x="5724000" y="4985280"/>
            <a:ext cx="5073480" cy="132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提高沟通技巧，降低交流成本，提升效率。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7"/>
          <p:cNvSpPr/>
          <p:nvPr/>
        </p:nvSpPr>
        <p:spPr>
          <a:xfrm>
            <a:off x="5724000" y="2833560"/>
            <a:ext cx="5073480" cy="91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思考所学技术，优化项目架构。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9240" cy="2333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/>
          <p:cNvPicPr/>
          <p:nvPr/>
        </p:nvPicPr>
        <p:blipFill>
          <a:blip r:embed="rId2"/>
          <a:srcRect b="61903"/>
          <a:stretch/>
        </p:blipFill>
        <p:spPr>
          <a:xfrm>
            <a:off x="1066680" y="345960"/>
            <a:ext cx="10055520" cy="193500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2283840"/>
            <a:ext cx="12189240" cy="457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85160" y="391680"/>
            <a:ext cx="299700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3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479600" y="3281760"/>
            <a:ext cx="1129320" cy="120348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179960" y="3281760"/>
            <a:ext cx="1129320" cy="120348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879960" y="3281760"/>
            <a:ext cx="1129320" cy="120348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9580320" y="3281760"/>
            <a:ext cx="1129320" cy="120348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1400" y="4760640"/>
            <a:ext cx="204012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673800" y="4760640"/>
            <a:ext cx="2077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工作体会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6407640" y="4760640"/>
            <a:ext cx="20772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9123480" y="4760640"/>
            <a:ext cx="20772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89240" cy="35265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9" name="图片 42"/>
          <p:cNvPicPr/>
          <p:nvPr/>
        </p:nvPicPr>
        <p:blipFill>
          <a:blip r:embed="rId3"/>
          <a:stretch/>
        </p:blipFill>
        <p:spPr>
          <a:xfrm>
            <a:off x="1066680" y="345960"/>
            <a:ext cx="10055520" cy="508428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0" y="3522600"/>
            <a:ext cx="12189240" cy="333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3"/>
          <p:cNvSpPr/>
          <p:nvPr/>
        </p:nvSpPr>
        <p:spPr>
          <a:xfrm>
            <a:off x="3459600" y="1377360"/>
            <a:ext cx="5154120" cy="15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5222520" y="4392000"/>
            <a:ext cx="183096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5"/>
          <p:cNvSpPr/>
          <p:nvPr/>
        </p:nvSpPr>
        <p:spPr>
          <a:xfrm>
            <a:off x="-360" y="3462840"/>
            <a:ext cx="12189240" cy="35265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6"/>
          <p:cNvSpPr/>
          <p:nvPr/>
        </p:nvSpPr>
        <p:spPr>
          <a:xfrm>
            <a:off x="3688200" y="3637440"/>
            <a:ext cx="5154120" cy="15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462040"/>
            <a:ext cx="12189240" cy="18928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714120" y="2202480"/>
            <a:ext cx="255600" cy="25668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 flipV="1">
            <a:off x="510120" y="4354560"/>
            <a:ext cx="260640" cy="26172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639000" y="2203200"/>
            <a:ext cx="3206520" cy="24102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1487520" y="2531520"/>
            <a:ext cx="1760040" cy="17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446720" y="2957760"/>
            <a:ext cx="67309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002320" y="244080"/>
            <a:ext cx="289188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1035360" y="2648160"/>
            <a:ext cx="2938320" cy="245412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236920" y="1711440"/>
            <a:ext cx="3885480" cy="406548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596920" y="1993680"/>
            <a:ext cx="57348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5004000" y="2044440"/>
            <a:ext cx="463320" cy="4867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004000" y="3040920"/>
            <a:ext cx="463320" cy="4867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5586120" y="3941280"/>
            <a:ext cx="175716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004000" y="3994920"/>
            <a:ext cx="463320" cy="4867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596920" y="4823280"/>
            <a:ext cx="558252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5"/>
          <p:cNvSpPr/>
          <p:nvPr/>
        </p:nvSpPr>
        <p:spPr>
          <a:xfrm>
            <a:off x="5004000" y="4948920"/>
            <a:ext cx="463320" cy="4867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586120" y="3941280"/>
            <a:ext cx="559332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7"/>
          <p:cNvSpPr/>
          <p:nvPr/>
        </p:nvSpPr>
        <p:spPr>
          <a:xfrm>
            <a:off x="5586120" y="3941280"/>
            <a:ext cx="559332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8"/>
          <p:cNvSpPr/>
          <p:nvPr/>
        </p:nvSpPr>
        <p:spPr>
          <a:xfrm>
            <a:off x="5616000" y="4896000"/>
            <a:ext cx="165528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596920" y="1993680"/>
            <a:ext cx="1746360" cy="55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5599080" y="2975400"/>
            <a:ext cx="1672200" cy="55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2649240" y="1383480"/>
            <a:ext cx="7068240" cy="9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完成了11个任务的开发，其中需求6个，重构任务1个，工具任务4个。业务面覆盖发帖</a:t>
            </a:r>
            <a:r>
              <a:rPr lang="zh-CN" alt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评论，互动消息，用户中心，抽样，运营后台，SNS创作平台，审核对接等</a:t>
            </a: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457640" y="1433880"/>
            <a:ext cx="934200" cy="48672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2638440" y="2715120"/>
            <a:ext cx="7224480" cy="73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大部分任务在1周左右完成，小部分任务因为任务量或者排期需要2周。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bug：3个，做到了快速回退修复，影响小。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457640" y="2732760"/>
            <a:ext cx="942840" cy="48672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2638440" y="4006440"/>
            <a:ext cx="72244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代码质量：第一个任务不清楚公司的代码规范，质量不高。后续的代码保证了没有异味。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69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效率： 前期需要了解业务需求和技术框架，速度较慢。现在可以快速开发上线。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1457640" y="4060080"/>
            <a:ext cx="942840" cy="48672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021400" y="244080"/>
            <a:ext cx="24984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0" name="图表 4194304"/>
          <p:cNvGraphicFramePr/>
          <p:nvPr>
            <p:extLst>
              <p:ext uri="{D42A27DB-BD31-4B8C-83A1-F6EECF244321}">
                <p14:modId xmlns:p14="http://schemas.microsoft.com/office/powerpoint/2010/main" val="3897125294"/>
              </p:ext>
            </p:extLst>
          </p:nvPr>
        </p:nvGraphicFramePr>
        <p:xfrm>
          <a:off x="1981080" y="1168560"/>
          <a:ext cx="8226720" cy="451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1" name="CustomShape 7"/>
          <p:cNvSpPr/>
          <p:nvPr/>
        </p:nvSpPr>
        <p:spPr>
          <a:xfrm>
            <a:off x="4727520" y="1168560"/>
            <a:ext cx="3997080" cy="51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任务完成情况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zh-CN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1.4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002320" y="244080"/>
            <a:ext cx="289188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800" b="0" strike="noStrike" spc="279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重点项目</a:t>
            </a:r>
            <a:r>
              <a:rPr lang="en-US" altLang="zh-CN" sz="2800" spc="27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lang="zh-CN" altLang="en-US" sz="2800" spc="27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功能插件分享到社区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1418040" y="147132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1451160" y="157896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418040" y="340740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1451160" y="351504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418040" y="539676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1451160" y="550440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2354040" y="1837800"/>
            <a:ext cx="869256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5"/>
          <p:cNvSpPr/>
          <p:nvPr/>
        </p:nvSpPr>
        <p:spPr>
          <a:xfrm>
            <a:off x="2354040" y="3299760"/>
            <a:ext cx="232416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技术方案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2354040" y="5609880"/>
            <a:ext cx="8692560" cy="8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zh-CN" alt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技术方案可以和同事多讨论，综合多个方案的长处。</a:t>
            </a:r>
            <a:endParaRPr lang="en-US" altLang="zh-CN" sz="16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zh-CN" altLang="en-US" sz="16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看似单一，实际上涉及面广泛。社区需要对接业务方（问财），客户端，审核，发现页开发。一定要搞清楚需求的整个链路，每个链路需要各方提供什么，又需要我方提供什么，会造成什么影响，同时合理安排项目的时间计划。</a:t>
            </a:r>
            <a:endParaRPr lang="en-US" altLang="zh-CN" sz="16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8"/>
          <p:cNvSpPr/>
          <p:nvPr/>
        </p:nvSpPr>
        <p:spPr>
          <a:xfrm>
            <a:off x="2354040" y="1380960"/>
            <a:ext cx="2403000" cy="4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2354040" y="3767760"/>
            <a:ext cx="869256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0"/>
          <p:cNvSpPr/>
          <p:nvPr/>
        </p:nvSpPr>
        <p:spPr>
          <a:xfrm>
            <a:off x="2354040" y="5144040"/>
            <a:ext cx="20678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altLang="zh-CN" sz="2200" b="1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思考总结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2402640" y="1837800"/>
            <a:ext cx="5803560" cy="87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5802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zh-CN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1.5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002320" y="244080"/>
            <a:ext cx="289188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800" b="0" strike="noStrike" spc="279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重点项目</a:t>
            </a:r>
            <a:r>
              <a:rPr lang="en-US" altLang="zh-CN" sz="2800" spc="27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lang="zh-CN" altLang="en-US" sz="2800" spc="27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个人</a:t>
            </a:r>
            <a:r>
              <a:rPr lang="zh-CN" altLang="en-US" sz="2800" spc="27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资料页重构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1418040" y="147132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1451160" y="157896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418040" y="340740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1451160" y="351504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418040" y="539676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1451160" y="550440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2354040" y="1837800"/>
            <a:ext cx="869256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5"/>
          <p:cNvSpPr/>
          <p:nvPr/>
        </p:nvSpPr>
        <p:spPr>
          <a:xfrm>
            <a:off x="2354040" y="3299760"/>
            <a:ext cx="232416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技术方案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2354040" y="5609880"/>
            <a:ext cx="8692560" cy="8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主动承担更多的开发任务,快速定位解决问题。跳出做任务的思维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培养Owner意识，思考如何协调项目资源，如何合理安排计划排期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如何优化项目，如何加强项目稳定性建设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8"/>
          <p:cNvSpPr/>
          <p:nvPr/>
        </p:nvSpPr>
        <p:spPr>
          <a:xfrm>
            <a:off x="2354040" y="1380960"/>
            <a:ext cx="2403000" cy="4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2354040" y="3767760"/>
            <a:ext cx="869256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0"/>
          <p:cNvSpPr/>
          <p:nvPr/>
        </p:nvSpPr>
        <p:spPr>
          <a:xfrm>
            <a:off x="2354040" y="5144040"/>
            <a:ext cx="20678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思考总结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2402640" y="1837800"/>
            <a:ext cx="5803560" cy="87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5031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9240" cy="597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3520" y="80604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3400"/>
            <a:ext cx="309240" cy="8640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09600" y="116280"/>
            <a:ext cx="1400040" cy="7765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120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zh-CN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1.5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002320" y="244080"/>
            <a:ext cx="289188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800" b="0" strike="noStrike" spc="27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解决问题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1418040" y="118944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1476540" y="1304131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402422" y="2664720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1460922" y="2785405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418040" y="5436213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1451160" y="550440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</a:t>
            </a:r>
            <a:r>
              <a:rPr lang="en-US" altLang="zh-CN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13"/>
          <p:cNvSpPr/>
          <p:nvPr/>
        </p:nvSpPr>
        <p:spPr>
          <a:xfrm flipH="1">
            <a:off x="1823085" y="4819511"/>
            <a:ext cx="1" cy="616702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2354040" y="1837800"/>
            <a:ext cx="869256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5"/>
          <p:cNvSpPr/>
          <p:nvPr/>
        </p:nvSpPr>
        <p:spPr>
          <a:xfrm>
            <a:off x="2393460" y="2712600"/>
            <a:ext cx="232416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原因定位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2354040" y="5609880"/>
            <a:ext cx="8692560" cy="8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主动承担更多的开发任务,快速定位解决问题。跳出做任务的思维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培养Owner意识，思考如何协调项目资源，如何合理安排计划排期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如何优化项目，如何加强项目稳定性建设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17"/>
          <p:cNvSpPr/>
          <p:nvPr/>
        </p:nvSpPr>
        <p:spPr>
          <a:xfrm flipH="1">
            <a:off x="1823086" y="1995480"/>
            <a:ext cx="1034" cy="653591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8"/>
          <p:cNvSpPr/>
          <p:nvPr/>
        </p:nvSpPr>
        <p:spPr>
          <a:xfrm>
            <a:off x="2354040" y="1099080"/>
            <a:ext cx="2403000" cy="4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问题描述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2354040" y="3086206"/>
            <a:ext cx="869256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0"/>
          <p:cNvSpPr/>
          <p:nvPr/>
        </p:nvSpPr>
        <p:spPr>
          <a:xfrm>
            <a:off x="2354040" y="5144040"/>
            <a:ext cx="20678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复盘总结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2402640" y="1555920"/>
            <a:ext cx="5803560" cy="87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11">
            <a:extLst>
              <a:ext uri="{FF2B5EF4-FFF2-40B4-BE49-F238E27FC236}">
                <a16:creationId xmlns:a16="http://schemas.microsoft.com/office/drawing/2014/main" id="{FED0C5BF-9275-6446-9BA6-A91350DE4F59}"/>
              </a:ext>
            </a:extLst>
          </p:cNvPr>
          <p:cNvSpPr/>
          <p:nvPr/>
        </p:nvSpPr>
        <p:spPr>
          <a:xfrm>
            <a:off x="1402422" y="4022471"/>
            <a:ext cx="797040" cy="7970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2">
            <a:extLst>
              <a:ext uri="{FF2B5EF4-FFF2-40B4-BE49-F238E27FC236}">
                <a16:creationId xmlns:a16="http://schemas.microsoft.com/office/drawing/2014/main" id="{E11F4B53-5ACE-9743-9A5A-1BDD4CE3AAC5}"/>
              </a:ext>
            </a:extLst>
          </p:cNvPr>
          <p:cNvSpPr/>
          <p:nvPr/>
        </p:nvSpPr>
        <p:spPr>
          <a:xfrm>
            <a:off x="1451160" y="4140000"/>
            <a:ext cx="6800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E96F728C-03D5-EF49-9AC5-63CDF28FDF7E}"/>
              </a:ext>
            </a:extLst>
          </p:cNvPr>
          <p:cNvSpPr/>
          <p:nvPr/>
        </p:nvSpPr>
        <p:spPr>
          <a:xfrm flipH="1">
            <a:off x="1823085" y="3477410"/>
            <a:ext cx="1" cy="545061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15">
            <a:extLst>
              <a:ext uri="{FF2B5EF4-FFF2-40B4-BE49-F238E27FC236}">
                <a16:creationId xmlns:a16="http://schemas.microsoft.com/office/drawing/2014/main" id="{ADEBDA1C-2D38-7C4F-A195-86E21835EF92}"/>
              </a:ext>
            </a:extLst>
          </p:cNvPr>
          <p:cNvSpPr/>
          <p:nvPr/>
        </p:nvSpPr>
        <p:spPr>
          <a:xfrm>
            <a:off x="2354040" y="4022471"/>
            <a:ext cx="232416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解决问题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9">
            <a:extLst>
              <a:ext uri="{FF2B5EF4-FFF2-40B4-BE49-F238E27FC236}">
                <a16:creationId xmlns:a16="http://schemas.microsoft.com/office/drawing/2014/main" id="{BDE8779C-875A-0845-BBCC-19DEF5BBD440}"/>
              </a:ext>
            </a:extLst>
          </p:cNvPr>
          <p:cNvSpPr/>
          <p:nvPr/>
        </p:nvSpPr>
        <p:spPr>
          <a:xfrm>
            <a:off x="2354040" y="4420991"/>
            <a:ext cx="869256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</a:t>
            </a:r>
            <a:r>
              <a:rPr lang="en-US" sz="1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1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560</Words>
  <Application>Microsoft Macintosh PowerPoint</Application>
  <PresentationFormat>宽屏</PresentationFormat>
  <Paragraphs>178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MRX-W19</dc:creator>
  <dc:description/>
  <cp:lastModifiedBy>Microsoft Office User</cp:lastModifiedBy>
  <cp:revision>123</cp:revision>
  <dcterms:created xsi:type="dcterms:W3CDTF">2021-11-28T15:13:33Z</dcterms:created>
  <dcterms:modified xsi:type="dcterms:W3CDTF">2022-07-17T15:37:29Z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18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18</vt:i4>
  </property>
</Properties>
</file>