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59" r:id="rId9"/>
    <p:sldId id="264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wiredtiger.com/3.2.1/tune_page_size_and_comp.html" TargetMode="External"/><Relationship Id="rId2" Type="http://schemas.openxmlformats.org/officeDocument/2006/relationships/hyperlink" Target="https://mongodb.net.cn/manual/core/wiredtig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7CB7D-B137-2343-B461-816B0B2A7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792804"/>
            <a:ext cx="8915399" cy="2262781"/>
          </a:xfrm>
        </p:spPr>
        <p:txBody>
          <a:bodyPr/>
          <a:lstStyle/>
          <a:p>
            <a:pPr algn="ctr"/>
            <a:r>
              <a:rPr kumimoji="1" lang="en-US" altLang="zh-CN" dirty="0"/>
              <a:t>MongoDB</a:t>
            </a:r>
            <a:r>
              <a:rPr kumimoji="1" lang="zh-CN" altLang="en-US" dirty="0"/>
              <a:t>索引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7CFBFA-DF87-7F4B-B5D9-BF53D482B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zh-CN" altLang="en-US" sz="2800" dirty="0"/>
              <a:t>吴添</a:t>
            </a:r>
          </a:p>
        </p:txBody>
      </p:sp>
    </p:spTree>
    <p:extLst>
      <p:ext uri="{BB962C8B-B14F-4D97-AF65-F5344CB8AC3E}">
        <p14:creationId xmlns:p14="http://schemas.microsoft.com/office/powerpoint/2010/main" val="357525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E7134-F245-9147-9448-145F2B1A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B-Tree</a:t>
            </a:r>
            <a:r>
              <a:rPr kumimoji="1" lang="zh-CN" altLang="en-US" dirty="0"/>
              <a:t>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0AB26-A870-354B-AC3A-EA550F362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57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3547B-93D4-8846-A98A-8144B61C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B+Tree</a:t>
            </a:r>
            <a:r>
              <a:rPr kumimoji="1" lang="zh-CN" altLang="en-US" dirty="0"/>
              <a:t>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6E963-4DB7-224F-AB1C-E1107391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53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C8D9F-F918-094F-B3B7-0B4A65FD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MongoDB</a:t>
            </a:r>
            <a:r>
              <a:rPr kumimoji="1" lang="zh-CN" altLang="en-US" dirty="0"/>
              <a:t>到底用的什么索引？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7EE54-4DFA-E24F-9986-823FBF52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MMAPV1</a:t>
            </a:r>
            <a:r>
              <a:rPr lang="zh-CN" altLang="en-US" dirty="0">
                <a:hlinkClick r:id="rId2"/>
              </a:rPr>
              <a:t>是</a:t>
            </a:r>
            <a:r>
              <a:rPr lang="en" altLang="zh-CN" dirty="0"/>
              <a:t>MongoDB 3.2</a:t>
            </a:r>
            <a:r>
              <a:rPr lang="zh-CN" altLang="en" dirty="0"/>
              <a:t>前</a:t>
            </a:r>
            <a:r>
              <a:rPr lang="zh-CN" altLang="en-US" dirty="0"/>
              <a:t>的默认存储引擎，</a:t>
            </a:r>
            <a:r>
              <a:rPr lang="en-US" altLang="zh-CN" dirty="0"/>
              <a:t>4.0</a:t>
            </a:r>
            <a:r>
              <a:rPr lang="zh-CN" altLang="en-US" dirty="0"/>
              <a:t>废弃，使用的是</a:t>
            </a:r>
            <a:r>
              <a:rPr lang="en-US" altLang="zh-CN" dirty="0"/>
              <a:t>B-Tree</a:t>
            </a:r>
            <a:endParaRPr lang="en" altLang="zh-CN" u="sng" dirty="0">
              <a:hlinkClick r:id="rId2"/>
            </a:endParaRPr>
          </a:p>
          <a:p>
            <a:r>
              <a:rPr lang="en" altLang="zh-CN" u="sng" dirty="0">
                <a:hlinkClick r:id="rId2"/>
              </a:rPr>
              <a:t>WiredTiger</a:t>
            </a:r>
            <a:r>
              <a:rPr lang="zh-CN" altLang="en-US" dirty="0"/>
              <a:t>是从</a:t>
            </a:r>
            <a:r>
              <a:rPr lang="en" altLang="zh-CN" dirty="0"/>
              <a:t>MongoDB 3.2</a:t>
            </a:r>
            <a:r>
              <a:rPr lang="zh-CN" altLang="en-US" dirty="0"/>
              <a:t>开始的默认存储引擎，索引文件用的</a:t>
            </a:r>
            <a:r>
              <a:rPr lang="en-US" altLang="zh-CN" dirty="0"/>
              <a:t>B-Tree</a:t>
            </a:r>
            <a:r>
              <a:rPr lang="zh-CN" altLang="en-US" dirty="0"/>
              <a:t>，数据文件使用的是</a:t>
            </a:r>
            <a:r>
              <a:rPr lang="en-US" altLang="zh-CN" dirty="0" err="1"/>
              <a:t>B+Tree</a:t>
            </a:r>
            <a:endParaRPr lang="en-US" altLang="zh-CN" dirty="0"/>
          </a:p>
          <a:p>
            <a:r>
              <a:rPr kumimoji="1" lang="zh-CN" altLang="en-US" dirty="0">
                <a:hlinkClick r:id="rId3"/>
              </a:rPr>
              <a:t>参考：</a:t>
            </a:r>
            <a:endParaRPr kumimoji="1" lang="en" altLang="zh-CN" dirty="0">
              <a:hlinkClick r:id="rId3"/>
            </a:endParaRPr>
          </a:p>
          <a:p>
            <a:r>
              <a:rPr kumimoji="1" lang="en" altLang="zh-CN" dirty="0">
                <a:hlinkClick r:id="rId3"/>
              </a:rPr>
              <a:t>http://source.wiredtiger.com/3.2.1/tune_page_size_and_comp.html</a:t>
            </a:r>
            <a:endParaRPr kumimoji="1" lang="en" altLang="zh-CN" dirty="0"/>
          </a:p>
          <a:p>
            <a:r>
              <a:rPr kumimoji="1" lang="en" altLang="zh-CN" dirty="0"/>
              <a:t>https://</a:t>
            </a:r>
            <a:r>
              <a:rPr kumimoji="1" lang="en" altLang="zh-CN" dirty="0" err="1"/>
              <a:t>mongoing.com</a:t>
            </a:r>
            <a:r>
              <a:rPr kumimoji="1" lang="en" altLang="zh-CN" dirty="0"/>
              <a:t>/topic/archives-35143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EEAF35-0EDD-584D-98B7-043329147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685" y="4577722"/>
            <a:ext cx="103886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4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E24F0-D3AD-A547-9872-9856F5FE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err="1"/>
              <a:t>WiredTiger</a:t>
            </a:r>
            <a:r>
              <a:rPr lang="zh-CN" altLang="en-US" dirty="0"/>
              <a:t>数据文件在磁盘上的存储结构</a:t>
            </a: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179A40-80A1-F34A-84C7-AAAD4498E4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463" y="2251075"/>
            <a:ext cx="56769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02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8D9F0-1883-6B44-921A-7BE8202D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MongoDB</a:t>
            </a:r>
            <a:r>
              <a:rPr kumimoji="1" lang="zh-CN" altLang="en-US" dirty="0"/>
              <a:t>是啥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4274E-05BA-2045-86E6-0F719AFA7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MongoDB </a:t>
            </a:r>
            <a:r>
              <a:rPr lang="zh-CN" altLang="en-US" dirty="0"/>
              <a:t>是一个基于分布式文件存储的面向文档的数据库。由 </a:t>
            </a:r>
            <a:r>
              <a:rPr lang="en" altLang="zh-CN" dirty="0"/>
              <a:t>C++ </a:t>
            </a:r>
            <a:r>
              <a:rPr lang="zh-CN" altLang="en-US" dirty="0"/>
              <a:t>语言编写。旨在为 </a:t>
            </a:r>
            <a:r>
              <a:rPr lang="en" altLang="zh-CN" dirty="0"/>
              <a:t>WEB </a:t>
            </a:r>
            <a:r>
              <a:rPr lang="zh-CN" altLang="en-US" dirty="0"/>
              <a:t>应用提供可扩展的高性能数据存储解决方案。</a:t>
            </a:r>
            <a:endParaRPr lang="en-US" altLang="zh-CN" dirty="0"/>
          </a:p>
          <a:p>
            <a:r>
              <a:rPr lang="en" altLang="zh-CN" dirty="0"/>
              <a:t>MongoDB</a:t>
            </a:r>
            <a:r>
              <a:rPr lang="zh-CN" altLang="en-US" dirty="0"/>
              <a:t>是一个介于关系数据库和非关系数据库之间的产品，是非关系数据库当中功能最丰富，最像关系数据库的。</a:t>
            </a:r>
            <a:endParaRPr lang="en-US" altLang="zh-CN" dirty="0"/>
          </a:p>
          <a:p>
            <a:r>
              <a:rPr kumimoji="1" lang="zh-CN" altLang="en-US" dirty="0"/>
              <a:t>使用</a:t>
            </a:r>
            <a:r>
              <a:rPr lang="en" altLang="zh-CN" dirty="0"/>
              <a:t>Binary JSON</a:t>
            </a:r>
            <a:r>
              <a:rPr lang="zh-CN" altLang="en" dirty="0"/>
              <a:t>（</a:t>
            </a:r>
            <a:r>
              <a:rPr lang="zh-CN" altLang="en-US" dirty="0"/>
              <a:t>二进制</a:t>
            </a:r>
            <a:r>
              <a:rPr lang="en" altLang="zh-CN" dirty="0"/>
              <a:t>JSON</a:t>
            </a:r>
            <a:r>
              <a:rPr lang="zh-CN" altLang="en" dirty="0"/>
              <a:t>）</a:t>
            </a:r>
            <a:r>
              <a:rPr lang="zh-CN" altLang="en-US" dirty="0"/>
              <a:t>存储数据。</a:t>
            </a:r>
            <a:endParaRPr lang="en-US" altLang="zh-CN" dirty="0"/>
          </a:p>
          <a:p>
            <a:r>
              <a:rPr kumimoji="1" lang="en-US" altLang="zh-CN" dirty="0"/>
              <a:t>NO-SQL</a:t>
            </a:r>
            <a:r>
              <a:rPr kumimoji="1" lang="zh-CN" altLang="en-US" dirty="0"/>
              <a:t>数据库。</a:t>
            </a:r>
            <a:endParaRPr kumimoji="1" lang="en-US" altLang="zh-CN" dirty="0"/>
          </a:p>
          <a:p>
            <a:r>
              <a:rPr kumimoji="1" lang="zh-CN" altLang="en-US" dirty="0"/>
              <a:t>支持复制（副本集）和分片</a:t>
            </a:r>
            <a:endParaRPr kumimoji="1" lang="en-US" altLang="zh-CN" dirty="0"/>
          </a:p>
          <a:p>
            <a:r>
              <a:rPr kumimoji="1" lang="en-US" altLang="zh-CN" dirty="0" err="1"/>
              <a:t>GridFS</a:t>
            </a:r>
            <a:r>
              <a:rPr kumimoji="1" lang="zh-CN" altLang="en-US" dirty="0"/>
              <a:t>分布式文件系统</a:t>
            </a:r>
          </a:p>
        </p:txBody>
      </p:sp>
    </p:spTree>
    <p:extLst>
      <p:ext uri="{BB962C8B-B14F-4D97-AF65-F5344CB8AC3E}">
        <p14:creationId xmlns:p14="http://schemas.microsoft.com/office/powerpoint/2010/main" val="175132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3BAE4-B0ED-7A48-84FE-BDA2EFFD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MongoDB</a:t>
            </a:r>
            <a:r>
              <a:rPr kumimoji="1" lang="zh-CN" altLang="en-US" dirty="0"/>
              <a:t>有哪些索引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68687-A236-D347-AF31-CC987B20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_id</a:t>
            </a:r>
            <a:r>
              <a:rPr kumimoji="1" lang="zh-CN" altLang="en-US" dirty="0"/>
              <a:t>索引</a:t>
            </a:r>
            <a:endParaRPr kumimoji="1" lang="en-US" altLang="zh-CN" dirty="0"/>
          </a:p>
          <a:p>
            <a:r>
              <a:rPr kumimoji="1" lang="zh-CN" altLang="en-US" dirty="0"/>
              <a:t>单字段索引</a:t>
            </a:r>
            <a:endParaRPr kumimoji="1" lang="en-US" altLang="zh-CN" dirty="0"/>
          </a:p>
          <a:p>
            <a:r>
              <a:rPr kumimoji="1" lang="zh-CN" altLang="en-US" dirty="0"/>
              <a:t>复合索引</a:t>
            </a:r>
            <a:endParaRPr kumimoji="1" lang="en-US" altLang="zh-CN" dirty="0"/>
          </a:p>
          <a:p>
            <a:r>
              <a:rPr kumimoji="1" lang="zh-CN" altLang="en-US" dirty="0"/>
              <a:t>多键索引</a:t>
            </a:r>
            <a:endParaRPr kumimoji="1" lang="en-US" altLang="zh-CN" dirty="0"/>
          </a:p>
          <a:p>
            <a:r>
              <a:rPr kumimoji="1" lang="en-US" altLang="zh-CN" dirty="0"/>
              <a:t>Hash</a:t>
            </a:r>
            <a:r>
              <a:rPr kumimoji="1" lang="zh-CN" altLang="en-US" dirty="0"/>
              <a:t>索引</a:t>
            </a:r>
            <a:endParaRPr kumimoji="1" lang="en-US" altLang="zh-CN" dirty="0"/>
          </a:p>
          <a:p>
            <a:r>
              <a:rPr kumimoji="1" lang="zh-CN" altLang="en-US" dirty="0"/>
              <a:t>全文索引</a:t>
            </a:r>
            <a:endParaRPr kumimoji="1" lang="en-US" altLang="zh-CN" dirty="0"/>
          </a:p>
          <a:p>
            <a:r>
              <a:rPr kumimoji="1" lang="zh-CN" altLang="en-US" dirty="0"/>
              <a:t>过期索引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52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A8C76-6EC8-0D4B-B4BF-3B467BA1C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_id</a:t>
            </a:r>
            <a:r>
              <a:rPr kumimoji="1" lang="zh-CN" altLang="en-US" dirty="0"/>
              <a:t>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D129C-961A-F442-9759-58F21E5AC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属于单字段索引的一种，</a:t>
            </a:r>
            <a:r>
              <a:rPr kumimoji="1" lang="en-US" altLang="zh-CN" dirty="0"/>
              <a:t>MongoDB</a:t>
            </a:r>
            <a:r>
              <a:rPr kumimoji="1" lang="zh-CN" altLang="en-US" dirty="0"/>
              <a:t>默认创建</a:t>
            </a:r>
            <a:endParaRPr kumimoji="1" lang="en-US" altLang="zh-CN" dirty="0"/>
          </a:p>
          <a:p>
            <a:r>
              <a:rPr lang="zh-CN" altLang="en-US" dirty="0"/>
              <a:t>默认情况下，</a:t>
            </a:r>
            <a:r>
              <a:rPr lang="en-US" altLang="zh-CN" dirty="0"/>
              <a:t>_</a:t>
            </a:r>
            <a:r>
              <a:rPr lang="en" altLang="zh-CN" dirty="0"/>
              <a:t>id </a:t>
            </a:r>
            <a:r>
              <a:rPr lang="zh-CN" altLang="en-US" dirty="0"/>
              <a:t>字段的类型为 </a:t>
            </a:r>
            <a:r>
              <a:rPr lang="en" altLang="zh-CN" dirty="0" err="1"/>
              <a:t>ObjectID</a:t>
            </a:r>
            <a:r>
              <a:rPr lang="zh-CN" altLang="en" dirty="0"/>
              <a:t>，</a:t>
            </a:r>
            <a:r>
              <a:rPr lang="zh-CN" altLang="en-US" dirty="0"/>
              <a:t>是 </a:t>
            </a:r>
            <a:r>
              <a:rPr lang="en" altLang="zh-CN" dirty="0"/>
              <a:t>MongoDB </a:t>
            </a:r>
            <a:r>
              <a:rPr lang="zh-CN" altLang="en-US" dirty="0"/>
              <a:t>的 </a:t>
            </a:r>
            <a:r>
              <a:rPr lang="en" altLang="zh-CN" dirty="0"/>
              <a:t>BSON </a:t>
            </a:r>
            <a:r>
              <a:rPr lang="zh-CN" altLang="en-US" dirty="0"/>
              <a:t>类型之一。</a:t>
            </a:r>
            <a:endParaRPr lang="en-US" altLang="zh-CN" dirty="0"/>
          </a:p>
          <a:p>
            <a:r>
              <a:rPr kumimoji="1" lang="en" altLang="zh-CN" dirty="0" err="1"/>
              <a:t>ObjectID</a:t>
            </a:r>
            <a:r>
              <a:rPr kumimoji="1" lang="en" altLang="zh-CN" dirty="0"/>
              <a:t> </a:t>
            </a:r>
            <a:r>
              <a:rPr kumimoji="1" lang="zh-CN" altLang="en-US" dirty="0"/>
              <a:t>长度为 </a:t>
            </a:r>
            <a:r>
              <a:rPr kumimoji="1" lang="en-US" altLang="zh-CN" dirty="0"/>
              <a:t>12 </a:t>
            </a:r>
            <a:r>
              <a:rPr kumimoji="1" lang="zh-CN" altLang="en-US" dirty="0"/>
              <a:t>字节，由以下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个部分组成：</a:t>
            </a:r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4 </a:t>
            </a:r>
            <a:r>
              <a:rPr kumimoji="1" lang="zh-CN" altLang="en-US" dirty="0"/>
              <a:t>字节的</a:t>
            </a:r>
            <a:r>
              <a:rPr kumimoji="1" lang="en" altLang="zh-CN" dirty="0"/>
              <a:t>Unix</a:t>
            </a:r>
            <a:r>
              <a:rPr kumimoji="1" lang="zh-CN" altLang="en" dirty="0"/>
              <a:t>时间戳</a:t>
            </a:r>
            <a:r>
              <a:rPr kumimoji="1" lang="zh-CN" altLang="en-US" dirty="0"/>
              <a:t>，单位为秒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3 </a:t>
            </a:r>
            <a:r>
              <a:rPr kumimoji="1" lang="zh-CN" altLang="en-US" dirty="0"/>
              <a:t>字节的机器标识符</a:t>
            </a:r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2 </a:t>
            </a:r>
            <a:r>
              <a:rPr kumimoji="1" lang="zh-CN" altLang="en-US" dirty="0"/>
              <a:t>字节的进程 </a:t>
            </a:r>
            <a:r>
              <a:rPr kumimoji="1" lang="en" altLang="zh-CN" dirty="0"/>
              <a:t>ID</a:t>
            </a:r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3</a:t>
            </a:r>
            <a:r>
              <a:rPr kumimoji="1" lang="zh-CN" altLang="en-US" dirty="0"/>
              <a:t>字节的计数器，以随机值开始</a:t>
            </a:r>
          </a:p>
        </p:txBody>
      </p:sp>
    </p:spTree>
    <p:extLst>
      <p:ext uri="{BB962C8B-B14F-4D97-AF65-F5344CB8AC3E}">
        <p14:creationId xmlns:p14="http://schemas.microsoft.com/office/powerpoint/2010/main" val="252829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0CC92-10E7-0E4B-81DD-0EA7D6AF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单字段索引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3A401-A690-DB46-8843-F3FCDF1A9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4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43FE0-08AD-5C40-9A2E-D82BDD07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复合索引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0E126-4E46-CB4D-9592-2FE20447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43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EF5D-EAF0-CA40-977E-31C9C6D9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多键索引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3E8F7-5FB5-9344-9F73-F7342B9F4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307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066D6-5AB8-294A-B44B-A10397EC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交叉索引（索引交集）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76151-FD56-1A4B-BA1E-A49DB50F7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" altLang="zh-CN" dirty="0"/>
              <a:t>MongoDB</a:t>
            </a:r>
            <a:r>
              <a:rPr lang="zh-CN" altLang="en-US" dirty="0"/>
              <a:t>可以使用多个索引的交集来完成查询。</a:t>
            </a:r>
            <a:endParaRPr lang="en-US" altLang="zh-CN" dirty="0"/>
          </a:p>
          <a:p>
            <a:r>
              <a:rPr lang="zh-CN" altLang="en-US" dirty="0"/>
              <a:t>交叉索引不能代替复合索引。</a:t>
            </a:r>
            <a:endParaRPr lang="en-US" altLang="zh-CN" dirty="0"/>
          </a:p>
          <a:p>
            <a:r>
              <a:rPr kumimoji="1" lang="zh-CN" altLang="en-US" dirty="0"/>
              <a:t>执行计划里包含</a:t>
            </a:r>
            <a:r>
              <a:rPr lang="en" altLang="zh-CN" dirty="0"/>
              <a:t>AND_SORTED</a:t>
            </a:r>
            <a:r>
              <a:rPr lang="zh-CN" altLang="en-US" dirty="0"/>
              <a:t>阶段说明使用了交叉索引。</a:t>
            </a:r>
            <a:endParaRPr lang="en-US" altLang="zh-CN" dirty="0"/>
          </a:p>
          <a:p>
            <a:r>
              <a:rPr lang="en" altLang="zh-CN" dirty="0" err="1"/>
              <a:t>db.product.createIndex</a:t>
            </a:r>
            <a:r>
              <a:rPr lang="en" altLang="zh-CN" dirty="0"/>
              <a:t>({</a:t>
            </a:r>
            <a:br>
              <a:rPr lang="en" altLang="zh-CN" dirty="0"/>
            </a:br>
            <a:r>
              <a:rPr lang="en" altLang="zh-CN" dirty="0"/>
              <a:t>   price:1},{</a:t>
            </a:r>
            <a:br>
              <a:rPr lang="en" altLang="zh-CN" dirty="0"/>
            </a:br>
            <a:r>
              <a:rPr lang="en" altLang="zh-CN" dirty="0"/>
              <a:t>   </a:t>
            </a:r>
            <a:r>
              <a:rPr lang="en" altLang="zh-CN" dirty="0" err="1"/>
              <a:t>background:true</a:t>
            </a:r>
            <a:r>
              <a:rPr lang="en" altLang="zh-CN" dirty="0"/>
              <a:t>})</a:t>
            </a:r>
            <a:br>
              <a:rPr lang="en" altLang="zh-CN" dirty="0"/>
            </a:br>
            <a:r>
              <a:rPr lang="en" altLang="zh-CN" dirty="0" err="1"/>
              <a:t>db.product.createIndex</a:t>
            </a:r>
            <a:r>
              <a:rPr lang="en" altLang="zh-CN" dirty="0"/>
              <a:t>({</a:t>
            </a:r>
            <a:br>
              <a:rPr lang="en" altLang="zh-CN" dirty="0"/>
            </a:br>
            <a:r>
              <a:rPr lang="en" altLang="zh-CN" dirty="0"/>
              <a:t>   stock:1},{</a:t>
            </a:r>
            <a:br>
              <a:rPr lang="en" altLang="zh-CN" dirty="0"/>
            </a:br>
            <a:r>
              <a:rPr lang="en" altLang="zh-CN" dirty="0"/>
              <a:t>   </a:t>
            </a:r>
            <a:r>
              <a:rPr lang="en" altLang="zh-CN" dirty="0" err="1"/>
              <a:t>background:true</a:t>
            </a:r>
            <a:r>
              <a:rPr lang="en" altLang="zh-CN" dirty="0"/>
              <a:t>})</a:t>
            </a:r>
            <a:br>
              <a:rPr lang="en" altLang="zh-CN" dirty="0"/>
            </a:br>
            <a:r>
              <a:rPr lang="en" altLang="zh-CN" dirty="0"/>
              <a:t>//</a:t>
            </a:r>
            <a:r>
              <a:rPr lang="zh-CN" altLang="en-US" dirty="0"/>
              <a:t>可以使用交叉索引</a:t>
            </a:r>
            <a:br>
              <a:rPr lang="zh-CN" altLang="en-US" dirty="0"/>
            </a:br>
            <a:r>
              <a:rPr lang="en" altLang="zh-CN" dirty="0" err="1"/>
              <a:t>db.product.find</a:t>
            </a:r>
            <a:r>
              <a:rPr lang="en" altLang="zh-CN" dirty="0"/>
              <a:t>({"price":20,"stock":8}).explain();</a:t>
            </a:r>
            <a:br>
              <a:rPr lang="en" altLang="zh-CN" dirty="0"/>
            </a:br>
            <a:r>
              <a:rPr lang="en" altLang="zh-CN" dirty="0"/>
              <a:t>//</a:t>
            </a:r>
            <a:r>
              <a:rPr lang="zh-CN" altLang="en-US" dirty="0"/>
              <a:t>不能使用交叉索引</a:t>
            </a:r>
            <a:br>
              <a:rPr lang="zh-CN" altLang="en-US" dirty="0"/>
            </a:br>
            <a:r>
              <a:rPr lang="en" altLang="zh-CN" dirty="0" err="1"/>
              <a:t>db.product.find</a:t>
            </a:r>
            <a:r>
              <a:rPr lang="en" altLang="zh-CN" dirty="0"/>
              <a:t>({"price":20}).sort({"stock":1}).explain();</a:t>
            </a:r>
            <a:br>
              <a:rPr lang="en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90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412CA-2282-9B4B-8284-7BC751F2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覆盖索引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0AE3A-8EF3-9F40-864E-741552CF2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当查询符合以下条件时，</a:t>
            </a:r>
            <a:r>
              <a:rPr kumimoji="1" lang="en-US" altLang="zh-CN" dirty="0"/>
              <a:t>MongoDB</a:t>
            </a:r>
            <a:r>
              <a:rPr kumimoji="1" lang="zh-CN" altLang="en-US" dirty="0"/>
              <a:t>可以直接从索引中获取返回数据，而不需要回表查询整个集合。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 所有的查询字段是索引的一部分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 所有的查询返回字段在同一个索引中</a:t>
            </a:r>
            <a:endParaRPr lang="en-US" altLang="zh-CN" dirty="0"/>
          </a:p>
          <a:p>
            <a:pPr latinLnBrk="1"/>
            <a:r>
              <a:rPr lang="zh-CN" altLang="en-US" dirty="0"/>
              <a:t>因为索引存在于</a:t>
            </a:r>
            <a:r>
              <a:rPr lang="en" altLang="zh-CN" dirty="0"/>
              <a:t>RAM</a:t>
            </a:r>
            <a:r>
              <a:rPr lang="zh-CN" altLang="en-US" dirty="0"/>
              <a:t>中，从索引中获取数据比通过扫描文档读取数据要快得多。</a:t>
            </a:r>
          </a:p>
          <a:p>
            <a:r>
              <a:rPr lang="zh-CN" altLang="en-US" dirty="0"/>
              <a:t>创建的索引中一般不包括 </a:t>
            </a:r>
            <a:r>
              <a:rPr lang="en-US" altLang="zh-CN" dirty="0"/>
              <a:t>_</a:t>
            </a:r>
            <a:r>
              <a:rPr lang="en" altLang="zh-CN" dirty="0"/>
              <a:t>id </a:t>
            </a:r>
            <a:r>
              <a:rPr lang="zh-CN" altLang="en-US" dirty="0"/>
              <a:t>字段，而</a:t>
            </a:r>
            <a:r>
              <a:rPr lang="en-US" altLang="zh-CN" dirty="0"/>
              <a:t>_</a:t>
            </a:r>
            <a:r>
              <a:rPr lang="en" altLang="zh-CN" dirty="0"/>
              <a:t>id</a:t>
            </a:r>
            <a:r>
              <a:rPr lang="zh-CN" altLang="en-US" dirty="0"/>
              <a:t>在查询中会默认返回，我们可以在</a:t>
            </a:r>
            <a:r>
              <a:rPr lang="en" altLang="zh-CN" dirty="0"/>
              <a:t>MongoDB</a:t>
            </a:r>
            <a:r>
              <a:rPr lang="zh-CN" altLang="en-US" dirty="0"/>
              <a:t>的查询结果集中排除</a:t>
            </a:r>
            <a:r>
              <a:rPr lang="en-US" altLang="zh-CN" dirty="0"/>
              <a:t>_id</a:t>
            </a:r>
            <a:r>
              <a:rPr lang="zh-CN" altLang="en-US" dirty="0"/>
              <a:t>字段来实现索引覆盖。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84593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679</TotalTime>
  <Words>537</Words>
  <Application>Microsoft Macintosh PowerPoint</Application>
  <PresentationFormat>宽屏</PresentationFormat>
  <Paragraphs>48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丝状</vt:lpstr>
      <vt:lpstr>MongoDB索引 </vt:lpstr>
      <vt:lpstr>MongoDB是啥</vt:lpstr>
      <vt:lpstr>MongoDB有哪些索引</vt:lpstr>
      <vt:lpstr>_id索引</vt:lpstr>
      <vt:lpstr>单字段索引</vt:lpstr>
      <vt:lpstr>复合索引</vt:lpstr>
      <vt:lpstr>多键索引</vt:lpstr>
      <vt:lpstr>交叉索引（索引交集）</vt:lpstr>
      <vt:lpstr>覆盖索引</vt:lpstr>
      <vt:lpstr>B-Tree索引</vt:lpstr>
      <vt:lpstr>B+Tree索引</vt:lpstr>
      <vt:lpstr>MongoDB到底用的什么索引？</vt:lpstr>
      <vt:lpstr>WiredTiger数据文件在磁盘上的存储结构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Microsoft Office User</dc:creator>
  <cp:lastModifiedBy>Microsoft Office User</cp:lastModifiedBy>
  <cp:revision>60</cp:revision>
  <dcterms:created xsi:type="dcterms:W3CDTF">2022-05-03T13:43:58Z</dcterms:created>
  <dcterms:modified xsi:type="dcterms:W3CDTF">2022-05-14T15:32:41Z</dcterms:modified>
</cp:coreProperties>
</file>