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3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Chart Title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重构任务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工具任务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53583488"/>
        <c:axId val="96462971"/>
      </c:lineChart>
      <c:catAx>
        <c:axId val="53583488"/>
        <c:scaling>
          <c:orientation val="minMax"/>
        </c:scaling>
        <c:delete val="0"/>
        <c:axPos val="b"/>
        <c:numFmt formatCode="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96462971"/>
        <c:crosses val="autoZero"/>
        <c:auto val="1"/>
        <c:lblAlgn val="ctr"/>
        <c:lblOffset val="100"/>
      </c:catAx>
      <c:valAx>
        <c:axId val="9646297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5358348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9FD1564-F4A1-4F76-B000-25BCE00084C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9240" cy="35265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5520" cy="50842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9600" cy="333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3880"/>
            <a:ext cx="8008920" cy="12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78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7400" cy="34884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3096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30156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7760" cy="2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60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240000" y="2088000"/>
            <a:ext cx="4210560" cy="8668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3312000" y="3384000"/>
            <a:ext cx="4246560" cy="86256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对新人提供系统的介绍，包括组织结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构，项目架构，业务现状，流程规范等。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4446720" y="289080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58840" y="244080"/>
            <a:ext cx="17118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47840" y="1794960"/>
            <a:ext cx="4554000" cy="8668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积极主动，责任感强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3166560" y="3312000"/>
            <a:ext cx="4535280" cy="8668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2751840" y="18442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2770560" y="34030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3238560" y="4824000"/>
            <a:ext cx="4463280" cy="8668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277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277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2808000" y="488880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2058840" y="244080"/>
            <a:ext cx="17118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1527840" y="1794960"/>
            <a:ext cx="3762000" cy="8668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1546560" y="3312000"/>
            <a:ext cx="3815280" cy="8668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1131840" y="18442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1150560" y="34030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1618560" y="4824000"/>
            <a:ext cx="3815280" cy="8668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115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115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1188000" y="488880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5652000" y="3456000"/>
            <a:ext cx="1509840" cy="645840"/>
          </a:xfrm>
          <a:custGeom>
            <a:avLst/>
            <a:gdLst/>
            <a:ah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7560000" y="1872000"/>
            <a:ext cx="573840" cy="5738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8273880" y="1800000"/>
            <a:ext cx="288576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快速和各方同步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>
            <a:off x="7560000" y="3456000"/>
            <a:ext cx="573840" cy="5738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8136000" y="3422520"/>
            <a:ext cx="360756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任务过程中给出全面详细的文档，方便后续其他人员了解业务。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7596000" y="4968000"/>
            <a:ext cx="573840" cy="5738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8174880" y="4896000"/>
            <a:ext cx="360756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开发前多思考需求的合理性以及影响面，多问多交流，避免理解偏差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4446720" y="276696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4446720" y="3692880"/>
            <a:ext cx="40982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4320" y="3888000"/>
            <a:ext cx="1433520" cy="14371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7087320" y="2520720"/>
            <a:ext cx="1435320" cy="14371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9362520" y="1152000"/>
            <a:ext cx="1435320" cy="14371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4608000" y="2709000"/>
            <a:ext cx="6581520" cy="401868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1"/>
          <p:cNvSpPr/>
          <p:nvPr/>
        </p:nvSpPr>
        <p:spPr>
          <a:xfrm>
            <a:off x="7592760" y="1645560"/>
            <a:ext cx="10346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5690880" y="3061440"/>
            <a:ext cx="10116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3"/>
          <p:cNvSpPr/>
          <p:nvPr/>
        </p:nvSpPr>
        <p:spPr>
          <a:xfrm>
            <a:off x="3579840" y="4448160"/>
            <a:ext cx="122292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4"/>
          <p:cNvSpPr/>
          <p:nvPr/>
        </p:nvSpPr>
        <p:spPr>
          <a:xfrm>
            <a:off x="5184000" y="5832000"/>
            <a:ext cx="119664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7344000" y="4464000"/>
            <a:ext cx="119664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9576000" y="3096000"/>
            <a:ext cx="119664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7"/>
          <p:cNvSpPr/>
          <p:nvPr/>
        </p:nvSpPr>
        <p:spPr>
          <a:xfrm>
            <a:off x="3191040" y="2709000"/>
            <a:ext cx="399708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8"/>
          <p:cNvSpPr/>
          <p:nvPr/>
        </p:nvSpPr>
        <p:spPr>
          <a:xfrm flipH="1">
            <a:off x="5518800" y="1799640"/>
            <a:ext cx="35906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9"/>
          <p:cNvSpPr/>
          <p:nvPr/>
        </p:nvSpPr>
        <p:spPr>
          <a:xfrm flipH="1">
            <a:off x="5040000" y="3159360"/>
            <a:ext cx="180792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0"/>
          <p:cNvSpPr/>
          <p:nvPr/>
        </p:nvSpPr>
        <p:spPr>
          <a:xfrm flipH="1">
            <a:off x="4109400" y="4680000"/>
            <a:ext cx="7866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1"/>
          <p:cNvSpPr/>
          <p:nvPr/>
        </p:nvSpPr>
        <p:spPr>
          <a:xfrm>
            <a:off x="1296000" y="4464000"/>
            <a:ext cx="119664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2"/>
          <p:cNvSpPr/>
          <p:nvPr/>
        </p:nvSpPr>
        <p:spPr>
          <a:xfrm>
            <a:off x="1159920" y="1402200"/>
            <a:ext cx="43650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社区领域的技术专家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负责项目管理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3"/>
          <p:cNvSpPr/>
          <p:nvPr/>
        </p:nvSpPr>
        <p:spPr>
          <a:xfrm>
            <a:off x="1191600" y="2628000"/>
            <a:ext cx="370260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独立负责业务模块的计划排期，资源协调，开发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思考业务发展方向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4"/>
          <p:cNvSpPr/>
          <p:nvPr/>
        </p:nvSpPr>
        <p:spPr>
          <a:xfrm>
            <a:off x="1227600" y="4032000"/>
            <a:ext cx="2766600" cy="17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持续深入学习社区业务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在技术上持续深入学习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2859840" y="1715040"/>
            <a:ext cx="2653200" cy="8233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2859840" y="2883240"/>
            <a:ext cx="2653200" cy="8233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9"/>
          <p:cNvSpPr/>
          <p:nvPr/>
        </p:nvSpPr>
        <p:spPr>
          <a:xfrm>
            <a:off x="2859840" y="4051080"/>
            <a:ext cx="2653200" cy="82116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0"/>
          <p:cNvSpPr/>
          <p:nvPr/>
        </p:nvSpPr>
        <p:spPr>
          <a:xfrm>
            <a:off x="2859840" y="5217120"/>
            <a:ext cx="2653200" cy="8233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1"/>
          <p:cNvSpPr/>
          <p:nvPr/>
        </p:nvSpPr>
        <p:spPr>
          <a:xfrm flipV="1">
            <a:off x="3916080" y="241020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2"/>
          <p:cNvSpPr/>
          <p:nvPr/>
        </p:nvSpPr>
        <p:spPr>
          <a:xfrm>
            <a:off x="3916080" y="171504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3"/>
          <p:cNvSpPr/>
          <p:nvPr/>
        </p:nvSpPr>
        <p:spPr>
          <a:xfrm>
            <a:off x="1547640" y="1715040"/>
            <a:ext cx="2365200" cy="8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4"/>
          <p:cNvSpPr/>
          <p:nvPr/>
        </p:nvSpPr>
        <p:spPr>
          <a:xfrm flipV="1">
            <a:off x="3916080" y="357840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5"/>
          <p:cNvSpPr/>
          <p:nvPr/>
        </p:nvSpPr>
        <p:spPr>
          <a:xfrm>
            <a:off x="3916080" y="288324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6"/>
          <p:cNvSpPr/>
          <p:nvPr/>
        </p:nvSpPr>
        <p:spPr>
          <a:xfrm>
            <a:off x="1547640" y="2883240"/>
            <a:ext cx="2365200" cy="8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7"/>
          <p:cNvSpPr/>
          <p:nvPr/>
        </p:nvSpPr>
        <p:spPr>
          <a:xfrm flipV="1">
            <a:off x="3916080" y="474444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8"/>
          <p:cNvSpPr/>
          <p:nvPr/>
        </p:nvSpPr>
        <p:spPr>
          <a:xfrm>
            <a:off x="3916080" y="4051080"/>
            <a:ext cx="137160" cy="1231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19"/>
          <p:cNvSpPr/>
          <p:nvPr/>
        </p:nvSpPr>
        <p:spPr>
          <a:xfrm>
            <a:off x="1547640" y="4051080"/>
            <a:ext cx="2365200" cy="8211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0"/>
          <p:cNvSpPr/>
          <p:nvPr/>
        </p:nvSpPr>
        <p:spPr>
          <a:xfrm flipV="1">
            <a:off x="3916080" y="591228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1"/>
          <p:cNvSpPr/>
          <p:nvPr/>
        </p:nvSpPr>
        <p:spPr>
          <a:xfrm>
            <a:off x="3916080" y="521712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2"/>
          <p:cNvSpPr/>
          <p:nvPr/>
        </p:nvSpPr>
        <p:spPr>
          <a:xfrm>
            <a:off x="1547640" y="5217120"/>
            <a:ext cx="2365200" cy="8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3"/>
          <p:cNvSpPr/>
          <p:nvPr/>
        </p:nvSpPr>
        <p:spPr>
          <a:xfrm>
            <a:off x="5724000" y="1661040"/>
            <a:ext cx="5073480" cy="9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持续学习前沿技术，增加知识储备。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4"/>
          <p:cNvSpPr/>
          <p:nvPr/>
        </p:nvSpPr>
        <p:spPr>
          <a:xfrm>
            <a:off x="5724000" y="2825280"/>
            <a:ext cx="5073480" cy="93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5"/>
          <p:cNvSpPr/>
          <p:nvPr/>
        </p:nvSpPr>
        <p:spPr>
          <a:xfrm>
            <a:off x="5724000" y="3999240"/>
            <a:ext cx="5073480" cy="81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记录遇到的困难和问题，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反思并提升。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6"/>
          <p:cNvSpPr/>
          <p:nvPr/>
        </p:nvSpPr>
        <p:spPr>
          <a:xfrm>
            <a:off x="5724000" y="4985280"/>
            <a:ext cx="5073480" cy="132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7"/>
          <p:cNvSpPr/>
          <p:nvPr/>
        </p:nvSpPr>
        <p:spPr>
          <a:xfrm>
            <a:off x="5724000" y="2833560"/>
            <a:ext cx="5073480" cy="9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240" cy="35265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9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5520" cy="508428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0" y="3522600"/>
            <a:ext cx="12189240" cy="333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3"/>
          <p:cNvSpPr/>
          <p:nvPr/>
        </p:nvSpPr>
        <p:spPr>
          <a:xfrm>
            <a:off x="3459600" y="1377360"/>
            <a:ext cx="515412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222520" y="4392000"/>
            <a:ext cx="183096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-360" y="3462840"/>
            <a:ext cx="12189240" cy="35265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6"/>
          <p:cNvSpPr/>
          <p:nvPr/>
        </p:nvSpPr>
        <p:spPr>
          <a:xfrm>
            <a:off x="3688200" y="3637440"/>
            <a:ext cx="515412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9240" cy="2333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5520" cy="193500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89240" cy="457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700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29320" cy="12034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29320" cy="12034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29320" cy="12034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29320" cy="12034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4012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7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7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38320" cy="245412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5480" cy="406548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48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175716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825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33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33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165528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596920" y="1993680"/>
            <a:ext cx="1746360" cy="5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599080" y="2975400"/>
            <a:ext cx="1672200" cy="5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68240" cy="9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个任务的开发，其中需求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个，工具任务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个。业务面覆盖评论，互动消息，用户中心，抽样，运营后台，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4200" cy="4867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715120"/>
            <a:ext cx="7224480" cy="7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大部分任务在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周左右完成，小部分任务因为任务量或者排期需要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个，做到了快速回退修复，影响小。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732760"/>
            <a:ext cx="942840" cy="4867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4006440"/>
            <a:ext cx="722448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42840" cy="4867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图表 4194304"/>
          <p:cNvGraphicFramePr/>
          <p:nvPr/>
        </p:nvGraphicFramePr>
        <p:xfrm>
          <a:off x="1981080" y="1168560"/>
          <a:ext cx="8226720" cy="451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1" name="CustomShape 7"/>
          <p:cNvSpPr/>
          <p:nvPr/>
        </p:nvSpPr>
        <p:spPr>
          <a:xfrm>
            <a:off x="4727520" y="1168560"/>
            <a:ext cx="3997080" cy="51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446720" y="292896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1418040" y="147132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1451160" y="157896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18040" y="340740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1451160" y="351504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418040" y="539676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1451160" y="550440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"/>
          <p:cNvSpPr/>
          <p:nvPr/>
        </p:nvSpPr>
        <p:spPr>
          <a:xfrm>
            <a:off x="2354040" y="1837800"/>
            <a:ext cx="86925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5"/>
          <p:cNvSpPr/>
          <p:nvPr/>
        </p:nvSpPr>
        <p:spPr>
          <a:xfrm>
            <a:off x="2354040" y="3299760"/>
            <a:ext cx="23241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354040" y="5609880"/>
            <a:ext cx="8692560" cy="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快速定位解决问题。跳出做任务的思维，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意识，思考如何协调项目资源，如何合理安排计划排期，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如何优化项目，如何加强项目稳定性建设。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"/>
          <p:cNvSpPr/>
          <p:nvPr/>
        </p:nvSpPr>
        <p:spPr>
          <a:xfrm>
            <a:off x="2354040" y="1380960"/>
            <a:ext cx="240300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2354040" y="3767760"/>
            <a:ext cx="86925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2354040" y="5144040"/>
            <a:ext cx="206784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2402640" y="1837800"/>
            <a:ext cx="580356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7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963880" y="4393080"/>
            <a:ext cx="2310840" cy="19832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4897800" y="3332160"/>
            <a:ext cx="2310840" cy="19832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6879240" y="4389840"/>
            <a:ext cx="2310840" cy="1983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4868640" y="1190520"/>
            <a:ext cx="2310840" cy="1983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6818400" y="2272680"/>
            <a:ext cx="2310840" cy="1983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2"/>
          <p:cNvSpPr/>
          <p:nvPr/>
        </p:nvSpPr>
        <p:spPr>
          <a:xfrm>
            <a:off x="2882160" y="2305080"/>
            <a:ext cx="2310840" cy="19832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Application>LibreOffice/5.1.4.2$Windows_x86 LibreOffice_project/f99d75f39f1c57ebdd7ffc5f42867c12031db97a</Application>
  <Words>356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2022-06-27T19:19:46Z</dcterms:modified>
  <cp:revision>99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18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18</vt:i4>
  </property>
</Properties>
</file>