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F850D6F-4665-4FBA-A868-ED37D54280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82760" cy="3520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49040" cy="507780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83120" cy="3326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31840" cy="1131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31840" cy="1131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31840" cy="1131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31840" cy="1131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31840" cy="1131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31840" cy="1131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92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77400"/>
            <a:ext cx="800244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8000" spc="2127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0920" cy="34236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2448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295080" cy="15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128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7416000" y="5875560"/>
            <a:ext cx="327960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入职时间：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2022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205200"/>
            <a:ext cx="12182760" cy="591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"/>
          <p:cNvSpPr/>
          <p:nvPr/>
        </p:nvSpPr>
        <p:spPr>
          <a:xfrm flipH="1">
            <a:off x="257040" y="80604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"/>
          <p:cNvSpPr/>
          <p:nvPr/>
        </p:nvSpPr>
        <p:spPr>
          <a:xfrm flipV="1">
            <a:off x="1457280" y="10692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 flipH="1">
            <a:off x="303120" y="116280"/>
            <a:ext cx="1393560" cy="770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5"/>
          <p:cNvSpPr/>
          <p:nvPr/>
        </p:nvSpPr>
        <p:spPr>
          <a:xfrm>
            <a:off x="302040" y="244080"/>
            <a:ext cx="13147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2002320" y="244080"/>
            <a:ext cx="28854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1418040" y="1471320"/>
            <a:ext cx="790560" cy="7905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8"/>
          <p:cNvSpPr/>
          <p:nvPr/>
        </p:nvSpPr>
        <p:spPr>
          <a:xfrm>
            <a:off x="1451160" y="1578960"/>
            <a:ext cx="673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>
            <a:off x="1418040" y="3407400"/>
            <a:ext cx="790560" cy="7905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0"/>
          <p:cNvSpPr/>
          <p:nvPr/>
        </p:nvSpPr>
        <p:spPr>
          <a:xfrm>
            <a:off x="1451160" y="3515040"/>
            <a:ext cx="673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1418040" y="5396760"/>
            <a:ext cx="790560" cy="7905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1451160" y="5504400"/>
            <a:ext cx="67356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4"/>
          <p:cNvSpPr/>
          <p:nvPr/>
        </p:nvSpPr>
        <p:spPr>
          <a:xfrm>
            <a:off x="2354040" y="1837800"/>
            <a:ext cx="868608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5"/>
          <p:cNvSpPr/>
          <p:nvPr/>
        </p:nvSpPr>
        <p:spPr>
          <a:xfrm>
            <a:off x="2354040" y="3299760"/>
            <a:ext cx="231768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6"/>
          <p:cNvSpPr/>
          <p:nvPr/>
        </p:nvSpPr>
        <p:spPr>
          <a:xfrm>
            <a:off x="2354040" y="5609880"/>
            <a:ext cx="584388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主动承担更多的开发任务和问题排查解决。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在分享项目开发时，发现关注页列表最后一屏会提示网络错误的历史问题，快速定位并推动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从最早的做任务思维，到后面项目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Owner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意识的转变。发现项目时，除了完成开发任务，会思考如何协调项目资源，如何合理安排计划排期，如何优化项目，如何加强项目稳定性建设。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8"/>
          <p:cNvSpPr/>
          <p:nvPr/>
        </p:nvSpPr>
        <p:spPr>
          <a:xfrm>
            <a:off x="2354040" y="1380960"/>
            <a:ext cx="23965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9"/>
          <p:cNvSpPr/>
          <p:nvPr/>
        </p:nvSpPr>
        <p:spPr>
          <a:xfrm>
            <a:off x="2354040" y="3767760"/>
            <a:ext cx="584388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始对社区业务不熟悉，通过几个月的业务知识学习，以及和各方产品及开发交流沟通，对社区业务的理解更加全面和深入。需求评审时能思考需求的合理性，是否有价值，功能流程是否合理，数据链路是否完整，能否形成闭环。在个人资料页重构项目中，能对资料页的数据存储和展示提出改进意见，提高了产品意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0"/>
          <p:cNvSpPr/>
          <p:nvPr/>
        </p:nvSpPr>
        <p:spPr>
          <a:xfrm>
            <a:off x="2354040" y="5144040"/>
            <a:ext cx="206136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1"/>
          <p:cNvSpPr/>
          <p:nvPr/>
        </p:nvSpPr>
        <p:spPr>
          <a:xfrm>
            <a:off x="2402640" y="1837800"/>
            <a:ext cx="875592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代码上更加注意细节，通过更多的自测和代码扫描，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数量和异味显著减少，代码规范性提高。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技术方案的思考上更加深入全面。刚开始方案设计以功能实现为主，容易忽略功能改动对上下游的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影响。现在会更合理的评估改动的影响面，思考有没有更高效的实现形式，方案有没有优化的点，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有没有不合理的地方。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在项目实战中对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高并发，缓存，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Sentinel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限流，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SkyWalking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全链路追踪等技术有了更深的理解。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学习新技术，思考其应用场景，是否能对现有项目有所提升。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0" y="205200"/>
            <a:ext cx="12182760" cy="591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2"/>
          <p:cNvSpPr/>
          <p:nvPr/>
        </p:nvSpPr>
        <p:spPr>
          <a:xfrm flipH="1">
            <a:off x="257040" y="80604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3"/>
          <p:cNvSpPr/>
          <p:nvPr/>
        </p:nvSpPr>
        <p:spPr>
          <a:xfrm flipV="1">
            <a:off x="1457280" y="10692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"/>
          <p:cNvSpPr/>
          <p:nvPr/>
        </p:nvSpPr>
        <p:spPr>
          <a:xfrm flipH="1">
            <a:off x="303120" y="116280"/>
            <a:ext cx="1393560" cy="770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302040" y="244080"/>
            <a:ext cx="13147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2058840" y="244080"/>
            <a:ext cx="170532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6" name="Table 7"/>
          <p:cNvGraphicFramePr/>
          <p:nvPr/>
        </p:nvGraphicFramePr>
        <p:xfrm>
          <a:off x="601560" y="1631880"/>
          <a:ext cx="10658160" cy="2332440"/>
        </p:xfrm>
        <a:graphic>
          <a:graphicData uri="http://schemas.openxmlformats.org/drawingml/2006/table">
            <a:tbl>
              <a:tblPr/>
              <a:tblGrid>
                <a:gridCol w="4135320"/>
                <a:gridCol w="6523200"/>
              </a:tblGrid>
              <a:tr h="40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不足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改进措施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08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业务思考还不够深入。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持续学习业务知识。开发前多思考需求的合理性，能解决什么问题，可能带来什么问题。仔细评估影响面，多问多交流，避免理解偏差。做技术方案的时候把需求的完整链路思考清楚。项目推进过程中遇到的问题进行记录和复盘，加深思考，避免踩坑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83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开发流程不够规范，对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Jira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的流程状态更新不及时，备注不够详细。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及时更新流程状态，同时通过办公软件快速和各方同步。对于需求开发过程中的改动和信息更新，都在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Jira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上详细备注并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@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到对应的人。对于重要讨论和会议记录，应该以邮件这种更正式的形式来同步和留痕。需求开发过程中给出全面详细的文档并不断补充更新，方便后续人员了解业务。在了解业务的过程中，对现有的文档进行查漏补缺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205200"/>
            <a:ext cx="12182760" cy="591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/>
          <p:cNvSpPr/>
          <p:nvPr/>
        </p:nvSpPr>
        <p:spPr>
          <a:xfrm flipH="1">
            <a:off x="257040" y="80604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"/>
          <p:cNvSpPr/>
          <p:nvPr/>
        </p:nvSpPr>
        <p:spPr>
          <a:xfrm flipV="1">
            <a:off x="1457280" y="10692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"/>
          <p:cNvSpPr/>
          <p:nvPr/>
        </p:nvSpPr>
        <p:spPr>
          <a:xfrm flipH="1">
            <a:off x="303120" y="116280"/>
            <a:ext cx="1393560" cy="770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5"/>
          <p:cNvSpPr/>
          <p:nvPr/>
        </p:nvSpPr>
        <p:spPr>
          <a:xfrm>
            <a:off x="302040" y="244080"/>
            <a:ext cx="13147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2021400" y="244080"/>
            <a:ext cx="249192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对部门的建议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3240000" y="2088000"/>
            <a:ext cx="4204080" cy="8604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新人培养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8"/>
          <p:cNvSpPr/>
          <p:nvPr/>
        </p:nvSpPr>
        <p:spPr>
          <a:xfrm>
            <a:off x="3312000" y="3384000"/>
            <a:ext cx="4244760" cy="143676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给新人提供系统的培训介绍，包括部门的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组织结构，项目技术框架，业务现状，流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程规范等，加快新人上手速度。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2462040"/>
            <a:ext cx="12182760" cy="1886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3714120" y="2202480"/>
            <a:ext cx="249120" cy="2502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"/>
          <p:cNvSpPr/>
          <p:nvPr/>
        </p:nvSpPr>
        <p:spPr>
          <a:xfrm flipV="1">
            <a:off x="510120" y="4348080"/>
            <a:ext cx="254160" cy="2552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4"/>
          <p:cNvSpPr/>
          <p:nvPr/>
        </p:nvSpPr>
        <p:spPr>
          <a:xfrm>
            <a:off x="639000" y="2203200"/>
            <a:ext cx="3200040" cy="24037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5"/>
          <p:cNvSpPr/>
          <p:nvPr/>
        </p:nvSpPr>
        <p:spPr>
          <a:xfrm>
            <a:off x="1487520" y="2531520"/>
            <a:ext cx="1753560" cy="17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4446720" y="2766960"/>
            <a:ext cx="6724440" cy="9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4446720" y="3692880"/>
            <a:ext cx="409176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 flipH="1">
            <a:off x="257040" y="80604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 flipV="1">
            <a:off x="1457280" y="10692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"/>
          <p:cNvSpPr/>
          <p:nvPr/>
        </p:nvSpPr>
        <p:spPr>
          <a:xfrm flipH="1">
            <a:off x="303120" y="116280"/>
            <a:ext cx="1393560" cy="770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"/>
          <p:cNvSpPr/>
          <p:nvPr/>
        </p:nvSpPr>
        <p:spPr>
          <a:xfrm>
            <a:off x="302040" y="244080"/>
            <a:ext cx="13147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2021400" y="244080"/>
            <a:ext cx="249192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6264000" y="3210120"/>
            <a:ext cx="1427040" cy="14306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784000" y="1266120"/>
            <a:ext cx="1427040" cy="14306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88000">
            <a:solidFill>
              <a:srgbClr val="83ca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9"/>
          <p:cNvSpPr/>
          <p:nvPr/>
        </p:nvSpPr>
        <p:spPr>
          <a:xfrm flipH="1">
            <a:off x="4320000" y="3960000"/>
            <a:ext cx="13680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0"/>
          <p:cNvSpPr/>
          <p:nvPr/>
        </p:nvSpPr>
        <p:spPr>
          <a:xfrm>
            <a:off x="648000" y="3384000"/>
            <a:ext cx="3525840" cy="3103560"/>
          </a:xfrm>
          <a:prstGeom prst="rect">
            <a:avLst/>
          </a:prstGeom>
          <a:noFill/>
          <a:ln w="28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1.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半年内成为社区领域技术专家，熟悉社区各块业务和系统架构。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2.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能快速定位解决遇到的问题。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3.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参与复杂业务的方案设计和评审。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4.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加强后端团队技术沉淀。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648000" y="1163520"/>
            <a:ext cx="3812760" cy="1498320"/>
          </a:xfrm>
          <a:prstGeom prst="rect">
            <a:avLst/>
          </a:prstGeom>
          <a:noFill/>
          <a:ln w="28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1.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负责一块或者多块业务的项目管理，包括需求评审，计划排期，资源协调，开发，情况汇报同步。能快速发现项目中的风险点并解决。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2.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对业务的发展方向有自己的思考。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Line 12"/>
          <p:cNvSpPr/>
          <p:nvPr/>
        </p:nvSpPr>
        <p:spPr>
          <a:xfrm flipH="1">
            <a:off x="5040000" y="1800000"/>
            <a:ext cx="20160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4"/>
          <p:cNvSpPr/>
          <p:nvPr/>
        </p:nvSpPr>
        <p:spPr>
          <a:xfrm>
            <a:off x="6192000" y="5328000"/>
            <a:ext cx="1941120" cy="383040"/>
          </a:xfrm>
          <a:prstGeom prst="rect">
            <a:avLst/>
          </a:prstGeom>
          <a:noFill/>
          <a:ln w="21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5"/>
          <p:cNvSpPr/>
          <p:nvPr/>
        </p:nvSpPr>
        <p:spPr>
          <a:xfrm>
            <a:off x="8568000" y="3359520"/>
            <a:ext cx="1941120" cy="383040"/>
          </a:xfrm>
          <a:prstGeom prst="rect">
            <a:avLst/>
          </a:prstGeom>
          <a:noFill/>
          <a:ln w="21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22"/>
          <p:cNvSpPr/>
          <p:nvPr/>
        </p:nvSpPr>
        <p:spPr>
          <a:xfrm flipH="1">
            <a:off x="4320000" y="3960360"/>
            <a:ext cx="13680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23"/>
          <p:cNvSpPr/>
          <p:nvPr/>
        </p:nvSpPr>
        <p:spPr>
          <a:xfrm>
            <a:off x="6120000" y="5040000"/>
            <a:ext cx="2448000" cy="360"/>
          </a:xfrm>
          <a:prstGeom prst="line">
            <a:avLst/>
          </a:prstGeom>
          <a:ln w="21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4"/>
          <p:cNvSpPr/>
          <p:nvPr/>
        </p:nvSpPr>
        <p:spPr>
          <a:xfrm>
            <a:off x="8460000" y="2944800"/>
            <a:ext cx="360" cy="1987200"/>
          </a:xfrm>
          <a:prstGeom prst="line">
            <a:avLst/>
          </a:prstGeom>
          <a:ln w="21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5"/>
          <p:cNvSpPr/>
          <p:nvPr/>
        </p:nvSpPr>
        <p:spPr>
          <a:xfrm>
            <a:off x="8550360" y="3052800"/>
            <a:ext cx="1997640" cy="360"/>
          </a:xfrm>
          <a:prstGeom prst="line">
            <a:avLst/>
          </a:prstGeom>
          <a:ln w="21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26"/>
          <p:cNvSpPr/>
          <p:nvPr/>
        </p:nvSpPr>
        <p:spPr>
          <a:xfrm>
            <a:off x="6012000" y="4932000"/>
            <a:ext cx="360" cy="1584000"/>
          </a:xfrm>
          <a:prstGeom prst="line">
            <a:avLst/>
          </a:prstGeom>
          <a:ln w="21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205200"/>
            <a:ext cx="12182760" cy="591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2"/>
          <p:cNvSpPr/>
          <p:nvPr/>
        </p:nvSpPr>
        <p:spPr>
          <a:xfrm flipH="1">
            <a:off x="257040" y="80604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3"/>
          <p:cNvSpPr/>
          <p:nvPr/>
        </p:nvSpPr>
        <p:spPr>
          <a:xfrm flipV="1">
            <a:off x="1457280" y="10692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4"/>
          <p:cNvSpPr/>
          <p:nvPr/>
        </p:nvSpPr>
        <p:spPr>
          <a:xfrm flipH="1">
            <a:off x="303120" y="116280"/>
            <a:ext cx="1393560" cy="770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5"/>
          <p:cNvSpPr/>
          <p:nvPr/>
        </p:nvSpPr>
        <p:spPr>
          <a:xfrm>
            <a:off x="302040" y="244080"/>
            <a:ext cx="13147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2002320" y="244080"/>
            <a:ext cx="28854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团队计划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4" name="Table 7"/>
          <p:cNvGraphicFramePr/>
          <p:nvPr/>
        </p:nvGraphicFramePr>
        <p:xfrm>
          <a:off x="607680" y="1613520"/>
          <a:ext cx="10446480" cy="3819600"/>
        </p:xfrm>
        <a:graphic>
          <a:graphicData uri="http://schemas.openxmlformats.org/drawingml/2006/table">
            <a:tbl>
              <a:tblPr/>
              <a:tblGrid>
                <a:gridCol w="3481920"/>
                <a:gridCol w="3481920"/>
                <a:gridCol w="3483000"/>
              </a:tblGrid>
              <a:tr h="40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计划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措施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目标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持续深入学习社区业务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承担更多的开发任务，参与各块业务的开发，快速提升业务知识储备。和产品多交流沟通，培养产品意识。多关注竞品现状，知己知彼。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下半年对社区业务有全面的了解，对业务合理性和发展方向有自己的思考。半年内做到在社区业务中独当一面。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参与重点项目的开发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社交圈项目开发。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个人主页迭代二期开发。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分享后续业务接入开发。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添加详细的监控告警，保证项目的稳定运行。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持续推进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个项目迭代优化。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保证项目高质量按时上线，无线上问题。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沉淀出完善的业务和技术文档。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圈子日活达到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30W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个人主页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UV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提升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20W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，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PV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从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80W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提升到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100W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参与基础建设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参与社区稳定性建设，带头解决遇到的困难和问题，给出合理的建议和方案。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下半年完成社区基础稳定性建设，优化提升社区项目稳定性。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加强后端团队技术沉淀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重构抽样工具，支持各种数据抽样的快速接入及结果导出。沉淀出数据抽样平台。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新数据抽样接入的开发成本减少为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天内。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抽样平台提供社区主帖，评论，话题等各种业务数据抽样能力，支持数据多维度抽样。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205200"/>
            <a:ext cx="12182760" cy="591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"/>
          <p:cNvSpPr/>
          <p:nvPr/>
        </p:nvSpPr>
        <p:spPr>
          <a:xfrm flipH="1">
            <a:off x="257040" y="80604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3"/>
          <p:cNvSpPr/>
          <p:nvPr/>
        </p:nvSpPr>
        <p:spPr>
          <a:xfrm flipV="1">
            <a:off x="1457280" y="10692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4"/>
          <p:cNvSpPr/>
          <p:nvPr/>
        </p:nvSpPr>
        <p:spPr>
          <a:xfrm flipH="1">
            <a:off x="303120" y="116280"/>
            <a:ext cx="1393560" cy="770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5"/>
          <p:cNvSpPr/>
          <p:nvPr/>
        </p:nvSpPr>
        <p:spPr>
          <a:xfrm>
            <a:off x="302040" y="244080"/>
            <a:ext cx="13147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2002320" y="244080"/>
            <a:ext cx="28854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个人提升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1" name="Table 7"/>
          <p:cNvGraphicFramePr/>
          <p:nvPr/>
        </p:nvGraphicFramePr>
        <p:xfrm>
          <a:off x="583200" y="1685520"/>
          <a:ext cx="10446480" cy="2814120"/>
        </p:xfrm>
        <a:graphic>
          <a:graphicData uri="http://schemas.openxmlformats.org/drawingml/2006/table">
            <a:tbl>
              <a:tblPr/>
              <a:tblGrid>
                <a:gridCol w="3481920"/>
                <a:gridCol w="3481920"/>
                <a:gridCol w="3483000"/>
              </a:tblGrid>
              <a:tr h="40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计划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措施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目标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持续学习前沿技术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多了解业内的流行技术和解决方案，思考在社区项目中落地的可行性。通过学习增加自身技术储备。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下半年完成至少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2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次技术分享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持续学习架构师技术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持续学习架构思想，设计理念，多看书，同时保持实践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,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避免理论脱离实际。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下半年查看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5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个以上其他团队的项目，学习优秀的设计理念，思考有没有改进和提升点。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提升自身软实力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多交流沟通，提升交流协作的能力。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记录遇到的困难和问题，总结反思并提升。持续学习金融股票知识，关注股市动向，思考股市行情对社区业务的影响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完成社区需要的金融股票知识的学习，提升金融知识储备。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书写的文档更详细，了解业务的同时，对文档进行补充和完善。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0"/>
            <a:ext cx="12182760" cy="3520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49040" cy="5077800"/>
          </a:xfrm>
          <a:prstGeom prst="rect">
            <a:avLst/>
          </a:prstGeom>
          <a:ln>
            <a:noFill/>
          </a:ln>
        </p:spPr>
      </p:pic>
      <p:sp>
        <p:nvSpPr>
          <p:cNvPr id="284" name="CustomShape 2"/>
          <p:cNvSpPr/>
          <p:nvPr/>
        </p:nvSpPr>
        <p:spPr>
          <a:xfrm>
            <a:off x="0" y="3522600"/>
            <a:ext cx="12182760" cy="3326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"/>
          <p:cNvSpPr/>
          <p:nvPr/>
        </p:nvSpPr>
        <p:spPr>
          <a:xfrm>
            <a:off x="3459600" y="1377360"/>
            <a:ext cx="5147640" cy="15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5222520" y="4392000"/>
            <a:ext cx="182448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"/>
          <p:cNvSpPr/>
          <p:nvPr/>
        </p:nvSpPr>
        <p:spPr>
          <a:xfrm>
            <a:off x="-360" y="3462840"/>
            <a:ext cx="12182760" cy="3520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>
            <a:off x="3688200" y="3637440"/>
            <a:ext cx="5147640" cy="15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2760" cy="2327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49040" cy="192852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785160" y="391680"/>
            <a:ext cx="2990520" cy="9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479600" y="3281760"/>
            <a:ext cx="1122840" cy="11970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5151960" y="3281760"/>
            <a:ext cx="1122840" cy="11970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9076320" y="3281760"/>
            <a:ext cx="1122840" cy="11970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941400" y="4760640"/>
            <a:ext cx="203364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645800" y="4760640"/>
            <a:ext cx="207072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8619480" y="4760640"/>
            <a:ext cx="207072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462040"/>
            <a:ext cx="12182760" cy="1886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3714120" y="2202480"/>
            <a:ext cx="249120" cy="2502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 flipV="1">
            <a:off x="510120" y="4348080"/>
            <a:ext cx="254160" cy="2552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639000" y="2203200"/>
            <a:ext cx="3200040" cy="24037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1487520" y="2531520"/>
            <a:ext cx="1753560" cy="17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4446720" y="2957760"/>
            <a:ext cx="6724440" cy="9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05200"/>
            <a:ext cx="12182760" cy="591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 flipH="1">
            <a:off x="257040" y="80604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 flipV="1">
            <a:off x="1457280" y="10692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 flipH="1">
            <a:off x="303120" y="116280"/>
            <a:ext cx="1393560" cy="770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302040" y="244080"/>
            <a:ext cx="13147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2002320" y="244080"/>
            <a:ext cx="28854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1035360" y="2612160"/>
            <a:ext cx="2931840" cy="244764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236920" y="1711440"/>
            <a:ext cx="3879000" cy="405900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5596920" y="1993680"/>
            <a:ext cx="57283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0"/>
          <p:cNvSpPr/>
          <p:nvPr/>
        </p:nvSpPr>
        <p:spPr>
          <a:xfrm>
            <a:off x="5004000" y="2044440"/>
            <a:ext cx="456840" cy="480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5004000" y="3040920"/>
            <a:ext cx="456840" cy="480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5586120" y="3941280"/>
            <a:ext cx="175068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5004000" y="3994920"/>
            <a:ext cx="456840" cy="480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5596920" y="4823280"/>
            <a:ext cx="557604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5"/>
          <p:cNvSpPr/>
          <p:nvPr/>
        </p:nvSpPr>
        <p:spPr>
          <a:xfrm>
            <a:off x="5004000" y="4948920"/>
            <a:ext cx="456840" cy="480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5586120" y="3941280"/>
            <a:ext cx="558684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7"/>
          <p:cNvSpPr/>
          <p:nvPr/>
        </p:nvSpPr>
        <p:spPr>
          <a:xfrm>
            <a:off x="5586120" y="3941280"/>
            <a:ext cx="558684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8"/>
          <p:cNvSpPr/>
          <p:nvPr/>
        </p:nvSpPr>
        <p:spPr>
          <a:xfrm>
            <a:off x="5616000" y="4896000"/>
            <a:ext cx="164880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5596920" y="1993680"/>
            <a:ext cx="173988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5599080" y="2975400"/>
            <a:ext cx="166572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05200"/>
            <a:ext cx="12182760" cy="591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 flipH="1">
            <a:off x="257040" y="80604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 flipV="1">
            <a:off x="1457280" y="10692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 flipH="1">
            <a:off x="303120" y="116280"/>
            <a:ext cx="1393560" cy="770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302040" y="244080"/>
            <a:ext cx="13147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2021400" y="244080"/>
            <a:ext cx="249192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1296000" y="1512000"/>
            <a:ext cx="6980760" cy="4389480"/>
          </a:xfrm>
          <a:prstGeom prst="rect">
            <a:avLst/>
          </a:prstGeom>
          <a:noFill/>
          <a:ln w="28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需求任务：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重构任务：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能效工具：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问题定位解决：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技术分享：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业务覆盖面：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发帖，评论，互动消息，用户中心，抽样，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运营平台，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SNS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创作平台，审核对接等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7488000" y="3024000"/>
            <a:ext cx="1796760" cy="163728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7560000" y="1440000"/>
            <a:ext cx="1652760" cy="14742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9072000" y="2266560"/>
            <a:ext cx="1652760" cy="14742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评论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9072000" y="3994560"/>
            <a:ext cx="1652760" cy="14742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互动消息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7560000" y="4824000"/>
            <a:ext cx="1652760" cy="14742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运营平台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6048000" y="3960000"/>
            <a:ext cx="1652760" cy="14742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审核对接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6048000" y="2266560"/>
            <a:ext cx="1652760" cy="147420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用户中心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05200"/>
            <a:ext cx="12182760" cy="591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 flipH="1">
            <a:off x="257040" y="80604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 flipV="1">
            <a:off x="1457280" y="10692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 flipH="1">
            <a:off x="303120" y="116280"/>
            <a:ext cx="1393560" cy="770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302040" y="244080"/>
            <a:ext cx="13147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326320" y="244080"/>
            <a:ext cx="28854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</a:t>
            </a: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重点项目</a:t>
            </a: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垂类功能分享到社区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2354040" y="1837800"/>
            <a:ext cx="868608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8"/>
          <p:cNvSpPr/>
          <p:nvPr/>
        </p:nvSpPr>
        <p:spPr>
          <a:xfrm>
            <a:off x="770040" y="1380960"/>
            <a:ext cx="23965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1071360" y="1862280"/>
            <a:ext cx="6665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提供垂类功能分享的基础能力，客户端将功能分享到社区，以卡片的形式在发现页，股吧，个人主页等地方展示，增加功能的展示场景，提升功能曝光率，同时丰富社区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PGC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的内容形式，提升社区日活。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图片 163" descr=""/>
          <p:cNvPicPr/>
          <p:nvPr/>
        </p:nvPicPr>
        <p:blipFill>
          <a:blip r:embed="rId1"/>
          <a:stretch/>
        </p:blipFill>
        <p:spPr>
          <a:xfrm>
            <a:off x="8725680" y="910080"/>
            <a:ext cx="2862720" cy="5638320"/>
          </a:xfrm>
          <a:prstGeom prst="rect">
            <a:avLst/>
          </a:prstGeom>
          <a:ln>
            <a:noFill/>
          </a:ln>
        </p:spPr>
      </p:pic>
      <p:sp>
        <p:nvSpPr>
          <p:cNvPr id="163" name="CustomShape 10"/>
          <p:cNvSpPr/>
          <p:nvPr/>
        </p:nvSpPr>
        <p:spPr>
          <a:xfrm>
            <a:off x="770040" y="3396600"/>
            <a:ext cx="23965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1107360" y="3842280"/>
            <a:ext cx="6665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"/>
          <p:cNvSpPr/>
          <p:nvPr/>
        </p:nvSpPr>
        <p:spPr>
          <a:xfrm>
            <a:off x="1080000" y="3888000"/>
            <a:ext cx="6665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分享功能涉及非常多部门之间的协作，包括客户端，审核，发现页，分享内容所属业务方，推荐算法等。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分享功能整个链路较长，社区作为承接各个业务方的基石，需要理清链路之间的交互及细节，给出完善的技术方案。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垂类功能种类繁多，展示样式各不相同。附件的保存方案需要有高度的扩展性，支持后续业务的快速接入。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205200"/>
            <a:ext cx="12182760" cy="591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 flipH="1">
            <a:off x="257040" y="80604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3"/>
          <p:cNvSpPr/>
          <p:nvPr/>
        </p:nvSpPr>
        <p:spPr>
          <a:xfrm flipV="1">
            <a:off x="1457280" y="10692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4"/>
          <p:cNvSpPr/>
          <p:nvPr/>
        </p:nvSpPr>
        <p:spPr>
          <a:xfrm flipH="1">
            <a:off x="303120" y="116280"/>
            <a:ext cx="1393560" cy="770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302040" y="244080"/>
            <a:ext cx="13147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2326320" y="244080"/>
            <a:ext cx="28854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</a:t>
            </a: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重点项目</a:t>
            </a: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垂类功能分享到社区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2354040" y="1837800"/>
            <a:ext cx="868608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8"/>
          <p:cNvSpPr/>
          <p:nvPr/>
        </p:nvSpPr>
        <p:spPr>
          <a:xfrm>
            <a:off x="770040" y="1427760"/>
            <a:ext cx="231768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1024920" y="1837800"/>
            <a:ext cx="6713640" cy="16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开发之前仔细的了解需求和各个业务方之间的交互，给出了详细的对接文档。梳理整体链路流程，记录功能要点，评估影响面。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采用帖子附件的形式存储分享到社区的垂类功能，扩展社区发帖功能，对原功能影响较小。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设计功能附件的保存方案时，和产品及业务方沟通，将卡片抽象出各个区域组成的展示信息，分为图片，标题，内容，左下角标，右方动态数据等，并支持展示信息扩展。提供业务方保存扩展信息的能力，灵活性高，前端按照统一的卡片格式来渲染，降低展示复杂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为分享功能添加了详尽的熔断，降级，限流，监控，保证线上运行的稳定性。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主动推进项目，积极协调各个业务方之间的沟通协作，制定合理的开发计划，及时同步进度，快速排查并解决问题。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6.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为分享业务编写了完善的文档，保证后续同事的理解，为类似的业务开发提供参考。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770040" y="3871440"/>
            <a:ext cx="231768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项目成果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1060920" y="4399200"/>
            <a:ext cx="6713640" cy="15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项目按时上线，运行稳定，无线上问题。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分享方案扩展性高，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周开发完成。后续表头，截图，自定义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F10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等分享接入可以一周内完成。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随着分享业务方不断接入，预计半年内社区日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PV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提高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20W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8044920" y="1333800"/>
            <a:ext cx="3905640" cy="4208760"/>
          </a:xfrm>
          <a:prstGeom prst="rect">
            <a:avLst/>
          </a:prstGeom>
          <a:ln w="2160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205200"/>
            <a:ext cx="12182760" cy="591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"/>
          <p:cNvSpPr/>
          <p:nvPr/>
        </p:nvSpPr>
        <p:spPr>
          <a:xfrm flipH="1">
            <a:off x="257040" y="80604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"/>
          <p:cNvSpPr/>
          <p:nvPr/>
        </p:nvSpPr>
        <p:spPr>
          <a:xfrm flipV="1">
            <a:off x="1457280" y="106920"/>
            <a:ext cx="302760" cy="79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4"/>
          <p:cNvSpPr/>
          <p:nvPr/>
        </p:nvSpPr>
        <p:spPr>
          <a:xfrm flipH="1">
            <a:off x="303120" y="116280"/>
            <a:ext cx="1393560" cy="770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5"/>
          <p:cNvSpPr/>
          <p:nvPr/>
        </p:nvSpPr>
        <p:spPr>
          <a:xfrm>
            <a:off x="302040" y="244080"/>
            <a:ext cx="131472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2326320" y="244080"/>
            <a:ext cx="288540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</a:t>
            </a: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需求案例：</a:t>
            </a: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2800" spc="22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接口分数统计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2354040" y="1837800"/>
            <a:ext cx="8686080" cy="5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8"/>
          <p:cNvSpPr/>
          <p:nvPr/>
        </p:nvSpPr>
        <p:spPr>
          <a:xfrm>
            <a:off x="770040" y="4019760"/>
            <a:ext cx="231768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770040" y="1380960"/>
            <a:ext cx="23965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1080000" y="4469040"/>
            <a:ext cx="9646560" cy="17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考虑到手工统计效率低下，开发了一个能自动统计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接口分数的工具。通过分析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页面的请求，理清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账号登陆， 获取项目分组，接口列表，接口详情的工作原理。添加了筛选功能，可以通过分数，接口状态，创建时间等来过滤符合条件的接口。创建了定时任务来自动统计接口分数以及接口不合规详情。通过邮件的形式来通知到对应的接口负责人进行修改。对比手工统计的形式，此统计工具做到了零人力，支持多条件过滤，效率大大提高，并能持续推动接口完善。已上线的接口不能直接修改接口路径，采用了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SpringMVC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注解支持绑定多个路径的形式来修复不合规范的接口路径。新开发的接口保证了得分都为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100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，用户中心和运营平台已上线的接口经过修正后分数基本大于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80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，总体得分提高了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30%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以上。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1107360" y="1898280"/>
            <a:ext cx="9689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是公司的接口管理平台。接口的规范和质量极大的影响开发效率。因此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上有一套规则对接口进行打分。现在需要统计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中分数少于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80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的接口，推动相应的开发对不规范的地方进行修改，提高部门的技术得分。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770040" y="2640600"/>
            <a:ext cx="23965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1116000" y="3087000"/>
            <a:ext cx="96170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管理功能比较简单，只支持单一的通过邮箱查询用户所有接口，不支持通过分数，接口创建时间范围等条件查询，也不支持接口详情统计导出。传统的情况下都是通过人工对接口进行筛选统计，在接口和开发人员数据大的情况下，非常耗时，效率低下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775080" y="5124240"/>
            <a:ext cx="231768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1008360" y="5184000"/>
            <a:ext cx="964440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2462040"/>
            <a:ext cx="12182760" cy="1886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714120" y="2202480"/>
            <a:ext cx="249120" cy="2502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"/>
          <p:cNvSpPr/>
          <p:nvPr/>
        </p:nvSpPr>
        <p:spPr>
          <a:xfrm flipV="1">
            <a:off x="510120" y="4348080"/>
            <a:ext cx="254160" cy="2552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4"/>
          <p:cNvSpPr/>
          <p:nvPr/>
        </p:nvSpPr>
        <p:spPr>
          <a:xfrm>
            <a:off x="639000" y="2203200"/>
            <a:ext cx="3200040" cy="24037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1487520" y="2531520"/>
            <a:ext cx="1753560" cy="17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4446720" y="2928960"/>
            <a:ext cx="6724440" cy="9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</TotalTime>
  <Application>LibreOffice/5.1.4.2$Windows_x86 LibreOffice_project/f99d75f39f1c57ebdd7ffc5f42867c12031db97a</Application>
  <Words>728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2022-07-26T21:20:51Z</dcterms:modified>
  <cp:revision>439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16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17</vt:i4>
  </property>
</Properties>
</file>