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2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Microsoft Office User" initials="MOU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commentAuthors" Target="commentAuthors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工具任务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80183367"/>
        <c:axId val="76"/>
      </c:lineChart>
      <c:catAx>
        <c:axId val="80183367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76"/>
        <c:crosses val="autoZero"/>
        <c:auto val="1"/>
        <c:lblAlgn val="ctr"/>
        <c:lblOffset val="100"/>
      </c:catAx>
      <c:valAx>
        <c:axId val="7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8018336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omments/comment2.xml><?xml version="1.0" encoding="utf-8"?>
<p:cmLst xmlns:p="http://schemas.openxmlformats.org/presentationml/2006/main">
  <p:cm authorId="0" dt="2022-06-19T22:18:55.182000000" idx="1">
    <p:pos x="6838" y="36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0DBACA-9D31-4FA3-84DB-363875F9288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0320" cy="3527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600" cy="508536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90680" cy="33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9400" cy="113940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64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1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4960"/>
            <a:ext cx="8010000" cy="12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86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8480" cy="34992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20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2640" cy="15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88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675920" y="5875560"/>
            <a:ext cx="3027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号入职社区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021400" y="244080"/>
            <a:ext cx="2499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3240000" y="2088000"/>
            <a:ext cx="421164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312000" y="3384000"/>
            <a:ext cx="4247640" cy="863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对新人提供系统的介绍，包括组织结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构，项目架构，业务现状，流程规范等。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462040"/>
            <a:ext cx="12190320" cy="1893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3714120" y="2202480"/>
            <a:ext cx="256680" cy="25776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 flipV="1">
            <a:off x="510120" y="4356000"/>
            <a:ext cx="261720" cy="26280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639000" y="2203200"/>
            <a:ext cx="3207600" cy="241128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487520" y="2531520"/>
            <a:ext cx="1761120" cy="17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446720" y="2890800"/>
            <a:ext cx="673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058840" y="244080"/>
            <a:ext cx="17128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47840" y="1794960"/>
            <a:ext cx="455508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积极主动，有责任感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166560" y="3312000"/>
            <a:ext cx="453636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2751840" y="184428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2770560" y="340308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3238560" y="4824000"/>
            <a:ext cx="446436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2770920" y="340344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2770920" y="340344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2808000" y="488880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58840" y="244080"/>
            <a:ext cx="17128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527840" y="1794960"/>
            <a:ext cx="376308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1546560" y="3312000"/>
            <a:ext cx="381636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131840" y="184428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1150560" y="340308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618560" y="4824000"/>
            <a:ext cx="3816360" cy="86796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1150920" y="340344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1150920" y="340344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1188000" y="4888800"/>
            <a:ext cx="726120" cy="72612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5652000" y="3456000"/>
            <a:ext cx="1510920" cy="64692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7560000" y="1872000"/>
            <a:ext cx="574920" cy="57492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7"/>
          <p:cNvSpPr/>
          <p:nvPr/>
        </p:nvSpPr>
        <p:spPr>
          <a:xfrm>
            <a:off x="8273880" y="1800000"/>
            <a:ext cx="223704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7560000" y="3456000"/>
            <a:ext cx="574920" cy="57492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8136000" y="3422520"/>
            <a:ext cx="360864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7596000" y="4968000"/>
            <a:ext cx="574920" cy="57492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8174880" y="4896000"/>
            <a:ext cx="360864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开发前多思考需求的合理性以及影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462040"/>
            <a:ext cx="12190320" cy="1893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3714120" y="2202480"/>
            <a:ext cx="256680" cy="25776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510120" y="4356000"/>
            <a:ext cx="261720" cy="26280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639000" y="2203200"/>
            <a:ext cx="3207600" cy="241128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1487520" y="2531520"/>
            <a:ext cx="1761120" cy="17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446720" y="2766960"/>
            <a:ext cx="673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4446720" y="3692880"/>
            <a:ext cx="4099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021400" y="244080"/>
            <a:ext cx="2499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044320" y="3888000"/>
            <a:ext cx="1434600" cy="143820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7087320" y="2520720"/>
            <a:ext cx="1436400" cy="143820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9362520" y="1152000"/>
            <a:ext cx="1436400" cy="143820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4608000" y="2709000"/>
            <a:ext cx="6582600" cy="401976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7592760" y="1645560"/>
            <a:ext cx="10357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5690880" y="3061440"/>
            <a:ext cx="10126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3579840" y="4448160"/>
            <a:ext cx="12240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5184000" y="5832000"/>
            <a:ext cx="11977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7344000" y="4464000"/>
            <a:ext cx="11977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9576000" y="3096000"/>
            <a:ext cx="11977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3191040" y="2709000"/>
            <a:ext cx="3998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1296000" y="4464000"/>
            <a:ext cx="1197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1159920" y="1402200"/>
            <a:ext cx="436608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1191600" y="2628000"/>
            <a:ext cx="37036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1227600" y="4032000"/>
            <a:ext cx="2767680" cy="17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了解部门的整体架构和各个业务之间的合作关系。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2002320" y="244080"/>
            <a:ext cx="28929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418040" y="1471320"/>
            <a:ext cx="798120" cy="79812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1451160" y="1578960"/>
            <a:ext cx="6811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418040" y="3407400"/>
            <a:ext cx="798120" cy="79812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1451160" y="3515040"/>
            <a:ext cx="6811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1418040" y="5396760"/>
            <a:ext cx="798120" cy="79812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1451160" y="5504400"/>
            <a:ext cx="6811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"/>
          <p:cNvSpPr/>
          <p:nvPr/>
        </p:nvSpPr>
        <p:spPr>
          <a:xfrm>
            <a:off x="2354040" y="1837800"/>
            <a:ext cx="8693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"/>
          <p:cNvSpPr/>
          <p:nvPr/>
        </p:nvSpPr>
        <p:spPr>
          <a:xfrm>
            <a:off x="2354040" y="3299760"/>
            <a:ext cx="23252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6"/>
          <p:cNvSpPr/>
          <p:nvPr/>
        </p:nvSpPr>
        <p:spPr>
          <a:xfrm>
            <a:off x="2354040" y="5609880"/>
            <a:ext cx="869364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主动承担更多的开发任务。跳出做任务的思维，培养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思考如何协调项目资源，如何合理安排计划排期，如何优化项目，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如何快速定位解决问题，如何加强项目稳定性建设。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8"/>
          <p:cNvSpPr/>
          <p:nvPr/>
        </p:nvSpPr>
        <p:spPr>
          <a:xfrm>
            <a:off x="2354040" y="1380960"/>
            <a:ext cx="24040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9"/>
          <p:cNvSpPr/>
          <p:nvPr/>
        </p:nvSpPr>
        <p:spPr>
          <a:xfrm>
            <a:off x="2354040" y="3767760"/>
            <a:ext cx="869364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2354040" y="5144040"/>
            <a:ext cx="2068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>
            <a:off x="2402640" y="1837800"/>
            <a:ext cx="580464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2002320" y="244080"/>
            <a:ext cx="28929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2859840" y="1715040"/>
            <a:ext cx="2654280" cy="82440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2859840" y="2883240"/>
            <a:ext cx="2654280" cy="82440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9"/>
          <p:cNvSpPr/>
          <p:nvPr/>
        </p:nvSpPr>
        <p:spPr>
          <a:xfrm>
            <a:off x="2859840" y="4051080"/>
            <a:ext cx="2654280" cy="8222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0"/>
          <p:cNvSpPr/>
          <p:nvPr/>
        </p:nvSpPr>
        <p:spPr>
          <a:xfrm>
            <a:off x="2859840" y="5217120"/>
            <a:ext cx="2654280" cy="82440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1"/>
          <p:cNvSpPr/>
          <p:nvPr/>
        </p:nvSpPr>
        <p:spPr>
          <a:xfrm flipV="1">
            <a:off x="3916080" y="241092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2"/>
          <p:cNvSpPr/>
          <p:nvPr/>
        </p:nvSpPr>
        <p:spPr>
          <a:xfrm>
            <a:off x="3916080" y="171504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3"/>
          <p:cNvSpPr/>
          <p:nvPr/>
        </p:nvSpPr>
        <p:spPr>
          <a:xfrm>
            <a:off x="1547640" y="1715040"/>
            <a:ext cx="2366280" cy="824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 flipV="1">
            <a:off x="3916080" y="357912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5"/>
          <p:cNvSpPr/>
          <p:nvPr/>
        </p:nvSpPr>
        <p:spPr>
          <a:xfrm>
            <a:off x="3916080" y="288324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6"/>
          <p:cNvSpPr/>
          <p:nvPr/>
        </p:nvSpPr>
        <p:spPr>
          <a:xfrm>
            <a:off x="1547640" y="2883240"/>
            <a:ext cx="2366280" cy="824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 flipV="1">
            <a:off x="3916080" y="474516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8"/>
          <p:cNvSpPr/>
          <p:nvPr/>
        </p:nvSpPr>
        <p:spPr>
          <a:xfrm>
            <a:off x="3916080" y="4051080"/>
            <a:ext cx="138240" cy="1242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9"/>
          <p:cNvSpPr/>
          <p:nvPr/>
        </p:nvSpPr>
        <p:spPr>
          <a:xfrm>
            <a:off x="1547640" y="4051080"/>
            <a:ext cx="2366280" cy="8222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0"/>
          <p:cNvSpPr/>
          <p:nvPr/>
        </p:nvSpPr>
        <p:spPr>
          <a:xfrm flipV="1">
            <a:off x="3916080" y="591300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1"/>
          <p:cNvSpPr/>
          <p:nvPr/>
        </p:nvSpPr>
        <p:spPr>
          <a:xfrm>
            <a:off x="3916080" y="5217120"/>
            <a:ext cx="138240" cy="12636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2"/>
          <p:cNvSpPr/>
          <p:nvPr/>
        </p:nvSpPr>
        <p:spPr>
          <a:xfrm>
            <a:off x="1547640" y="5217120"/>
            <a:ext cx="2366280" cy="824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3"/>
          <p:cNvSpPr/>
          <p:nvPr/>
        </p:nvSpPr>
        <p:spPr>
          <a:xfrm>
            <a:off x="5724000" y="1661040"/>
            <a:ext cx="50745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持续学习前沿技术，增加各方面实力。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4"/>
          <p:cNvSpPr/>
          <p:nvPr/>
        </p:nvSpPr>
        <p:spPr>
          <a:xfrm>
            <a:off x="5724000" y="2825280"/>
            <a:ext cx="5074560" cy="93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5724000" y="3999240"/>
            <a:ext cx="5074560" cy="81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记录总结遇到的困难和问题，反思并提升。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6"/>
          <p:cNvSpPr/>
          <p:nvPr/>
        </p:nvSpPr>
        <p:spPr>
          <a:xfrm>
            <a:off x="5724000" y="4985280"/>
            <a:ext cx="5074560" cy="132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7"/>
          <p:cNvSpPr/>
          <p:nvPr/>
        </p:nvSpPr>
        <p:spPr>
          <a:xfrm>
            <a:off x="5724000" y="2833560"/>
            <a:ext cx="50745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2190320" cy="3527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6600" cy="5085360"/>
          </a:xfrm>
          <a:prstGeom prst="rect">
            <a:avLst/>
          </a:prstGeom>
          <a:ln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0" y="3522600"/>
            <a:ext cx="12190320" cy="33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3459600" y="1377360"/>
            <a:ext cx="5155200" cy="15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5222520" y="4392000"/>
            <a:ext cx="18320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-360" y="3462840"/>
            <a:ext cx="12190320" cy="3527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3688200" y="3637440"/>
            <a:ext cx="5155200" cy="15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0320" cy="2334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6600" cy="19360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90320" cy="457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808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30400" cy="120456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30400" cy="120456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30400" cy="120456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30400" cy="120456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828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90320" cy="1893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6680" cy="25776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6000"/>
            <a:ext cx="261720" cy="26280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7600" cy="241128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1120" cy="17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29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9400" cy="245520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6560" cy="406656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58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4400" cy="48780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4400" cy="48780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5594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4400" cy="48780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3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4400" cy="48780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4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4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5594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59984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59984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9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932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5280" cy="48780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5560" cy="7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3920" cy="48780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556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3920" cy="48780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499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7800" cy="451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8160" cy="5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90320" cy="1893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6680" cy="25776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6000"/>
            <a:ext cx="261720" cy="26280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7600" cy="241128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1120" cy="17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964880" y="244080"/>
            <a:ext cx="3679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8002080" y="4188600"/>
            <a:ext cx="3407040" cy="19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05200"/>
            <a:ext cx="12190320" cy="599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 flipH="1">
            <a:off x="264960" y="80604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 flipV="1">
            <a:off x="1457280" y="114120"/>
            <a:ext cx="310320" cy="8748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>
            <a:off x="311040" y="116280"/>
            <a:ext cx="1401120" cy="77760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302040" y="244080"/>
            <a:ext cx="1322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021400" y="244080"/>
            <a:ext cx="24994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8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2963880" y="4393080"/>
            <a:ext cx="2311920" cy="19843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4897800" y="3332160"/>
            <a:ext cx="2311920" cy="19843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6879240" y="4389840"/>
            <a:ext cx="2311920" cy="19843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4868640" y="1190520"/>
            <a:ext cx="2311920" cy="19843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6818400" y="2272680"/>
            <a:ext cx="2311920" cy="19843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2882160" y="2305080"/>
            <a:ext cx="2311920" cy="19843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2022-06-20T17:20:25Z</dcterms:modified>
  <cp:revision>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