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wiredtiger.com/3.2.1/tune_page_size_and_comp.html" TargetMode="External"/><Relationship Id="rId2" Type="http://schemas.openxmlformats.org/officeDocument/2006/relationships/hyperlink" Target="https://mongodb.net.cn/manual/core/wiredtig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7CB7D-B137-2343-B461-816B0B2A7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/>
              <a:t>MongoDB</a:t>
            </a:r>
            <a:r>
              <a:rPr kumimoji="1" lang="zh-CN" altLang="en-US" dirty="0"/>
              <a:t>索引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CFBFA-DF87-7F4B-B5D9-BF53D482B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sz="2800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357525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8D9F0-1883-6B44-921A-7BE8202D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MongoDB</a:t>
            </a:r>
            <a:r>
              <a:rPr kumimoji="1" lang="zh-CN" altLang="en-US" dirty="0"/>
              <a:t>是啥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4274E-05BA-2045-86E6-0F719AFA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MongoDB </a:t>
            </a:r>
            <a:r>
              <a:rPr lang="zh-CN" altLang="en-US" dirty="0"/>
              <a:t>是一个基于分布式文件存储的面向文档的数据库。由 </a:t>
            </a:r>
            <a:r>
              <a:rPr lang="en" altLang="zh-CN" dirty="0"/>
              <a:t>C++ </a:t>
            </a:r>
            <a:r>
              <a:rPr lang="zh-CN" altLang="en-US" dirty="0"/>
              <a:t>语言编写。旨在为 </a:t>
            </a:r>
            <a:r>
              <a:rPr lang="en" altLang="zh-CN" dirty="0"/>
              <a:t>WEB </a:t>
            </a:r>
            <a:r>
              <a:rPr lang="zh-CN" altLang="en-US" dirty="0"/>
              <a:t>应用提供可扩展的高性能数据存储解决方案。</a:t>
            </a:r>
            <a:endParaRPr lang="en-US" altLang="zh-CN" dirty="0"/>
          </a:p>
          <a:p>
            <a:r>
              <a:rPr lang="en" altLang="zh-CN" dirty="0"/>
              <a:t>MongoDB</a:t>
            </a:r>
            <a:r>
              <a:rPr lang="zh-CN" altLang="en-US" dirty="0"/>
              <a:t>是一个介于关系数据库和非关系数据库之间的产品，是非关系数据库当中功能最丰富，最像关系数据库的。</a:t>
            </a:r>
            <a:endParaRPr lang="en-US" altLang="zh-CN" dirty="0"/>
          </a:p>
          <a:p>
            <a:r>
              <a:rPr kumimoji="1" lang="zh-CN" altLang="en-US" dirty="0"/>
              <a:t>使用</a:t>
            </a:r>
            <a:r>
              <a:rPr lang="en" altLang="zh-CN" dirty="0"/>
              <a:t>Binary JSON</a:t>
            </a:r>
            <a:r>
              <a:rPr lang="zh-CN" altLang="en" dirty="0"/>
              <a:t>（</a:t>
            </a:r>
            <a:r>
              <a:rPr lang="zh-CN" altLang="en-US" dirty="0"/>
              <a:t>二进制</a:t>
            </a:r>
            <a:r>
              <a:rPr lang="en" altLang="zh-CN" dirty="0"/>
              <a:t>JSON</a:t>
            </a:r>
            <a:r>
              <a:rPr lang="zh-CN" altLang="en" dirty="0"/>
              <a:t>）</a:t>
            </a:r>
            <a:r>
              <a:rPr lang="zh-CN" altLang="en-US" dirty="0"/>
              <a:t>存储数据。</a:t>
            </a:r>
            <a:endParaRPr lang="en-US" altLang="zh-CN" dirty="0"/>
          </a:p>
          <a:p>
            <a:r>
              <a:rPr kumimoji="1" lang="en-US" altLang="zh-CN" dirty="0"/>
              <a:t>NO-SQL</a:t>
            </a:r>
            <a:r>
              <a:rPr kumimoji="1" lang="zh-CN" altLang="en-US" dirty="0"/>
              <a:t>数据库。</a:t>
            </a:r>
            <a:endParaRPr kumimoji="1" lang="en-US" altLang="zh-CN" dirty="0"/>
          </a:p>
          <a:p>
            <a:r>
              <a:rPr kumimoji="1" lang="zh-CN" altLang="en-US" dirty="0"/>
              <a:t>支持复制（副本集）和分片</a:t>
            </a:r>
            <a:endParaRPr kumimoji="1" lang="en-US" altLang="zh-CN" dirty="0"/>
          </a:p>
          <a:p>
            <a:r>
              <a:rPr kumimoji="1" lang="en-US" altLang="zh-CN" dirty="0" err="1"/>
              <a:t>GridFS</a:t>
            </a:r>
            <a:r>
              <a:rPr kumimoji="1" lang="zh-CN" altLang="en-US" dirty="0"/>
              <a:t>分布式文件系统</a:t>
            </a:r>
          </a:p>
        </p:txBody>
      </p:sp>
    </p:spTree>
    <p:extLst>
      <p:ext uri="{BB962C8B-B14F-4D97-AF65-F5344CB8AC3E}">
        <p14:creationId xmlns:p14="http://schemas.microsoft.com/office/powerpoint/2010/main" val="175132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3BAE4-B0ED-7A48-84FE-BDA2EFFD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MongoDB</a:t>
            </a:r>
            <a:r>
              <a:rPr kumimoji="1" lang="zh-CN" altLang="en-US" dirty="0"/>
              <a:t>有哪些索引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68687-A236-D347-AF31-CC987B20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_id</a:t>
            </a:r>
            <a:r>
              <a:rPr kumimoji="1" lang="zh-CN" altLang="en-US" dirty="0"/>
              <a:t>索引</a:t>
            </a:r>
            <a:endParaRPr kumimoji="1" lang="en-US" altLang="zh-CN" dirty="0"/>
          </a:p>
          <a:p>
            <a:r>
              <a:rPr kumimoji="1" lang="zh-CN" altLang="en-US" dirty="0"/>
              <a:t>单字段索引</a:t>
            </a:r>
            <a:endParaRPr kumimoji="1" lang="en-US" altLang="zh-CN" dirty="0"/>
          </a:p>
          <a:p>
            <a:r>
              <a:rPr kumimoji="1" lang="zh-CN" altLang="en-US" dirty="0"/>
              <a:t>复合索引</a:t>
            </a:r>
            <a:endParaRPr kumimoji="1" lang="en-US" altLang="zh-CN" dirty="0"/>
          </a:p>
          <a:p>
            <a:r>
              <a:rPr kumimoji="1" lang="zh-CN" altLang="en-US" dirty="0"/>
              <a:t>多键索引</a:t>
            </a:r>
            <a:endParaRPr kumimoji="1" lang="en-US" altLang="zh-CN" dirty="0"/>
          </a:p>
          <a:p>
            <a:r>
              <a:rPr kumimoji="1" lang="zh-CN" altLang="en-US" dirty="0"/>
              <a:t>过期索引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2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066D6-5AB8-294A-B44B-A10397EC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交叉索引（索引交集）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76151-FD56-1A4B-BA1E-A49DB50F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/>
              <a:t>MongoDB</a:t>
            </a:r>
            <a:r>
              <a:rPr lang="zh-CN" altLang="en-US" dirty="0"/>
              <a:t>可以使用多个索引的交集来完成查询。</a:t>
            </a:r>
            <a:endParaRPr lang="en-US" altLang="zh-CN" dirty="0"/>
          </a:p>
          <a:p>
            <a:r>
              <a:rPr lang="zh-CN" altLang="en-US" dirty="0"/>
              <a:t>交叉索引不能代替复合索引。</a:t>
            </a:r>
            <a:endParaRPr lang="en-US" altLang="zh-CN" dirty="0"/>
          </a:p>
          <a:p>
            <a:r>
              <a:rPr kumimoji="1" lang="zh-CN" altLang="en-US" dirty="0"/>
              <a:t>执行计划里包含</a:t>
            </a:r>
            <a:r>
              <a:rPr lang="en" altLang="zh-CN" dirty="0"/>
              <a:t>AND_SORTED</a:t>
            </a:r>
            <a:r>
              <a:rPr lang="zh-CN" altLang="en-US" dirty="0"/>
              <a:t>阶段说明使用了交叉索引。</a:t>
            </a:r>
            <a:endParaRPr lang="en-US" altLang="zh-CN" dirty="0"/>
          </a:p>
          <a:p>
            <a:r>
              <a:rPr lang="en" altLang="zh-CN" dirty="0" err="1"/>
              <a:t>db.product.createIndex</a:t>
            </a:r>
            <a:r>
              <a:rPr lang="en" altLang="zh-CN" dirty="0"/>
              <a:t>({</a:t>
            </a:r>
            <a:br>
              <a:rPr lang="en" altLang="zh-CN" dirty="0"/>
            </a:br>
            <a:r>
              <a:rPr lang="en" altLang="zh-CN" dirty="0"/>
              <a:t>   price:1},{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background:true</a:t>
            </a:r>
            <a:r>
              <a:rPr lang="en" altLang="zh-CN" dirty="0"/>
              <a:t>})</a:t>
            </a:r>
            <a:br>
              <a:rPr lang="en" altLang="zh-CN" dirty="0"/>
            </a:br>
            <a:r>
              <a:rPr lang="en" altLang="zh-CN" dirty="0" err="1"/>
              <a:t>db.product.createIndex</a:t>
            </a:r>
            <a:r>
              <a:rPr lang="en" altLang="zh-CN" dirty="0"/>
              <a:t>({</a:t>
            </a:r>
            <a:br>
              <a:rPr lang="en" altLang="zh-CN" dirty="0"/>
            </a:br>
            <a:r>
              <a:rPr lang="en" altLang="zh-CN" dirty="0"/>
              <a:t>   stock:1},{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background:true</a:t>
            </a:r>
            <a:r>
              <a:rPr lang="en" altLang="zh-CN" dirty="0"/>
              <a:t>})</a:t>
            </a:r>
            <a:br>
              <a:rPr lang="en" altLang="zh-CN" dirty="0"/>
            </a:br>
            <a:r>
              <a:rPr lang="en" altLang="zh-CN" dirty="0"/>
              <a:t>//</a:t>
            </a:r>
            <a:r>
              <a:rPr lang="zh-CN" altLang="en-US" dirty="0"/>
              <a:t>可以使用交叉索引</a:t>
            </a:r>
            <a:br>
              <a:rPr lang="zh-CN" altLang="en-US" dirty="0"/>
            </a:br>
            <a:r>
              <a:rPr lang="en" altLang="zh-CN" dirty="0" err="1"/>
              <a:t>db.product.find</a:t>
            </a:r>
            <a:r>
              <a:rPr lang="en" altLang="zh-CN" dirty="0"/>
              <a:t>({"price":20,"stock":8}).explain();</a:t>
            </a:r>
            <a:br>
              <a:rPr lang="en" altLang="zh-CN" dirty="0"/>
            </a:br>
            <a:r>
              <a:rPr lang="en" altLang="zh-CN" dirty="0"/>
              <a:t>//</a:t>
            </a:r>
            <a:r>
              <a:rPr lang="zh-CN" altLang="en-US" dirty="0"/>
              <a:t>不能使用交叉索引</a:t>
            </a:r>
            <a:br>
              <a:rPr lang="zh-CN" altLang="en-US" dirty="0"/>
            </a:br>
            <a:r>
              <a:rPr lang="en" altLang="zh-CN" dirty="0" err="1"/>
              <a:t>db.product.find</a:t>
            </a:r>
            <a:r>
              <a:rPr lang="en" altLang="zh-CN" dirty="0"/>
              <a:t>({"price":20}).sort({"stock":1}).explain();</a:t>
            </a:r>
            <a:br>
              <a:rPr lang="en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90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412CA-2282-9B4B-8284-7BC751F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覆盖索引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0AE3A-8EF3-9F40-864E-741552CF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84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7134-F245-9147-9448-145F2B1A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B-Tree</a:t>
            </a:r>
            <a:r>
              <a:rPr kumimoji="1"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0AB26-A870-354B-AC3A-EA550F36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3547B-93D4-8846-A98A-8144B61C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6E963-4DB7-224F-AB1C-E1107391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53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C8D9F-F918-094F-B3B7-0B4A65FD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MongoDB</a:t>
            </a:r>
            <a:r>
              <a:rPr kumimoji="1" lang="zh-CN" altLang="en-US" dirty="0"/>
              <a:t>到底用的什么索引？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7EE54-4DFA-E24F-9986-823FBF52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MMAPV1</a:t>
            </a:r>
            <a:r>
              <a:rPr lang="zh-CN" altLang="en-US" dirty="0">
                <a:hlinkClick r:id="rId2"/>
              </a:rPr>
              <a:t>是</a:t>
            </a:r>
            <a:r>
              <a:rPr lang="en" altLang="zh-CN" dirty="0"/>
              <a:t>MongoDB 3.2</a:t>
            </a:r>
            <a:r>
              <a:rPr lang="zh-CN" altLang="en" dirty="0"/>
              <a:t>前</a:t>
            </a:r>
            <a:r>
              <a:rPr lang="zh-CN" altLang="en-US" dirty="0"/>
              <a:t>的默认存储引擎，</a:t>
            </a:r>
            <a:r>
              <a:rPr lang="en-US" altLang="zh-CN" dirty="0"/>
              <a:t>4.0</a:t>
            </a:r>
            <a:r>
              <a:rPr lang="zh-CN" altLang="en-US" dirty="0"/>
              <a:t>废弃，使用的是</a:t>
            </a:r>
            <a:r>
              <a:rPr lang="en-US" altLang="zh-CN" dirty="0"/>
              <a:t>B-Tree</a:t>
            </a:r>
            <a:endParaRPr lang="en" altLang="zh-CN" u="sng" dirty="0">
              <a:hlinkClick r:id="rId2"/>
            </a:endParaRPr>
          </a:p>
          <a:p>
            <a:r>
              <a:rPr lang="en" altLang="zh-CN" u="sng" dirty="0">
                <a:hlinkClick r:id="rId2"/>
              </a:rPr>
              <a:t>WiredTiger</a:t>
            </a:r>
            <a:r>
              <a:rPr lang="zh-CN" altLang="en-US" dirty="0"/>
              <a:t>是从</a:t>
            </a:r>
            <a:r>
              <a:rPr lang="en" altLang="zh-CN" dirty="0"/>
              <a:t>MongoDB 3.2</a:t>
            </a:r>
            <a:r>
              <a:rPr lang="zh-CN" altLang="en-US" dirty="0"/>
              <a:t>开始的默认存储引擎，索引文件用的</a:t>
            </a:r>
            <a:r>
              <a:rPr lang="en-US" altLang="zh-CN" dirty="0"/>
              <a:t>B-Tree</a:t>
            </a:r>
            <a:r>
              <a:rPr lang="zh-CN" altLang="en-US" dirty="0"/>
              <a:t>，数据文件使用的是</a:t>
            </a:r>
            <a:r>
              <a:rPr lang="en-US" altLang="zh-CN" dirty="0" err="1"/>
              <a:t>B+Tree</a:t>
            </a:r>
            <a:endParaRPr lang="en-US" altLang="zh-CN" dirty="0"/>
          </a:p>
          <a:p>
            <a:r>
              <a:rPr kumimoji="1" lang="zh-CN" altLang="en-US" dirty="0">
                <a:hlinkClick r:id="rId3"/>
              </a:rPr>
              <a:t>参考：</a:t>
            </a:r>
            <a:endParaRPr kumimoji="1" lang="en" altLang="zh-CN" dirty="0">
              <a:hlinkClick r:id="rId3"/>
            </a:endParaRPr>
          </a:p>
          <a:p>
            <a:r>
              <a:rPr kumimoji="1" lang="en" altLang="zh-CN" dirty="0">
                <a:hlinkClick r:id="rId3"/>
              </a:rPr>
              <a:t>http://source.wiredtiger.com/3.2.1/tune_page_size_and_comp.html</a:t>
            </a:r>
            <a:endParaRPr kumimoji="1" lang="en" altLang="zh-CN" dirty="0"/>
          </a:p>
          <a:p>
            <a:r>
              <a:rPr kumimoji="1" lang="en" altLang="zh-CN" dirty="0"/>
              <a:t>https://</a:t>
            </a:r>
            <a:r>
              <a:rPr kumimoji="1" lang="en" altLang="zh-CN" dirty="0" err="1"/>
              <a:t>mongoing.com</a:t>
            </a:r>
            <a:r>
              <a:rPr kumimoji="1" lang="en" altLang="zh-CN" dirty="0"/>
              <a:t>/topic/archives-35143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EEAF35-0EDD-584D-98B7-043329147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685" y="4577722"/>
            <a:ext cx="10388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4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E24F0-D3AD-A547-9872-9856F5FE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/>
              <a:t>WiredTiger</a:t>
            </a:r>
            <a:r>
              <a:rPr lang="zh-CN" altLang="en-US" dirty="0"/>
              <a:t>数据文件在磁盘上的存储结构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179A40-80A1-F34A-84C7-AAAD4498E4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2251075"/>
            <a:ext cx="56769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02718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643</TotalTime>
  <Words>341</Words>
  <Application>Microsoft Macintosh PowerPoint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丝状</vt:lpstr>
      <vt:lpstr>MongoDB索引 </vt:lpstr>
      <vt:lpstr>MongoDB是啥</vt:lpstr>
      <vt:lpstr>MongoDB有哪些索引</vt:lpstr>
      <vt:lpstr>交叉索引（索引交集）</vt:lpstr>
      <vt:lpstr>覆盖索引</vt:lpstr>
      <vt:lpstr>B-Tree索引</vt:lpstr>
      <vt:lpstr>B+Tree索引</vt:lpstr>
      <vt:lpstr>MongoDB到底用的什么索引？</vt:lpstr>
      <vt:lpstr>WiredTiger数据文件在磁盘上的存储结构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Microsoft Office User</dc:creator>
  <cp:lastModifiedBy>Microsoft Office User</cp:lastModifiedBy>
  <cp:revision>40</cp:revision>
  <dcterms:created xsi:type="dcterms:W3CDTF">2022-05-03T13:43:58Z</dcterms:created>
  <dcterms:modified xsi:type="dcterms:W3CDTF">2022-05-14T12:31:52Z</dcterms:modified>
</cp:coreProperties>
</file>