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43690D6-B3D6-462F-AE50-7DDB865A72F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16000"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16000"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1600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16000"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84560" cy="3521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0840" cy="507960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 rot="21595200">
            <a:off x="2160" y="2990880"/>
            <a:ext cx="12184920" cy="332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207160" y="3845880"/>
            <a:ext cx="1133640" cy="11336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42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42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534480" y="3845880"/>
            <a:ext cx="1133640" cy="11336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42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42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861800" y="3845880"/>
            <a:ext cx="1133640" cy="11336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42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42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189120" y="3845880"/>
            <a:ext cx="1133640" cy="11336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42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42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7516440" y="3845880"/>
            <a:ext cx="1133640" cy="11336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42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42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843760" y="3845880"/>
            <a:ext cx="1133640" cy="11336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42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42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 rot="12600">
            <a:off x="2241000" y="3679200"/>
            <a:ext cx="8004240" cy="1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8000" spc="214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4656600" y="5534640"/>
            <a:ext cx="342720" cy="344160"/>
          </a:xfrm>
          <a:custGeom>
            <a:avLst/>
            <a:gdLst/>
            <a:ah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3"/>
          <p:cNvSpPr/>
          <p:nvPr/>
        </p:nvSpPr>
        <p:spPr>
          <a:xfrm>
            <a:off x="5106600" y="5551200"/>
            <a:ext cx="182628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4443840" y="1223280"/>
            <a:ext cx="329688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3805560" y="6123600"/>
            <a:ext cx="3763080" cy="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6"/>
          <p:cNvSpPr/>
          <p:nvPr/>
        </p:nvSpPr>
        <p:spPr>
          <a:xfrm>
            <a:off x="7416000" y="5875560"/>
            <a:ext cx="328140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入职时间：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2022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205200"/>
            <a:ext cx="12184560" cy="593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"/>
          <p:cNvSpPr/>
          <p:nvPr/>
        </p:nvSpPr>
        <p:spPr>
          <a:xfrm flipH="1">
            <a:off x="259200" y="80604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3"/>
          <p:cNvSpPr/>
          <p:nvPr/>
        </p:nvSpPr>
        <p:spPr>
          <a:xfrm flipV="1">
            <a:off x="1457280" y="10836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4"/>
          <p:cNvSpPr/>
          <p:nvPr/>
        </p:nvSpPr>
        <p:spPr>
          <a:xfrm flipH="1">
            <a:off x="305280" y="116280"/>
            <a:ext cx="1395360" cy="7718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5"/>
          <p:cNvSpPr/>
          <p:nvPr/>
        </p:nvSpPr>
        <p:spPr>
          <a:xfrm>
            <a:off x="302040" y="244080"/>
            <a:ext cx="13165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2058840" y="244080"/>
            <a:ext cx="170712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6" name="Table 7"/>
          <p:cNvGraphicFramePr/>
          <p:nvPr/>
        </p:nvGraphicFramePr>
        <p:xfrm>
          <a:off x="601560" y="1631880"/>
          <a:ext cx="10658160" cy="2332440"/>
        </p:xfrm>
        <a:graphic>
          <a:graphicData uri="http://schemas.openxmlformats.org/drawingml/2006/table">
            <a:tbl>
              <a:tblPr/>
              <a:tblGrid>
                <a:gridCol w="4135320"/>
                <a:gridCol w="6523200"/>
              </a:tblGrid>
              <a:tr h="40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不足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改进措施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108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业务思考还不够深入。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持续学习业务知识。开发前多思考需求的合理性，能解决什么问题，可能带来什么问题。仔细评估影响面，多问多交流，避免理解偏差。做技术方案的时候把需求的完整链路思考清楚。项目推进过程中遇到的问题进行记录和复盘，加深思考，避免踩坑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838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开发流程不够规范，对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Jira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的流程状态更新不及时，备注不够详细。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及时更新流程状态，同时通过办公软件快速和各方同步。对于需求开发过程中的改动和信息更新，都在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Jira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上详细备注并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@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到对应的人。对于重要讨论和会议记录，应该以邮件这种更正式的形式来同步和留痕。需求开发过程中给出全面详细的文档并不断补充更新，方便后续人员了解业务。在了解业务的过程中，对现有的文档进行查漏补缺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205200"/>
            <a:ext cx="12184560" cy="593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flipH="1">
            <a:off x="259200" y="80604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flipV="1">
            <a:off x="1457280" y="10836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 flipH="1">
            <a:off x="305280" y="116280"/>
            <a:ext cx="1395360" cy="7718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>
            <a:off x="302040" y="244080"/>
            <a:ext cx="13165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2021400" y="244080"/>
            <a:ext cx="249372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对部门的建议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240000" y="2088000"/>
            <a:ext cx="4205880" cy="8622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新人培养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3312000" y="3384000"/>
            <a:ext cx="4246560" cy="143856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给新人提供系统的培训介绍，包括部门的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组织结构，项目技术框架，业务现状，流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程规范等，加快新人上手速度。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2462040"/>
            <a:ext cx="12184560" cy="18882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26" name="CustomShape 2"/>
          <p:cNvSpPr/>
          <p:nvPr/>
        </p:nvSpPr>
        <p:spPr>
          <a:xfrm>
            <a:off x="3714120" y="2202480"/>
            <a:ext cx="250920" cy="2520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3"/>
          <p:cNvSpPr/>
          <p:nvPr/>
        </p:nvSpPr>
        <p:spPr>
          <a:xfrm flipV="1">
            <a:off x="510120" y="4350240"/>
            <a:ext cx="255960" cy="2570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4"/>
          <p:cNvSpPr/>
          <p:nvPr/>
        </p:nvSpPr>
        <p:spPr>
          <a:xfrm>
            <a:off x="639000" y="2203200"/>
            <a:ext cx="3201840" cy="24055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1487520" y="2531520"/>
            <a:ext cx="1755360" cy="17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4446720" y="2766960"/>
            <a:ext cx="6726240" cy="9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4446720" y="3692880"/>
            <a:ext cx="4093560" cy="4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0" y="205200"/>
            <a:ext cx="12184560" cy="593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"/>
          <p:cNvSpPr/>
          <p:nvPr/>
        </p:nvSpPr>
        <p:spPr>
          <a:xfrm flipH="1">
            <a:off x="259200" y="80604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"/>
          <p:cNvSpPr/>
          <p:nvPr/>
        </p:nvSpPr>
        <p:spPr>
          <a:xfrm flipV="1">
            <a:off x="1457280" y="10836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4"/>
          <p:cNvSpPr/>
          <p:nvPr/>
        </p:nvSpPr>
        <p:spPr>
          <a:xfrm flipH="1">
            <a:off x="305280" y="116280"/>
            <a:ext cx="1395360" cy="7718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5"/>
          <p:cNvSpPr/>
          <p:nvPr/>
        </p:nvSpPr>
        <p:spPr>
          <a:xfrm>
            <a:off x="302040" y="244080"/>
            <a:ext cx="13165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2021400" y="244080"/>
            <a:ext cx="249372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6264000" y="3210120"/>
            <a:ext cx="1428840" cy="14324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8784000" y="1266120"/>
            <a:ext cx="1428840" cy="14324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88000">
            <a:solidFill>
              <a:srgbClr val="83ca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0"/>
          <p:cNvSpPr/>
          <p:nvPr/>
        </p:nvSpPr>
        <p:spPr>
          <a:xfrm flipH="1">
            <a:off x="4320000" y="3960000"/>
            <a:ext cx="13680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1"/>
          <p:cNvSpPr/>
          <p:nvPr/>
        </p:nvSpPr>
        <p:spPr>
          <a:xfrm>
            <a:off x="648000" y="3384000"/>
            <a:ext cx="3527640" cy="3105360"/>
          </a:xfrm>
          <a:prstGeom prst="rect">
            <a:avLst/>
          </a:prstGeom>
          <a:noFill/>
          <a:ln w="28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1.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半年内成为社区领域技术专家，熟悉社区各块业务和系统架构。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2.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能快速定位解决遇到的问题。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3.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参与复杂业务的方案设计和评审。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4.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加强后端团队技术沉淀。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648000" y="1163520"/>
            <a:ext cx="3814560" cy="1500120"/>
          </a:xfrm>
          <a:prstGeom prst="rect">
            <a:avLst/>
          </a:prstGeom>
          <a:noFill/>
          <a:ln w="28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1.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负责一块或者多块业务的项目管理，包括需求评审，计划排期，资源协调，开发，情况汇报同步。能快速发现项目中的风险点并解决。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2.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对业务的发展方向有自己的思考。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Line 13"/>
          <p:cNvSpPr/>
          <p:nvPr/>
        </p:nvSpPr>
        <p:spPr>
          <a:xfrm flipH="1">
            <a:off x="5040000" y="1800000"/>
            <a:ext cx="20160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5"/>
          <p:cNvSpPr/>
          <p:nvPr/>
        </p:nvSpPr>
        <p:spPr>
          <a:xfrm>
            <a:off x="6192000" y="5328000"/>
            <a:ext cx="1942920" cy="384840"/>
          </a:xfrm>
          <a:prstGeom prst="rect">
            <a:avLst/>
          </a:prstGeom>
          <a:noFill/>
          <a:ln w="21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第一阶段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6"/>
          <p:cNvSpPr/>
          <p:nvPr/>
        </p:nvSpPr>
        <p:spPr>
          <a:xfrm>
            <a:off x="8712000" y="3358080"/>
            <a:ext cx="1942920" cy="384840"/>
          </a:xfrm>
          <a:prstGeom prst="rect">
            <a:avLst/>
          </a:prstGeom>
          <a:noFill/>
          <a:ln w="21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第二阶段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9"/>
          <p:cNvSpPr/>
          <p:nvPr/>
        </p:nvSpPr>
        <p:spPr>
          <a:xfrm>
            <a:off x="6117480" y="4752000"/>
            <a:ext cx="360" cy="129600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51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</p:cxn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205200"/>
            <a:ext cx="12184560" cy="593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"/>
          <p:cNvSpPr/>
          <p:nvPr/>
        </p:nvSpPr>
        <p:spPr>
          <a:xfrm flipH="1">
            <a:off x="259200" y="80604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3"/>
          <p:cNvSpPr/>
          <p:nvPr/>
        </p:nvSpPr>
        <p:spPr>
          <a:xfrm flipV="1">
            <a:off x="1457280" y="10836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4"/>
          <p:cNvSpPr/>
          <p:nvPr/>
        </p:nvSpPr>
        <p:spPr>
          <a:xfrm flipH="1">
            <a:off x="305280" y="116280"/>
            <a:ext cx="1395360" cy="7718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5"/>
          <p:cNvSpPr/>
          <p:nvPr/>
        </p:nvSpPr>
        <p:spPr>
          <a:xfrm>
            <a:off x="302040" y="244080"/>
            <a:ext cx="13165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2002320" y="244080"/>
            <a:ext cx="288720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团队计划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8" name="Table 7"/>
          <p:cNvGraphicFramePr/>
          <p:nvPr/>
        </p:nvGraphicFramePr>
        <p:xfrm>
          <a:off x="601200" y="1631520"/>
          <a:ext cx="10446480" cy="3819600"/>
        </p:xfrm>
        <a:graphic>
          <a:graphicData uri="http://schemas.openxmlformats.org/drawingml/2006/table">
            <a:tbl>
              <a:tblPr/>
              <a:tblGrid>
                <a:gridCol w="3481920"/>
                <a:gridCol w="3481920"/>
                <a:gridCol w="3483000"/>
              </a:tblGrid>
              <a:tr h="40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计划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措施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目标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持续深入学习社区业务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承担更多的开发任务，参与各块业务的开发，快速提升业务知识储备。和产品多交流沟通，培养产品意识。多关注竞品现状，知己知彼。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下半年对社区业务有全面的了解，对业务合理性和发展方向有自己的思考。半年内做到在社区业务中独当一面。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参与重点项目的开发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参与重点项目拉黑和社交的开发，给出详细的业务和技术文档，保证开发质量和进度。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完成重点项目的开发，保证高质量快速交付上线。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00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参与基础建设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参与社区稳定性建设，带头解决遇到的困难和问题，给出合理的建议和方案。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下半年完成社区基础稳定性建设，优化提升社区项目稳定性。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0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加强后端团队技术沉淀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参与后端组件库建设，累积相应的技术文档。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下半年沉淀出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SpringCloud Gateway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，基于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Netty+WebSocket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的实时消息推送，社交关系图数据库等组件。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205200"/>
            <a:ext cx="12184560" cy="593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"/>
          <p:cNvSpPr/>
          <p:nvPr/>
        </p:nvSpPr>
        <p:spPr>
          <a:xfrm flipH="1">
            <a:off x="259200" y="80604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3"/>
          <p:cNvSpPr/>
          <p:nvPr/>
        </p:nvSpPr>
        <p:spPr>
          <a:xfrm flipV="1">
            <a:off x="1457280" y="10836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4"/>
          <p:cNvSpPr/>
          <p:nvPr/>
        </p:nvSpPr>
        <p:spPr>
          <a:xfrm flipH="1">
            <a:off x="305280" y="116280"/>
            <a:ext cx="1395360" cy="7718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302040" y="244080"/>
            <a:ext cx="13165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2002320" y="244080"/>
            <a:ext cx="288720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个人提升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5" name="Table 7"/>
          <p:cNvGraphicFramePr/>
          <p:nvPr/>
        </p:nvGraphicFramePr>
        <p:xfrm>
          <a:off x="583200" y="1685520"/>
          <a:ext cx="10446480" cy="3819600"/>
        </p:xfrm>
        <a:graphic>
          <a:graphicData uri="http://schemas.openxmlformats.org/drawingml/2006/table">
            <a:tbl>
              <a:tblPr/>
              <a:tblGrid>
                <a:gridCol w="3481920"/>
                <a:gridCol w="3481920"/>
                <a:gridCol w="3483000"/>
              </a:tblGrid>
              <a:tr h="40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计划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措施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目标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持续学习前沿技术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多了解业内的流行技术和解决方案，思考在社区项目中落地的可行性。通过学习增加自身技术储备。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下半年完成至少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2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次技术分享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持续学习架构师技术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持续学习架构思想，设计理念，多看书，同时保持实践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,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避免理论脱离实际。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下半年查看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5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个以上其他团队的项目，学习优秀的设计理念，思考有没有改进和提升点。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00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提升金融知识储备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持续学习金融股票知识，关注股市动向，思考股市行情对社区业务的影响。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提高金融股市对社区影响的业务敏感度。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0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提升自身软实力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多交流沟通，提升交流协作的能力。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记录遇到的困难和问题，总结反思并提升。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书写的文档更详细，了解业务的同时，对文档进行补充和完善。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12184560" cy="3521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0840" cy="507960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0" y="3522600"/>
            <a:ext cx="12184560" cy="332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3"/>
          <p:cNvSpPr/>
          <p:nvPr/>
        </p:nvSpPr>
        <p:spPr>
          <a:xfrm>
            <a:off x="3459600" y="1377360"/>
            <a:ext cx="514944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5222520" y="4392000"/>
            <a:ext cx="182628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5"/>
          <p:cNvSpPr/>
          <p:nvPr/>
        </p:nvSpPr>
        <p:spPr>
          <a:xfrm>
            <a:off x="-360" y="3462840"/>
            <a:ext cx="12184560" cy="3521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6"/>
          <p:cNvSpPr/>
          <p:nvPr/>
        </p:nvSpPr>
        <p:spPr>
          <a:xfrm>
            <a:off x="3688200" y="3637440"/>
            <a:ext cx="514944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84560" cy="23292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29" descr=""/>
          <p:cNvPicPr/>
          <p:nvPr/>
        </p:nvPicPr>
        <p:blipFill>
          <a:blip r:embed="rId1"/>
          <a:srcRect l="0" t="0" r="0" b="61903"/>
          <a:stretch/>
        </p:blipFill>
        <p:spPr>
          <a:xfrm>
            <a:off x="1066680" y="345960"/>
            <a:ext cx="10050840" cy="193032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785160" y="391680"/>
            <a:ext cx="299232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479600" y="3281760"/>
            <a:ext cx="1124640" cy="11988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5151960" y="3281760"/>
            <a:ext cx="1124640" cy="11988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9076320" y="3281760"/>
            <a:ext cx="1124640" cy="11988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941400" y="4760640"/>
            <a:ext cx="203544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4645800" y="4760640"/>
            <a:ext cx="207252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8619480" y="4760640"/>
            <a:ext cx="207252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462040"/>
            <a:ext cx="12184560" cy="18882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3714120" y="2202480"/>
            <a:ext cx="250920" cy="2520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 flipV="1">
            <a:off x="510120" y="4350240"/>
            <a:ext cx="255960" cy="2570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639000" y="2203200"/>
            <a:ext cx="3201840" cy="24055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1487520" y="2531520"/>
            <a:ext cx="1755360" cy="17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4446720" y="2957760"/>
            <a:ext cx="6726240" cy="9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05200"/>
            <a:ext cx="12184560" cy="593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 flipH="1">
            <a:off x="259200" y="80604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 flipV="1">
            <a:off x="1457280" y="10836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 flipH="1">
            <a:off x="305280" y="116280"/>
            <a:ext cx="1395360" cy="7718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302040" y="244080"/>
            <a:ext cx="13165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2002320" y="244080"/>
            <a:ext cx="288720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1035360" y="2612160"/>
            <a:ext cx="2933640" cy="244944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5236920" y="1711440"/>
            <a:ext cx="3880800" cy="406080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5596920" y="1993680"/>
            <a:ext cx="57301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0"/>
          <p:cNvSpPr/>
          <p:nvPr/>
        </p:nvSpPr>
        <p:spPr>
          <a:xfrm>
            <a:off x="5004000" y="2044440"/>
            <a:ext cx="458640" cy="4820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5004000" y="3040920"/>
            <a:ext cx="458640" cy="4820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5586120" y="3941280"/>
            <a:ext cx="175248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5004000" y="3994920"/>
            <a:ext cx="458640" cy="4820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5596920" y="4823280"/>
            <a:ext cx="557784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5"/>
          <p:cNvSpPr/>
          <p:nvPr/>
        </p:nvSpPr>
        <p:spPr>
          <a:xfrm>
            <a:off x="5004000" y="4948920"/>
            <a:ext cx="458640" cy="4820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5586120" y="3941280"/>
            <a:ext cx="558864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7"/>
          <p:cNvSpPr/>
          <p:nvPr/>
        </p:nvSpPr>
        <p:spPr>
          <a:xfrm>
            <a:off x="5586120" y="3941280"/>
            <a:ext cx="558864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8"/>
          <p:cNvSpPr/>
          <p:nvPr/>
        </p:nvSpPr>
        <p:spPr>
          <a:xfrm>
            <a:off x="5616000" y="4896000"/>
            <a:ext cx="16506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能效工具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>
            <a:off x="5596920" y="1993680"/>
            <a:ext cx="174168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5599080" y="2975400"/>
            <a:ext cx="16675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05200"/>
            <a:ext cx="12184560" cy="593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 flipH="1">
            <a:off x="259200" y="80604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 flipV="1">
            <a:off x="1457280" y="10836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 flipH="1">
            <a:off x="305280" y="116280"/>
            <a:ext cx="1395360" cy="7718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302040" y="244080"/>
            <a:ext cx="13165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2021400" y="244080"/>
            <a:ext cx="249372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1296000" y="1512000"/>
            <a:ext cx="6982560" cy="4391280"/>
          </a:xfrm>
          <a:prstGeom prst="rect">
            <a:avLst/>
          </a:prstGeom>
          <a:noFill/>
          <a:ln w="28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需求任务：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重构任务：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能效工具：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问题定位解决：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技术分享：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业务覆盖面：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发帖，评论，互动消息，用户中心，抽样，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运营平台，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SNS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创作平台，审核对接等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7488000" y="3024000"/>
            <a:ext cx="1798560" cy="163908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7560000" y="1440000"/>
            <a:ext cx="1654560" cy="14760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发帖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9072000" y="2266560"/>
            <a:ext cx="1654560" cy="14760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评论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9072000" y="3994560"/>
            <a:ext cx="1654560" cy="14760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互动消息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7560000" y="4824000"/>
            <a:ext cx="1654560" cy="14760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运营平台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6048000" y="3960000"/>
            <a:ext cx="1654560" cy="14760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审核对接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6048000" y="2266560"/>
            <a:ext cx="1654560" cy="14760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用户中心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05200"/>
            <a:ext cx="12184560" cy="593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 flipH="1">
            <a:off x="259200" y="80604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 flipV="1">
            <a:off x="1457280" y="10836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 flipH="1">
            <a:off x="305280" y="116280"/>
            <a:ext cx="1395360" cy="7718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302040" y="244080"/>
            <a:ext cx="13165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326320" y="244080"/>
            <a:ext cx="288720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</a:t>
            </a: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重点项目</a:t>
            </a: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垂类功能分享到社区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2354040" y="1837800"/>
            <a:ext cx="868788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8"/>
          <p:cNvSpPr/>
          <p:nvPr/>
        </p:nvSpPr>
        <p:spPr>
          <a:xfrm>
            <a:off x="770040" y="4127760"/>
            <a:ext cx="231948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技术亮点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770040" y="1380960"/>
            <a:ext cx="239832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1080000" y="4541040"/>
            <a:ext cx="671544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开发之前仔细的了解需求和各个业务方之间的交互，给出了详细的对接文档。梳理整体链路流程，记录功能要点，评估影响面。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在设计功能附件的保存方案时，和产品及业务方沟通，将卡片抽象出各个区域组成的展示信息，并提供业务方保存扩展信息的能力，灵活性高，前端按照统一的卡片格式来渲染，降低展示复杂性。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积极协调各个业务方之间的沟通协作，制定合理的开发计划，及时同步进度，快速排查并解决问题。主动推进项目，保证项目的按时交付上线。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为分享业务编写了完善的文档，保证后续同事的理解，为类似的业务开发提供参考。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1107360" y="1898280"/>
            <a:ext cx="666684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提供垂类功能分享的基础能力，客户端将功能分享到社区，以卡片附件的形式在发现页，股吧，个人主页等地方展示，增加功能的展示场景，同时丰富社区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PGC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的内容形式。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图片 163" descr=""/>
          <p:cNvPicPr/>
          <p:nvPr/>
        </p:nvPicPr>
        <p:blipFill>
          <a:blip r:embed="rId1"/>
          <a:stretch/>
        </p:blipFill>
        <p:spPr>
          <a:xfrm>
            <a:off x="8725680" y="910080"/>
            <a:ext cx="2864520" cy="5640120"/>
          </a:xfrm>
          <a:prstGeom prst="rect">
            <a:avLst/>
          </a:prstGeom>
          <a:ln>
            <a:noFill/>
          </a:ln>
        </p:spPr>
      </p:pic>
      <p:sp>
        <p:nvSpPr>
          <p:cNvPr id="165" name="CustomShape 12"/>
          <p:cNvSpPr/>
          <p:nvPr/>
        </p:nvSpPr>
        <p:spPr>
          <a:xfrm>
            <a:off x="770040" y="2388600"/>
            <a:ext cx="239832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1107360" y="2834280"/>
            <a:ext cx="666684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4"/>
          <p:cNvSpPr/>
          <p:nvPr/>
        </p:nvSpPr>
        <p:spPr>
          <a:xfrm>
            <a:off x="1080000" y="2880000"/>
            <a:ext cx="666684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分享功能涉及非常多部门之间的协作，包括客户端，审核，发现页，分享内容所属业务方，推荐算法等。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分享功能整个链路较长，社区作为承接各个业务方的基石，需要理清链路之间的交互及细节，给出完善的技术方案。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垂类功能种类繁多，展示样式各不相同。附件的保存方案需要有高度的扩展性，支持后续业务的快速接入。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84560" cy="593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59200" y="80604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0836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05280" y="116280"/>
            <a:ext cx="1395360" cy="7718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165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326320" y="244080"/>
            <a:ext cx="288720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</a:t>
            </a: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需求案例：</a:t>
            </a: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接口分数统计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2354040" y="1837800"/>
            <a:ext cx="868788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8"/>
          <p:cNvSpPr/>
          <p:nvPr/>
        </p:nvSpPr>
        <p:spPr>
          <a:xfrm>
            <a:off x="770040" y="4019760"/>
            <a:ext cx="231948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技术亮点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770040" y="1380960"/>
            <a:ext cx="239832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1080000" y="4469040"/>
            <a:ext cx="964620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考虑到手工统计效率低下，开发了一个能自动统计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接口分数的工具。通过分析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页面的请求，理清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账号登陆， 获取项目分组，接口列表，接口详情的工作原理。添加了筛选功能，可以通过分数，接口状态，创建时间等来过滤符合条件的接口。创建了定时任务来自动统计接口分数以及接口不合规详情。通过邮件的形式来通知到对应的接口负责人进行修改。对比手工统计的形式，此统计工具做到了零人力，支持多条件过滤，效率大大提高，并能持续推动接口完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1107360" y="1898280"/>
            <a:ext cx="969084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是公司的接口管理平台。接口的规范和质量极大的影响开发效率。因此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上有一套规则对接口进行打分。现在需要统计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中分数少于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80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的接口，推动相应的开发对不规范的地方进行修改，提高部门的技术得分。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2"/>
          <p:cNvSpPr/>
          <p:nvPr/>
        </p:nvSpPr>
        <p:spPr>
          <a:xfrm>
            <a:off x="770040" y="2640600"/>
            <a:ext cx="239832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3"/>
          <p:cNvSpPr/>
          <p:nvPr/>
        </p:nvSpPr>
        <p:spPr>
          <a:xfrm>
            <a:off x="1116000" y="3087000"/>
            <a:ext cx="961884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管理功能比较简单，只支持单一的通过邮箱查询用户所有接口，不支持通过分数，接口创建时间范围等条件查询，也不支持接口详情统计导出。传统的情况下都是通过人工对接口进行筛选统计，在接口和开发人员数据大的情况下，非常耗时，效率低下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4"/>
          <p:cNvSpPr/>
          <p:nvPr/>
        </p:nvSpPr>
        <p:spPr>
          <a:xfrm>
            <a:off x="775080" y="5124240"/>
            <a:ext cx="231948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5"/>
          <p:cNvSpPr/>
          <p:nvPr/>
        </p:nvSpPr>
        <p:spPr>
          <a:xfrm>
            <a:off x="1008360" y="5184000"/>
            <a:ext cx="964620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2462040"/>
            <a:ext cx="12184560" cy="18882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3714120" y="2202480"/>
            <a:ext cx="250920" cy="2520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 flipV="1">
            <a:off x="510120" y="4350240"/>
            <a:ext cx="255960" cy="2570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>
            <a:off x="639000" y="2203200"/>
            <a:ext cx="3201840" cy="24055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1487520" y="2531520"/>
            <a:ext cx="1755360" cy="17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4446720" y="2928960"/>
            <a:ext cx="6726240" cy="9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205200"/>
            <a:ext cx="12184560" cy="593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 flipH="1">
            <a:off x="259200" y="80604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"/>
          <p:cNvSpPr/>
          <p:nvPr/>
        </p:nvSpPr>
        <p:spPr>
          <a:xfrm flipV="1">
            <a:off x="1457280" y="108360"/>
            <a:ext cx="304560" cy="817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flipH="1">
            <a:off x="305280" y="116280"/>
            <a:ext cx="1395360" cy="7718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302040" y="244080"/>
            <a:ext cx="131652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2002320" y="244080"/>
            <a:ext cx="288720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4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1418040" y="1471320"/>
            <a:ext cx="792360" cy="7923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>
            <a:off x="1451160" y="1578960"/>
            <a:ext cx="67536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9"/>
          <p:cNvSpPr/>
          <p:nvPr/>
        </p:nvSpPr>
        <p:spPr>
          <a:xfrm>
            <a:off x="1418040" y="3407400"/>
            <a:ext cx="792360" cy="7923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0"/>
          <p:cNvSpPr/>
          <p:nvPr/>
        </p:nvSpPr>
        <p:spPr>
          <a:xfrm>
            <a:off x="1451160" y="3515040"/>
            <a:ext cx="67536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1"/>
          <p:cNvSpPr/>
          <p:nvPr/>
        </p:nvSpPr>
        <p:spPr>
          <a:xfrm>
            <a:off x="1418040" y="5396760"/>
            <a:ext cx="792360" cy="7923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2"/>
          <p:cNvSpPr/>
          <p:nvPr/>
        </p:nvSpPr>
        <p:spPr>
          <a:xfrm>
            <a:off x="1451160" y="5504400"/>
            <a:ext cx="67536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4"/>
          <p:cNvSpPr/>
          <p:nvPr/>
        </p:nvSpPr>
        <p:spPr>
          <a:xfrm>
            <a:off x="2354040" y="1837800"/>
            <a:ext cx="868788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5"/>
          <p:cNvSpPr/>
          <p:nvPr/>
        </p:nvSpPr>
        <p:spPr>
          <a:xfrm>
            <a:off x="2354040" y="3299760"/>
            <a:ext cx="231948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6"/>
          <p:cNvSpPr/>
          <p:nvPr/>
        </p:nvSpPr>
        <p:spPr>
          <a:xfrm>
            <a:off x="2354040" y="5609880"/>
            <a:ext cx="584568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主动承担更多的开发任务，快速定位解决问题。跳出做任务的思维，培养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Owner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意识，思考如何协调项目资源，如何合理安排计划排期，如何优化项目，如何加强项目稳定性建设。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8"/>
          <p:cNvSpPr/>
          <p:nvPr/>
        </p:nvSpPr>
        <p:spPr>
          <a:xfrm>
            <a:off x="2354040" y="1380960"/>
            <a:ext cx="239832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9"/>
          <p:cNvSpPr/>
          <p:nvPr/>
        </p:nvSpPr>
        <p:spPr>
          <a:xfrm>
            <a:off x="2354040" y="3767760"/>
            <a:ext cx="584568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通过和各方产品及开发多交流沟通，对社区业务的理解更加全面和深入。提高了开发意识和产品意识。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0"/>
          <p:cNvSpPr/>
          <p:nvPr/>
        </p:nvSpPr>
        <p:spPr>
          <a:xfrm>
            <a:off x="2354040" y="5144040"/>
            <a:ext cx="206316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1"/>
          <p:cNvSpPr/>
          <p:nvPr/>
        </p:nvSpPr>
        <p:spPr>
          <a:xfrm>
            <a:off x="2402640" y="1837800"/>
            <a:ext cx="5798880" cy="8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上更加注意细节，开发流程上更加规范。技术方案的思考上更加深入全面，会思考有没有更高效的实现形式，方案有没有优化的点，有没有不合理的地方。多学习新技术，多思考其应用场景，是否能对现有项目有所提升。和开发多交流项目情况，分享技术知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Application>LibreOffice/5.1.4.2$Windows_x86 LibreOffice_project/f99d75f39f1c57ebdd7ffc5f42867c12031db97a</Application>
  <Words>728</Words>
  <Paragraphs>173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2021-11-28T15:13:33Z</dcterms:created>
  <dc:creator>MRX-W19</dc:creator>
  <dc:description/>
  <dc:language>zh-CN</dc:language>
  <cp:lastModifiedBy/>
  <dcterms:modified xsi:type="dcterms:W3CDTF">2022-07-25T17:00:47Z</dcterms:modified>
  <cp:revision>372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c6737c792a27487490ae85857502f4d8</vt:lpwstr>
  </property>
  <property fmtid="{D5CDD505-2E9C-101B-9397-08002B2CF9AE}" pid="6" name="KSOProductBuildVer">
    <vt:lpwstr>2052-0.0.0.0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16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17</vt:i4>
  </property>
</Properties>
</file>