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8" r:id="rId9"/>
    <p:sldId id="271" r:id="rId10"/>
    <p:sldId id="279" r:id="rId11"/>
    <p:sldId id="281" r:id="rId12"/>
    <p:sldId id="282" r:id="rId13"/>
    <p:sldId id="272" r:id="rId14"/>
    <p:sldId id="264" r:id="rId15"/>
    <p:sldId id="265" r:id="rId16"/>
    <p:sldId id="260" r:id="rId17"/>
    <p:sldId id="277" r:id="rId18"/>
    <p:sldId id="273" r:id="rId19"/>
    <p:sldId id="274" r:id="rId20"/>
    <p:sldId id="262" r:id="rId21"/>
    <p:sldId id="266" r:id="rId22"/>
    <p:sldId id="261" r:id="rId23"/>
    <p:sldId id="263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8DB0A0-2BAA-F646-8B49-0963B233A1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41" y="1679197"/>
            <a:ext cx="5908302" cy="48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85EF-B4A2-CD4D-9FF5-9992CAB6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消息类型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5E970-5B2D-1C46-B297-FA97D0F7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普通消息：同步，异步</a:t>
            </a:r>
            <a:endParaRPr kumimoji="1" lang="en-US" altLang="zh-CN" dirty="0"/>
          </a:p>
          <a:p>
            <a:r>
              <a:rPr kumimoji="1" lang="zh-CN" altLang="en-US" dirty="0"/>
              <a:t>事务消息</a:t>
            </a:r>
            <a:endParaRPr kumimoji="1" lang="en-US" altLang="zh-CN" dirty="0"/>
          </a:p>
          <a:p>
            <a:r>
              <a:rPr kumimoji="1" lang="zh-CN" altLang="en-US" dirty="0"/>
              <a:t>延迟消息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1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3445</TotalTime>
  <Words>1171</Words>
  <Application>Microsoft Macintosh PowerPoint</Application>
  <PresentationFormat>宽屏</PresentationFormat>
  <Paragraphs>142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RocketMQ消息类型</vt:lpstr>
      <vt:lpstr>RocketMQ延迟消息</vt:lpstr>
      <vt:lpstr>RocketMQ Broker</vt:lpstr>
      <vt:lpstr>Topic</vt:lpstr>
      <vt:lpstr>Topic和Broker的关系</vt:lpstr>
      <vt:lpstr>RocketMQ如何保证高可用</vt:lpstr>
      <vt:lpstr>RocketMQ负载均衡机制</vt:lpstr>
      <vt:lpstr>RocketMQ存储机制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84</cp:revision>
  <dcterms:created xsi:type="dcterms:W3CDTF">2021-04-21T06:48:11Z</dcterms:created>
  <dcterms:modified xsi:type="dcterms:W3CDTF">2021-04-26T15:43:10Z</dcterms:modified>
</cp:coreProperties>
</file>