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71" r:id="rId14"/>
    <p:sldId id="284" r:id="rId15"/>
    <p:sldId id="272" r:id="rId16"/>
    <p:sldId id="264" r:id="rId17"/>
    <p:sldId id="265" r:id="rId18"/>
    <p:sldId id="260" r:id="rId19"/>
    <p:sldId id="277" r:id="rId20"/>
    <p:sldId id="273" r:id="rId21"/>
    <p:sldId id="274" r:id="rId22"/>
    <p:sldId id="262" r:id="rId23"/>
    <p:sldId id="266" r:id="rId24"/>
    <p:sldId id="261" r:id="rId25"/>
    <p:sldId id="26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 dirty="0"/>
              <a:t>/qian_348840260/article/details</a:t>
            </a:r>
            <a:r>
              <a:rPr lang="en" altLang="zh-CN"/>
              <a:t>/108975241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顺序消费分为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种：分区顺序和全局顺序。</a:t>
            </a:r>
            <a:endParaRPr kumimoji="1" lang="en-US" altLang="zh-CN" dirty="0"/>
          </a:p>
          <a:p>
            <a:r>
              <a:rPr kumimoji="1" lang="zh-CN" altLang="en-US" dirty="0"/>
              <a:t>分区顺序：在一个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下的某个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是顺序的。比如对某个用户进行持续更新的消息，可以通过</a:t>
            </a:r>
            <a:r>
              <a:rPr lang="en" altLang="zh-CN" dirty="0" err="1"/>
              <a:t>MessageQueueSelector</a:t>
            </a:r>
            <a:r>
              <a:rPr lang="zh-CN" altLang="en" dirty="0"/>
              <a:t>将</a:t>
            </a:r>
            <a:r>
              <a:rPr lang="zh-CN" altLang="en-US" dirty="0"/>
              <a:t>某个用户的消息制定发送到同一个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r>
              <a:rPr lang="en-US" altLang="zh-CN" dirty="0"/>
              <a:t>Consumer</a:t>
            </a:r>
            <a:r>
              <a:rPr lang="zh-CN" altLang="en-US" dirty="0"/>
              <a:t>消费时可以 采用</a:t>
            </a:r>
            <a:r>
              <a:rPr lang="en-US" altLang="zh-CN" dirty="0" err="1"/>
              <a:t>MessageListenerOrderly</a:t>
            </a:r>
            <a:r>
              <a:rPr lang="zh-CN" altLang="en-US" dirty="0"/>
              <a:t>的形式进行顺序消费，如果用</a:t>
            </a:r>
            <a:r>
              <a:rPr lang="en-US" altLang="zh-CN" dirty="0" err="1"/>
              <a:t>MessageListenerConcurrently</a:t>
            </a:r>
            <a:r>
              <a:rPr lang="zh-CN" altLang="en-US" dirty="0"/>
              <a:t>，则需要将线程池改为单线程。</a:t>
            </a:r>
            <a:endParaRPr lang="en-US" altLang="zh-CN" dirty="0"/>
          </a:p>
          <a:p>
            <a:r>
              <a:rPr kumimoji="1" lang="zh-CN" altLang="en-US" dirty="0"/>
              <a:t>全局顺序：只能通过将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设置成只有一个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来实现。同样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要顺序消费。</a:t>
            </a:r>
            <a:endParaRPr kumimoji="1" lang="en-US" altLang="zh-CN" dirty="0"/>
          </a:p>
          <a:p>
            <a:r>
              <a:rPr kumimoji="1" lang="zh-CN" altLang="en-US" dirty="0"/>
              <a:t>分区顺序并不能严格保证，在某些极端场景下，比如一个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分布在多个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上，但是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宕机导致</a:t>
            </a:r>
            <a:r>
              <a:rPr lang="en" altLang="zh-CN" dirty="0" err="1"/>
              <a:t>MessageQueueSelector</a:t>
            </a:r>
            <a:r>
              <a:rPr lang="zh-CN" altLang="en" dirty="0"/>
              <a:t>返回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列表数量发生了变化 ，消息被发送到不同的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</a:t>
            </a:r>
            <a:r>
              <a:rPr lang="zh-CN" altLang="en-US"/>
              <a:t>拉去消息。</a:t>
            </a:r>
            <a:r>
              <a:rPr lang="zh-CN" altLang="en-US" dirty="0"/>
              <a:t>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8674</TotalTime>
  <Words>2113</Words>
  <Application>Microsoft Macintosh PowerPoint</Application>
  <PresentationFormat>宽屏</PresentationFormat>
  <Paragraphs>169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自定义消息发送规则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115</cp:revision>
  <dcterms:created xsi:type="dcterms:W3CDTF">2021-04-21T06:48:11Z</dcterms:created>
  <dcterms:modified xsi:type="dcterms:W3CDTF">2021-05-08T10:00:06Z</dcterms:modified>
</cp:coreProperties>
</file>